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D2655D-0106-46B7-8ACC-DF3048708E0E}" type="datetimeFigureOut">
              <a:rPr lang="uk-UA" smtClean="0"/>
              <a:t>12.02.2014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A4083A7-4103-400A-BD60-5482177425C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8077200" cy="1673352"/>
          </a:xfrm>
        </p:spPr>
        <p:txBody>
          <a:bodyPr/>
          <a:lstStyle/>
          <a:p>
            <a:r>
              <a:rPr lang="uk-UA" i="1" dirty="0" smtClean="0"/>
              <a:t>Життя і творчість Ольги Кобилянської</a:t>
            </a:r>
            <a:endParaRPr lang="uk-UA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077200" cy="1499616"/>
          </a:xfrm>
        </p:spPr>
        <p:txBody>
          <a:bodyPr>
            <a:normAutofit/>
          </a:bodyPr>
          <a:lstStyle/>
          <a:p>
            <a:r>
              <a:rPr lang="uk-UA" sz="4000" b="1" i="1" dirty="0" smtClean="0"/>
              <a:t>Презентація на тему:</a:t>
            </a:r>
            <a:endParaRPr lang="uk-UA" sz="4000" b="1" i="1" dirty="0"/>
          </a:p>
        </p:txBody>
      </p:sp>
      <p:pic>
        <p:nvPicPr>
          <p:cNvPr id="4" name="Рисунок 3" descr="marko_vovc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77952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306896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Ariston" pitchFamily="66" charset="0"/>
                <a:cs typeface="Andalus" pitchFamily="18" charset="-78"/>
              </a:rPr>
              <a:t>Усі мої думки тобі, народе вільний,</a:t>
            </a:r>
            <a:br>
              <a:rPr lang="uk-UA" sz="3200" b="1" i="1" dirty="0" smtClean="0">
                <a:latin typeface="Ariston" pitchFamily="66" charset="0"/>
                <a:cs typeface="Andalus" pitchFamily="18" charset="-78"/>
              </a:rPr>
            </a:br>
            <a:r>
              <a:rPr lang="uk-UA" sz="3200" b="1" i="1" dirty="0" smtClean="0">
                <a:latin typeface="Ariston" pitchFamily="66" charset="0"/>
                <a:cs typeface="Andalus" pitchFamily="18" charset="-78"/>
              </a:rPr>
              <a:t>і пісня серця, музика душі тобі!</a:t>
            </a:r>
            <a:endParaRPr lang="uk-UA" sz="3200" b="1" i="1" dirty="0">
              <a:latin typeface="Ariston" pitchFamily="66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Товариство руських жінок</a:t>
            </a:r>
            <a:endParaRPr lang="uk-UA" dirty="0"/>
          </a:p>
        </p:txBody>
      </p:sp>
      <p:pic>
        <p:nvPicPr>
          <p:cNvPr id="4" name="Содержимое 3" descr="0635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6912768" cy="426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Тогочасне культурне життя Чернівців</a:t>
            </a:r>
            <a:endParaRPr lang="uk-UA" i="1" dirty="0"/>
          </a:p>
        </p:txBody>
      </p:sp>
      <p:pic>
        <p:nvPicPr>
          <p:cNvPr id="6" name="Содержимое 5" descr="Buk-1885-007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031" y="1498852"/>
            <a:ext cx="3335096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6237312"/>
            <a:ext cx="390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Газета </a:t>
            </a:r>
            <a:r>
              <a:rPr lang="uk-UA" b="1" i="1" dirty="0" err="1" smtClean="0"/>
              <a:t>“Буковина”</a:t>
            </a:r>
            <a:r>
              <a:rPr lang="uk-UA" b="1" i="1" dirty="0" smtClean="0"/>
              <a:t> 1885 року видання</a:t>
            </a:r>
            <a:endParaRPr lang="uk-UA" b="1" i="1" dirty="0"/>
          </a:p>
        </p:txBody>
      </p:sp>
      <p:pic>
        <p:nvPicPr>
          <p:cNvPr id="8" name="Рисунок 7" descr="s640x480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628800"/>
            <a:ext cx="5157986" cy="392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6237312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Чернівецький університет</a:t>
            </a:r>
            <a:endParaRPr lang="uk-UA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Повість </a:t>
            </a:r>
            <a:r>
              <a:rPr lang="uk-UA" i="1" dirty="0" err="1" smtClean="0"/>
              <a:t>“Царівна”</a:t>
            </a:r>
            <a:endParaRPr lang="uk-UA" i="1" dirty="0"/>
          </a:p>
        </p:txBody>
      </p:sp>
      <p:pic>
        <p:nvPicPr>
          <p:cNvPr id="4" name="Содержимое 3" descr="Ольга-Кобилянська-повість-Царівна-скороче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68880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Товариство з Василем Стефаником</a:t>
            </a:r>
            <a:endParaRPr lang="uk-UA" i="1" dirty="0"/>
          </a:p>
        </p:txBody>
      </p:sp>
      <p:pic>
        <p:nvPicPr>
          <p:cNvPr id="4" name="Содержимое 3" descr="Василь-Стефаник-біографія-скорочено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24613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Цікаві знайомства</a:t>
            </a:r>
            <a:endParaRPr lang="uk-UA" i="1" dirty="0"/>
          </a:p>
        </p:txBody>
      </p:sp>
      <p:pic>
        <p:nvPicPr>
          <p:cNvPr id="4" name="Содержимое 3" descr="Mykola_Lys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772816"/>
            <a:ext cx="25293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aricki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00808"/>
            <a:ext cx="2316307" cy="358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5733256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М.Лисенко</a:t>
            </a:r>
            <a:endParaRPr lang="uk-UA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661248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М.Старицький</a:t>
            </a:r>
            <a:endParaRPr lang="uk-UA" sz="2400" b="1" i="1" dirty="0"/>
          </a:p>
        </p:txBody>
      </p:sp>
      <p:pic>
        <p:nvPicPr>
          <p:cNvPr id="9" name="Рисунок 8" descr="kocubin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628800"/>
            <a:ext cx="2304256" cy="364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72200" y="5661248"/>
            <a:ext cx="253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М.Коцюбинський</a:t>
            </a:r>
            <a:endParaRPr lang="uk-UA" sz="24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Співпраця з Лесею Українкою</a:t>
            </a:r>
            <a:endParaRPr lang="uk-UA" i="1" dirty="0"/>
          </a:p>
        </p:txBody>
      </p:sp>
      <p:pic>
        <p:nvPicPr>
          <p:cNvPr id="4" name="Содержимое 3" descr="11les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5811526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Важкі часи у сім</a:t>
            </a:r>
            <a:r>
              <a:rPr lang="en-US" i="1" dirty="0" smtClean="0"/>
              <a:t>’</a:t>
            </a:r>
            <a:r>
              <a:rPr lang="uk-UA" i="1" dirty="0" smtClean="0"/>
              <a:t>ї Кобилянських</a:t>
            </a:r>
            <a:endParaRPr lang="uk-UA" i="1" dirty="0"/>
          </a:p>
        </p:txBody>
      </p:sp>
      <p:pic>
        <p:nvPicPr>
          <p:cNvPr id="4" name="Содержимое 3" descr="18kobilyan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5077290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Твори Ольги Юліанівни</a:t>
            </a:r>
            <a:endParaRPr lang="uk-UA" i="1" dirty="0"/>
          </a:p>
        </p:txBody>
      </p:sp>
      <p:pic>
        <p:nvPicPr>
          <p:cNvPr id="4" name="Содержимое 3" descr="1332430630__dsc0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355976" cy="289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16832"/>
            <a:ext cx="333375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П_Природа_Ольга_Кобылянск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861048"/>
            <a:ext cx="3600400" cy="274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Роки втрат друзів</a:t>
            </a:r>
            <a:endParaRPr lang="uk-UA" i="1" dirty="0"/>
          </a:p>
        </p:txBody>
      </p:sp>
      <p:pic>
        <p:nvPicPr>
          <p:cNvPr id="4" name="Содержимое 3" descr="kocubin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920439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ра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50492"/>
            <a:ext cx="3168352" cy="465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sya_Ukrayinka_1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28438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Гостре сприймання воєнних подій</a:t>
            </a:r>
            <a:endParaRPr lang="uk-UA" i="1" dirty="0"/>
          </a:p>
        </p:txBody>
      </p:sp>
      <p:pic>
        <p:nvPicPr>
          <p:cNvPr id="4" name="Содержимое 3" descr="p_37844_1_gallery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72783" cy="47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 smtClean="0"/>
              <a:t>Гура-Гумора</a:t>
            </a:r>
            <a:endParaRPr lang="uk-UA" i="1" dirty="0"/>
          </a:p>
        </p:txBody>
      </p:sp>
      <p:pic>
        <p:nvPicPr>
          <p:cNvPr id="6" name="Содержимое 5" descr="big.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167967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Відзначення періодів творчості письменниці</a:t>
            </a:r>
            <a:endParaRPr lang="uk-UA" i="1" dirty="0"/>
          </a:p>
        </p:txBody>
      </p:sp>
      <p:pic>
        <p:nvPicPr>
          <p:cNvPr id="4" name="Содержимое 3" descr="kobilya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85479156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306272" cy="297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85624146_img_0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457700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Спілка письменників України</a:t>
            </a:r>
            <a:endParaRPr lang="uk-UA" i="1" dirty="0"/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132856"/>
            <a:ext cx="4961086" cy="406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Смерть Ольги Кобилянської</a:t>
            </a:r>
            <a:endParaRPr lang="uk-UA" i="1" dirty="0"/>
          </a:p>
        </p:txBody>
      </p:sp>
      <p:pic>
        <p:nvPicPr>
          <p:cNvPr id="4" name="Содержимое 3" descr="8f53329e0641eb48e26dfd71d60b67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768752" cy="448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Могила Ольги Кобилянської</a:t>
            </a:r>
            <a:endParaRPr lang="uk-UA" i="1" dirty="0"/>
          </a:p>
        </p:txBody>
      </p:sp>
      <p:pic>
        <p:nvPicPr>
          <p:cNvPr id="4" name="Содержимое 3" descr="_dsc0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313884" cy="418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Меморіальний музей ім. Ольги Кобилянської</a:t>
            </a:r>
            <a:endParaRPr lang="uk-UA" i="1" dirty="0"/>
          </a:p>
        </p:txBody>
      </p:sp>
      <p:pic>
        <p:nvPicPr>
          <p:cNvPr id="4" name="Содержимое 3" descr="91964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22142"/>
            <a:ext cx="6192688" cy="411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/>
              <a:t>Музей-садиба у с. Димки</a:t>
            </a:r>
            <a:endParaRPr lang="uk-UA" i="1" dirty="0"/>
          </a:p>
        </p:txBody>
      </p:sp>
      <p:pic>
        <p:nvPicPr>
          <p:cNvPr id="4" name="Содержимое 3" descr="muzei-572x4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5820494" cy="436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Драматичний театр ім. Ольги Кобилянської</a:t>
            </a:r>
            <a:endParaRPr lang="uk-UA" i="1" dirty="0"/>
          </a:p>
        </p:txBody>
      </p:sp>
      <p:pic>
        <p:nvPicPr>
          <p:cNvPr id="4" name="Содержимое 3" descr="5b633f589937b8987ddabf19129e4c26_600x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7259" y="1774825"/>
            <a:ext cx="3469481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Вулиця Ольги Кобилянської  в Чернівцях</a:t>
            </a:r>
            <a:endParaRPr lang="uk-UA" i="1" dirty="0"/>
          </a:p>
        </p:txBody>
      </p:sp>
      <p:pic>
        <p:nvPicPr>
          <p:cNvPr id="4" name="Содержимое 3" descr="tumblr_m7vireKBIl1qmrmac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725" y="1774825"/>
            <a:ext cx="8212549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252728"/>
          </a:xfrm>
        </p:spPr>
        <p:txBody>
          <a:bodyPr>
            <a:noAutofit/>
          </a:bodyPr>
          <a:lstStyle/>
          <a:p>
            <a:r>
              <a:rPr lang="uk-UA" sz="9600" i="1" dirty="0" smtClean="0"/>
              <a:t>Дякую за увагу!</a:t>
            </a:r>
            <a:endParaRPr lang="uk-UA" sz="9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Юліан Кобилянський</a:t>
            </a:r>
            <a:br>
              <a:rPr lang="uk-UA" i="1" dirty="0" smtClean="0"/>
            </a:br>
            <a:r>
              <a:rPr lang="uk-UA" i="1" dirty="0" smtClean="0"/>
              <a:t>Батько Ольги</a:t>
            </a:r>
            <a:endParaRPr lang="uk-UA" i="1" dirty="0"/>
          </a:p>
        </p:txBody>
      </p:sp>
      <p:pic>
        <p:nvPicPr>
          <p:cNvPr id="4" name="Содержимое 3" descr="53_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240360" cy="471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Марія Вернер</a:t>
            </a:r>
            <a:br>
              <a:rPr lang="uk-UA" dirty="0" smtClean="0"/>
            </a:br>
            <a:r>
              <a:rPr lang="uk-UA" dirty="0" smtClean="0"/>
              <a:t>Мати Ольги</a:t>
            </a:r>
            <a:endParaRPr lang="uk-UA" dirty="0"/>
          </a:p>
        </p:txBody>
      </p:sp>
      <p:pic>
        <p:nvPicPr>
          <p:cNvPr id="4" name="Содержимое 3" descr="528314_1_w_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291892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321297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Ольга Кобилянська з матір</a:t>
            </a:r>
            <a:r>
              <a:rPr lang="en-US" sz="3600" i="1" dirty="0" smtClean="0"/>
              <a:t>’</a:t>
            </a:r>
            <a:r>
              <a:rPr lang="uk-UA" sz="3600" i="1" dirty="0" smtClean="0"/>
              <a:t>ю та сестричкою Євгенією</a:t>
            </a:r>
            <a:endParaRPr lang="uk-UA" sz="3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Усна народна творчість навколо дівчинки</a:t>
            </a:r>
            <a:endParaRPr lang="uk-UA" i="1" dirty="0"/>
          </a:p>
        </p:txBody>
      </p:sp>
      <p:pic>
        <p:nvPicPr>
          <p:cNvPr id="4" name="Содержимое 3" descr="ukr_hata_ukrtvir.info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800600" cy="1905000"/>
          </a:xfrm>
        </p:spPr>
      </p:pic>
      <p:pic>
        <p:nvPicPr>
          <p:cNvPr id="5" name="Рисунок 4" descr="132017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844" y="2420888"/>
            <a:ext cx="466115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18087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94436"/>
            <a:ext cx="4139952" cy="306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Ольга Кобилянська з Ольгою </a:t>
            </a:r>
            <a:r>
              <a:rPr lang="uk-UA" i="1" dirty="0" err="1" smtClean="0"/>
              <a:t>Устиянович</a:t>
            </a:r>
            <a:endParaRPr lang="uk-UA" i="1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14280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Ольга Юліанівна за написанням твору</a:t>
            </a:r>
            <a:endParaRPr lang="uk-UA" i="1" dirty="0"/>
          </a:p>
        </p:txBody>
      </p:sp>
      <p:pic>
        <p:nvPicPr>
          <p:cNvPr id="4" name="Содержимое 3" descr="Photo_Olga_Kobylianska_m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72866"/>
            <a:ext cx="3851920" cy="548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258816" cy="1252728"/>
          </a:xfrm>
        </p:spPr>
        <p:txBody>
          <a:bodyPr>
            <a:normAutofit fontScale="90000"/>
          </a:bodyPr>
          <a:lstStyle/>
          <a:p>
            <a:r>
              <a:rPr lang="uk-UA" sz="4400" i="1" dirty="0" smtClean="0"/>
              <a:t>Софія </a:t>
            </a:r>
            <a:r>
              <a:rPr lang="uk-UA" sz="4400" i="1" dirty="0" err="1" smtClean="0"/>
              <a:t>Окуневська</a:t>
            </a:r>
            <a:endParaRPr lang="uk-UA" sz="4400" i="1" dirty="0"/>
          </a:p>
        </p:txBody>
      </p:sp>
      <p:pic>
        <p:nvPicPr>
          <p:cNvPr id="7" name="Содержимое 6" descr="kobra_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3337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548680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70C0"/>
                </a:solidFill>
                <a:latin typeface="Corbel" pitchFamily="34" charset="0"/>
              </a:rPr>
              <a:t>Наталя Кобринська </a:t>
            </a:r>
            <a:endParaRPr lang="uk-UA" sz="4000" b="1" i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8" name="Рисунок 7" descr="kobryn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2403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Книга Кобилянської на німецькій мові</a:t>
            </a:r>
            <a:endParaRPr lang="uk-UA" dirty="0"/>
          </a:p>
        </p:txBody>
      </p:sp>
      <p:pic>
        <p:nvPicPr>
          <p:cNvPr id="4" name="Содержимое 3" descr="200px-Малоруські_нове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096344" cy="49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142</TotalTime>
  <Words>144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Життя і творчість Ольги Кобилянської</vt:lpstr>
      <vt:lpstr>Гура-Гумора</vt:lpstr>
      <vt:lpstr>Юліан Кобилянський Батько Ольги</vt:lpstr>
      <vt:lpstr>Марія Вернер Мати Ольги</vt:lpstr>
      <vt:lpstr>Усна народна творчість навколо дівчинки</vt:lpstr>
      <vt:lpstr>Ольга Кобилянська з Ольгою Устиянович</vt:lpstr>
      <vt:lpstr>Ольга Юліанівна за написанням твору</vt:lpstr>
      <vt:lpstr>Софія Окуневська</vt:lpstr>
      <vt:lpstr>Книга Кобилянської на німецькій мові</vt:lpstr>
      <vt:lpstr>Товариство руських жінок</vt:lpstr>
      <vt:lpstr>Тогочасне культурне життя Чернівців</vt:lpstr>
      <vt:lpstr>Повість “Царівна”</vt:lpstr>
      <vt:lpstr>Товариство з Василем Стефаником</vt:lpstr>
      <vt:lpstr>Цікаві знайомства</vt:lpstr>
      <vt:lpstr>Співпраця з Лесею Українкою</vt:lpstr>
      <vt:lpstr>Важкі часи у сім’ї Кобилянських</vt:lpstr>
      <vt:lpstr>Твори Ольги Юліанівни</vt:lpstr>
      <vt:lpstr>Роки втрат друзів</vt:lpstr>
      <vt:lpstr>Гостре сприймання воєнних подій</vt:lpstr>
      <vt:lpstr>Відзначення періодів творчості письменниці</vt:lpstr>
      <vt:lpstr>Спілка письменників України</vt:lpstr>
      <vt:lpstr>Смерть Ольги Кобилянської</vt:lpstr>
      <vt:lpstr>Могила Ольги Кобилянської</vt:lpstr>
      <vt:lpstr>Меморіальний музей ім. Ольги Кобилянської</vt:lpstr>
      <vt:lpstr>Музей-садиба у с. Димки</vt:lpstr>
      <vt:lpstr>Драматичний театр ім. Ольги Кобилянської</vt:lpstr>
      <vt:lpstr>Вулиця Ольги Кобилянської  в Чернівцях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і творчість Ольги Кобилянської</dc:title>
  <dc:creator>Элина</dc:creator>
  <cp:lastModifiedBy>Элина</cp:lastModifiedBy>
  <cp:revision>15</cp:revision>
  <dcterms:created xsi:type="dcterms:W3CDTF">2014-02-12T20:01:42Z</dcterms:created>
  <dcterms:modified xsi:type="dcterms:W3CDTF">2014-02-12T22:24:16Z</dcterms:modified>
</cp:coreProperties>
</file>