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13.11.2013</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13.11.2013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13.11.2013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13.11.2013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13.11.2013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13.11.2013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13.11.2013</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13.11.2013</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5B106E36-FD25-4E2D-B0AA-010F637433A0}" type="datetimeFigureOut">
              <a:rPr lang="ru-RU" smtClean="0"/>
              <a:pPr/>
              <a:t>13.11.2013</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13.11.2013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13.11.2013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B106E36-FD25-4E2D-B0AA-010F637433A0}" type="datetimeFigureOut">
              <a:rPr lang="ru-RU" smtClean="0"/>
              <a:pPr/>
              <a:t>13.11.2013</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25C68B6-61C2-468F-89AB-4B9F7531AA68}"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71472" y="571481"/>
            <a:ext cx="7772400" cy="1357321"/>
          </a:xfrm>
        </p:spPr>
        <p:txBody>
          <a:bodyPr>
            <a:normAutofit fontScale="90000"/>
          </a:bodyPr>
          <a:lstStyle/>
          <a:p>
            <a:r>
              <a:rPr lang="uk-UA" dirty="0" smtClean="0"/>
              <a:t>Григорій Михайлович Косинка</a:t>
            </a:r>
            <a:br>
              <a:rPr lang="uk-UA" dirty="0" smtClean="0"/>
            </a:br>
            <a:r>
              <a:rPr lang="uk-UA" dirty="0" smtClean="0"/>
              <a:t>(1899 - 1934)</a:t>
            </a:r>
            <a:endParaRPr lang="ru-RU" dirty="0"/>
          </a:p>
        </p:txBody>
      </p:sp>
      <p:sp>
        <p:nvSpPr>
          <p:cNvPr id="3" name="Подзаголовок 2"/>
          <p:cNvSpPr>
            <a:spLocks noGrp="1"/>
          </p:cNvSpPr>
          <p:nvPr>
            <p:ph type="subTitle" idx="1"/>
          </p:nvPr>
        </p:nvSpPr>
        <p:spPr>
          <a:xfrm flipH="1">
            <a:off x="1386841" y="3501008"/>
            <a:ext cx="45719" cy="101656"/>
          </a:xfrm>
        </p:spPr>
        <p:txBody>
          <a:bodyPr>
            <a:normAutofit fontScale="25000" lnSpcReduction="20000"/>
          </a:bodyPr>
          <a:lstStyle/>
          <a:p>
            <a:endParaRPr lang="ru-RU"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868478"/>
          </a:xfrm>
        </p:spPr>
        <p:txBody>
          <a:bodyPr>
            <a:noAutofit/>
          </a:bodyPr>
          <a:lstStyle/>
          <a:p>
            <a:r>
              <a:rPr lang="ru-RU" sz="1600" dirty="0" err="1" smtClean="0"/>
              <a:t>Григор</a:t>
            </a:r>
            <a:r>
              <a:rPr lang="en-US" sz="1600" dirty="0" err="1" smtClean="0"/>
              <a:t>i</a:t>
            </a:r>
            <a:r>
              <a:rPr lang="ru-RU" sz="1600" dirty="0" err="1" smtClean="0"/>
              <a:t>й</a:t>
            </a:r>
            <a:r>
              <a:rPr lang="ru-RU" sz="1600" dirty="0" smtClean="0"/>
              <a:t> Михайлович Косинка (</a:t>
            </a:r>
            <a:r>
              <a:rPr lang="ru-RU" sz="1600" dirty="0" err="1" smtClean="0"/>
              <a:t>справжнє</a:t>
            </a:r>
            <a:r>
              <a:rPr lang="ru-RU" sz="1600" dirty="0" smtClean="0"/>
              <a:t> </a:t>
            </a:r>
            <a:r>
              <a:rPr lang="ru-RU" sz="1600" dirty="0" err="1" smtClean="0"/>
              <a:t>пр</a:t>
            </a:r>
            <a:r>
              <a:rPr lang="en-US" sz="1600" dirty="0" err="1" smtClean="0"/>
              <a:t>i</a:t>
            </a:r>
            <a:r>
              <a:rPr lang="ru-RU" sz="1600" dirty="0" err="1" smtClean="0"/>
              <a:t>звище</a:t>
            </a:r>
            <a:r>
              <a:rPr lang="ru-RU" sz="1600" dirty="0" smtClean="0"/>
              <a:t> — </a:t>
            </a:r>
            <a:r>
              <a:rPr lang="ru-RU" sz="1600" dirty="0" err="1" smtClean="0"/>
              <a:t>Стр</a:t>
            </a:r>
            <a:r>
              <a:rPr lang="en-US" sz="1600" dirty="0" err="1" smtClean="0"/>
              <a:t>i</a:t>
            </a:r>
            <a:r>
              <a:rPr lang="ru-RU" sz="1600" dirty="0" err="1" smtClean="0"/>
              <a:t>лець</a:t>
            </a:r>
            <a:r>
              <a:rPr lang="ru-RU" sz="1600" dirty="0" smtClean="0"/>
              <a:t>) </a:t>
            </a:r>
            <a:r>
              <a:rPr lang="ru-RU" sz="1600" dirty="0" err="1" smtClean="0"/>
              <a:t>народився</a:t>
            </a:r>
            <a:r>
              <a:rPr lang="ru-RU" sz="1600" dirty="0" smtClean="0"/>
              <a:t> 29 (17) листопада 1899 року в сел</a:t>
            </a:r>
            <a:r>
              <a:rPr lang="en-US" sz="1600" dirty="0" err="1" smtClean="0"/>
              <a:t>i</a:t>
            </a:r>
            <a:r>
              <a:rPr lang="en-US" sz="1600" dirty="0" smtClean="0"/>
              <a:t> </a:t>
            </a:r>
            <a:r>
              <a:rPr lang="ru-RU" sz="1600" dirty="0" err="1" smtClean="0"/>
              <a:t>Щербан</a:t>
            </a:r>
            <a:r>
              <a:rPr lang="en-US" sz="1600" dirty="0" err="1" smtClean="0"/>
              <a:t>i</a:t>
            </a:r>
            <a:r>
              <a:rPr lang="ru-RU" sz="1600" dirty="0" err="1" smtClean="0"/>
              <a:t>вка</a:t>
            </a:r>
            <a:r>
              <a:rPr lang="ru-RU" sz="1600" dirty="0" smtClean="0"/>
              <a:t> Обух</a:t>
            </a:r>
            <a:r>
              <a:rPr lang="en-US" sz="1600" dirty="0" err="1" smtClean="0"/>
              <a:t>i</a:t>
            </a:r>
            <a:r>
              <a:rPr lang="ru-RU" sz="1600" dirty="0" err="1" smtClean="0"/>
              <a:t>вського</a:t>
            </a:r>
            <a:r>
              <a:rPr lang="ru-RU" sz="1600" dirty="0" smtClean="0"/>
              <a:t> району </a:t>
            </a:r>
            <a:r>
              <a:rPr lang="ru-RU" sz="1600" dirty="0" err="1" smtClean="0"/>
              <a:t>Київської</a:t>
            </a:r>
            <a:r>
              <a:rPr lang="ru-RU" sz="1600" dirty="0" smtClean="0"/>
              <a:t> </a:t>
            </a:r>
            <a:r>
              <a:rPr lang="ru-RU" sz="1600" dirty="0" err="1" smtClean="0"/>
              <a:t>област</a:t>
            </a:r>
            <a:r>
              <a:rPr lang="en-US" sz="1600" dirty="0" err="1" smtClean="0"/>
              <a:t>i</a:t>
            </a:r>
            <a:r>
              <a:rPr lang="en-US" sz="1600" dirty="0" smtClean="0"/>
              <a:t>. </a:t>
            </a:r>
            <a:r>
              <a:rPr lang="ru-RU" sz="1600" dirty="0" smtClean="0"/>
              <a:t>Батьки — </a:t>
            </a:r>
            <a:r>
              <a:rPr lang="ru-RU" sz="1600" dirty="0" err="1" smtClean="0"/>
              <a:t>малоземельн</a:t>
            </a:r>
            <a:r>
              <a:rPr lang="en-US" sz="1600" dirty="0" err="1" smtClean="0"/>
              <a:t>i</a:t>
            </a:r>
            <a:r>
              <a:rPr lang="en-US" sz="1600" dirty="0" smtClean="0"/>
              <a:t> </a:t>
            </a:r>
            <a:r>
              <a:rPr lang="ru-RU" sz="1600" dirty="0" err="1" smtClean="0"/>
              <a:t>селяни</a:t>
            </a:r>
            <a:r>
              <a:rPr lang="ru-RU" sz="1600" dirty="0" smtClean="0"/>
              <a:t> — </a:t>
            </a:r>
            <a:r>
              <a:rPr lang="ru-RU" sz="1600" dirty="0" err="1" smtClean="0"/>
              <a:t>пробували</a:t>
            </a:r>
            <a:r>
              <a:rPr lang="ru-RU" sz="1600" dirty="0" smtClean="0"/>
              <a:t> одного разу пол</a:t>
            </a:r>
            <a:r>
              <a:rPr lang="en-US" sz="1600" dirty="0" err="1" smtClean="0"/>
              <a:t>i</a:t>
            </a:r>
            <a:r>
              <a:rPr lang="ru-RU" sz="1600" dirty="0" err="1" smtClean="0"/>
              <a:t>пшити</a:t>
            </a:r>
            <a:r>
              <a:rPr lang="ru-RU" sz="1600" dirty="0" smtClean="0"/>
              <a:t> </a:t>
            </a:r>
            <a:r>
              <a:rPr lang="ru-RU" sz="1600" dirty="0" err="1" smtClean="0"/>
              <a:t>своє</a:t>
            </a:r>
            <a:r>
              <a:rPr lang="ru-RU" sz="1600" dirty="0" smtClean="0"/>
              <a:t> </a:t>
            </a:r>
            <a:r>
              <a:rPr lang="ru-RU" sz="1600" dirty="0" err="1" smtClean="0"/>
              <a:t>злиденне</a:t>
            </a:r>
            <a:r>
              <a:rPr lang="ru-RU" sz="1600" dirty="0" smtClean="0"/>
              <a:t> </a:t>
            </a:r>
            <a:r>
              <a:rPr lang="ru-RU" sz="1600" dirty="0" err="1" smtClean="0"/>
              <a:t>життя</a:t>
            </a:r>
            <a:r>
              <a:rPr lang="ru-RU" sz="1600" dirty="0" smtClean="0"/>
              <a:t> в </a:t>
            </a:r>
            <a:r>
              <a:rPr lang="ru-RU" sz="1600" dirty="0" err="1" smtClean="0"/>
              <a:t>далекосх</a:t>
            </a:r>
            <a:r>
              <a:rPr lang="en-US" sz="1600" dirty="0" err="1" smtClean="0"/>
              <a:t>i</a:t>
            </a:r>
            <a:r>
              <a:rPr lang="ru-RU" sz="1600" dirty="0" err="1" smtClean="0"/>
              <a:t>дних</a:t>
            </a:r>
            <a:r>
              <a:rPr lang="ru-RU" sz="1600" dirty="0" smtClean="0"/>
              <a:t> краях, </a:t>
            </a:r>
            <a:r>
              <a:rPr lang="ru-RU" sz="1600" dirty="0" err="1" smtClean="0"/>
              <a:t>але</a:t>
            </a:r>
            <a:r>
              <a:rPr lang="ru-RU" sz="1600" dirty="0" smtClean="0"/>
              <a:t> </a:t>
            </a:r>
            <a:r>
              <a:rPr lang="ru-RU" sz="1600" dirty="0" err="1" smtClean="0"/>
              <a:t>швидко</a:t>
            </a:r>
            <a:r>
              <a:rPr lang="ru-RU" sz="1600" dirty="0" smtClean="0"/>
              <a:t> </a:t>
            </a:r>
            <a:r>
              <a:rPr lang="ru-RU" sz="1600" dirty="0" err="1" smtClean="0"/>
              <a:t>повернулися</a:t>
            </a:r>
            <a:r>
              <a:rPr lang="ru-RU" sz="1600" dirty="0" smtClean="0"/>
              <a:t> назад до села </a:t>
            </a:r>
            <a:r>
              <a:rPr lang="en-US" sz="1600" dirty="0" err="1" smtClean="0"/>
              <a:t>i</a:t>
            </a:r>
            <a:r>
              <a:rPr lang="en-US" sz="1600" dirty="0" smtClean="0"/>
              <a:t> </a:t>
            </a:r>
            <a:r>
              <a:rPr lang="ru-RU" sz="1600" dirty="0" smtClean="0"/>
              <a:t>перебивались </a:t>
            </a:r>
            <a:r>
              <a:rPr lang="ru-RU" sz="1600" dirty="0" err="1" smtClean="0"/>
              <a:t>батьк</a:t>
            </a:r>
            <a:r>
              <a:rPr lang="en-US" sz="1600" dirty="0" err="1" smtClean="0"/>
              <a:t>i</a:t>
            </a:r>
            <a:r>
              <a:rPr lang="ru-RU" sz="1600" dirty="0" err="1" smtClean="0"/>
              <a:t>вським</a:t>
            </a:r>
            <a:r>
              <a:rPr lang="ru-RU" sz="1600" dirty="0" smtClean="0"/>
              <a:t> </a:t>
            </a:r>
            <a:r>
              <a:rPr lang="ru-RU" sz="1600" dirty="0" err="1" smtClean="0"/>
              <a:t>п</a:t>
            </a:r>
            <a:r>
              <a:rPr lang="en-US" sz="1600" dirty="0" err="1" smtClean="0"/>
              <a:t>i</a:t>
            </a:r>
            <a:r>
              <a:rPr lang="ru-RU" sz="1600" dirty="0" err="1" smtClean="0"/>
              <a:t>дроб</a:t>
            </a:r>
            <a:r>
              <a:rPr lang="en-US" sz="1600" dirty="0" err="1" smtClean="0"/>
              <a:t>i</a:t>
            </a:r>
            <a:r>
              <a:rPr lang="ru-RU" sz="1600" dirty="0" err="1" smtClean="0"/>
              <a:t>тком</a:t>
            </a:r>
            <a:r>
              <a:rPr lang="ru-RU" sz="1600" dirty="0" smtClean="0"/>
              <a:t> на </a:t>
            </a:r>
            <a:r>
              <a:rPr lang="ru-RU" sz="1600" dirty="0" err="1" smtClean="0"/>
              <a:t>цукровому</a:t>
            </a:r>
            <a:r>
              <a:rPr lang="ru-RU" sz="1600" dirty="0" smtClean="0"/>
              <a:t> завод</a:t>
            </a:r>
            <a:r>
              <a:rPr lang="en-US" sz="1600" dirty="0" err="1" smtClean="0"/>
              <a:t>i</a:t>
            </a:r>
            <a:r>
              <a:rPr lang="en-US" sz="1600" dirty="0" smtClean="0"/>
              <a:t> </a:t>
            </a:r>
            <a:r>
              <a:rPr lang="ru-RU" sz="1600" dirty="0" smtClean="0"/>
              <a:t>в </a:t>
            </a:r>
            <a:r>
              <a:rPr lang="ru-RU" sz="1600" dirty="0" err="1" smtClean="0"/>
              <a:t>сус</a:t>
            </a:r>
            <a:r>
              <a:rPr lang="en-US" sz="1600" dirty="0" err="1" smtClean="0"/>
              <a:t>i</a:t>
            </a:r>
            <a:r>
              <a:rPr lang="ru-RU" sz="1600" dirty="0" err="1" smtClean="0"/>
              <a:t>дньому</a:t>
            </a:r>
            <a:r>
              <a:rPr lang="ru-RU" sz="1600" dirty="0" smtClean="0"/>
              <a:t> сел</a:t>
            </a:r>
            <a:r>
              <a:rPr lang="en-US" sz="1600" dirty="0" err="1" smtClean="0"/>
              <a:t>i</a:t>
            </a:r>
            <a:r>
              <a:rPr lang="en-US" sz="1600" dirty="0" smtClean="0"/>
              <a:t> </a:t>
            </a:r>
            <a:r>
              <a:rPr lang="ru-RU" sz="1600" dirty="0" err="1" smtClean="0"/>
              <a:t>Григор</a:t>
            </a:r>
            <a:r>
              <a:rPr lang="en-US" sz="1600" dirty="0" err="1" smtClean="0"/>
              <a:t>i</a:t>
            </a:r>
            <a:r>
              <a:rPr lang="ru-RU" sz="1600" dirty="0" err="1" smtClean="0"/>
              <a:t>вц</a:t>
            </a:r>
            <a:r>
              <a:rPr lang="en-US" sz="1600" dirty="0" err="1" smtClean="0"/>
              <a:t>i</a:t>
            </a:r>
            <a:r>
              <a:rPr lang="en-US" sz="1600" dirty="0" smtClean="0"/>
              <a:t>. </a:t>
            </a:r>
            <a:r>
              <a:rPr lang="ru-RU" sz="1600" dirty="0" err="1" smtClean="0"/>
              <a:t>Майбутн</a:t>
            </a:r>
            <a:r>
              <a:rPr lang="en-US" sz="1600" dirty="0" err="1" smtClean="0"/>
              <a:t>i</a:t>
            </a:r>
            <a:r>
              <a:rPr lang="ru-RU" sz="1600" dirty="0" err="1" smtClean="0"/>
              <a:t>й</a:t>
            </a:r>
            <a:r>
              <a:rPr lang="ru-RU" sz="1600" dirty="0" smtClean="0"/>
              <a:t> </a:t>
            </a:r>
            <a:r>
              <a:rPr lang="ru-RU" sz="1600" dirty="0" err="1" smtClean="0"/>
              <a:t>письменник</a:t>
            </a:r>
            <a:r>
              <a:rPr lang="ru-RU" sz="1600" dirty="0" smtClean="0"/>
              <a:t> </a:t>
            </a:r>
            <a:r>
              <a:rPr lang="ru-RU" sz="1600" dirty="0" err="1" smtClean="0"/>
              <a:t>змалку</a:t>
            </a:r>
            <a:r>
              <a:rPr lang="ru-RU" sz="1600" dirty="0" smtClean="0"/>
              <a:t> </a:t>
            </a:r>
            <a:r>
              <a:rPr lang="ru-RU" sz="1600" dirty="0" err="1" smtClean="0"/>
              <a:t>теж</a:t>
            </a:r>
            <a:r>
              <a:rPr lang="ru-RU" sz="1600" dirty="0" smtClean="0"/>
              <a:t> </a:t>
            </a:r>
            <a:r>
              <a:rPr lang="ru-RU" sz="1600" dirty="0" err="1" smtClean="0"/>
              <a:t>п</a:t>
            </a:r>
            <a:r>
              <a:rPr lang="en-US" sz="1600" dirty="0" err="1" smtClean="0"/>
              <a:t>i</a:t>
            </a:r>
            <a:r>
              <a:rPr lang="ru-RU" sz="1600" dirty="0" err="1" smtClean="0"/>
              <a:t>дробляв</a:t>
            </a:r>
            <a:r>
              <a:rPr lang="ru-RU" sz="1600" dirty="0" smtClean="0"/>
              <a:t> для с</a:t>
            </a:r>
            <a:r>
              <a:rPr lang="en-US" sz="1600" dirty="0" err="1" smtClean="0"/>
              <a:t>i</a:t>
            </a:r>
            <a:r>
              <a:rPr lang="ru-RU" sz="1600" dirty="0" err="1" smtClean="0"/>
              <a:t>м'ї</a:t>
            </a:r>
            <a:r>
              <a:rPr lang="ru-RU" sz="1600" dirty="0" smtClean="0"/>
              <a:t>, </a:t>
            </a:r>
            <a:r>
              <a:rPr lang="ru-RU" sz="1600" dirty="0" err="1" smtClean="0"/>
              <a:t>працюючи</a:t>
            </a:r>
            <a:r>
              <a:rPr lang="ru-RU" sz="1600" dirty="0" smtClean="0"/>
              <a:t> на </a:t>
            </a:r>
            <a:r>
              <a:rPr lang="ru-RU" sz="1600" dirty="0" err="1" smtClean="0"/>
              <a:t>панських</a:t>
            </a:r>
            <a:r>
              <a:rPr lang="ru-RU" sz="1600" dirty="0" smtClean="0"/>
              <a:t> </a:t>
            </a:r>
            <a:r>
              <a:rPr lang="ru-RU" sz="1600" dirty="0" err="1" smtClean="0"/>
              <a:t>економ</a:t>
            </a:r>
            <a:r>
              <a:rPr lang="en-US" sz="1600" dirty="0" err="1" smtClean="0"/>
              <a:t>i</a:t>
            </a:r>
            <a:r>
              <a:rPr lang="ru-RU" sz="1600" dirty="0" err="1" smtClean="0"/>
              <a:t>ях</a:t>
            </a:r>
            <a:r>
              <a:rPr lang="ru-RU" sz="1600" dirty="0" smtClean="0"/>
              <a:t>. </a:t>
            </a:r>
            <a:r>
              <a:rPr lang="ru-RU" sz="1600" dirty="0" err="1" smtClean="0"/>
              <a:t>Двокласну</a:t>
            </a:r>
            <a:r>
              <a:rPr lang="ru-RU" sz="1600" dirty="0" smtClean="0"/>
              <a:t> школу </a:t>
            </a:r>
            <a:r>
              <a:rPr lang="ru-RU" sz="1600" dirty="0" err="1" smtClean="0"/>
              <a:t>зак</a:t>
            </a:r>
            <a:r>
              <a:rPr lang="en-US" sz="1600" dirty="0" err="1" smtClean="0"/>
              <a:t>i</a:t>
            </a:r>
            <a:r>
              <a:rPr lang="ru-RU" sz="1600" dirty="0" err="1" smtClean="0"/>
              <a:t>нчив</a:t>
            </a:r>
            <a:r>
              <a:rPr lang="ru-RU" sz="1600" dirty="0" smtClean="0"/>
              <a:t> у сел</a:t>
            </a:r>
            <a:r>
              <a:rPr lang="en-US" sz="1600" dirty="0" err="1" smtClean="0"/>
              <a:t>i</a:t>
            </a:r>
            <a:r>
              <a:rPr lang="en-US" sz="1600" dirty="0" smtClean="0"/>
              <a:t> </a:t>
            </a:r>
            <a:r>
              <a:rPr lang="ru-RU" sz="1600" dirty="0" smtClean="0"/>
              <a:t>Красному Обух</a:t>
            </a:r>
            <a:r>
              <a:rPr lang="en-US" sz="1600" dirty="0" err="1" smtClean="0"/>
              <a:t>i</a:t>
            </a:r>
            <a:r>
              <a:rPr lang="ru-RU" sz="1600" dirty="0" err="1" smtClean="0"/>
              <a:t>вського</a:t>
            </a:r>
            <a:r>
              <a:rPr lang="ru-RU" sz="1600" dirty="0" smtClean="0"/>
              <a:t> району, де жив </a:t>
            </a:r>
            <a:r>
              <a:rPr lang="ru-RU" sz="1600" dirty="0" err="1" smtClean="0"/>
              <a:t>його</a:t>
            </a:r>
            <a:r>
              <a:rPr lang="ru-RU" sz="1600" dirty="0" smtClean="0"/>
              <a:t> </a:t>
            </a:r>
            <a:r>
              <a:rPr lang="ru-RU" sz="1600" dirty="0" err="1" smtClean="0"/>
              <a:t>д</a:t>
            </a:r>
            <a:r>
              <a:rPr lang="en-US" sz="1600" dirty="0" err="1" smtClean="0"/>
              <a:t>i</a:t>
            </a:r>
            <a:r>
              <a:rPr lang="ru-RU" sz="1600" dirty="0" err="1" smtClean="0"/>
              <a:t>д</a:t>
            </a:r>
            <a:r>
              <a:rPr lang="ru-RU" sz="1600" dirty="0" smtClean="0"/>
              <a:t> по матер</a:t>
            </a:r>
            <a:r>
              <a:rPr lang="en-US" sz="1600" dirty="0" err="1" smtClean="0"/>
              <a:t>i</a:t>
            </a:r>
            <a:r>
              <a:rPr lang="en-US" sz="1600" dirty="0" smtClean="0"/>
              <a:t>.</a:t>
            </a:r>
            <a:endParaRPr lang="ru-RU" sz="1600" dirty="0"/>
          </a:p>
        </p:txBody>
      </p:sp>
      <p:pic>
        <p:nvPicPr>
          <p:cNvPr id="4" name="Содержимое 3" descr="ukbase_2_129628776_12805.jpg"/>
          <p:cNvPicPr>
            <a:picLocks noGrp="1" noChangeAspect="1"/>
          </p:cNvPicPr>
          <p:nvPr>
            <p:ph idx="1"/>
          </p:nvPr>
        </p:nvPicPr>
        <p:blipFill>
          <a:blip r:embed="rId2"/>
          <a:stretch>
            <a:fillRect/>
          </a:stretch>
        </p:blipFill>
        <p:spPr>
          <a:xfrm>
            <a:off x="3914775" y="2032000"/>
            <a:ext cx="2540000" cy="3632200"/>
          </a:xfrm>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6" presetClass="entr" presetSubtype="21" fill="hold" grpId="0"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arn(inVertical)">
                                      <p:cBhvr>
                                        <p:cTn id="1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214290"/>
            <a:ext cx="8229600" cy="2500330"/>
          </a:xfrm>
        </p:spPr>
        <p:txBody>
          <a:bodyPr>
            <a:noAutofit/>
          </a:bodyPr>
          <a:lstStyle/>
          <a:p>
            <a:r>
              <a:rPr lang="ru-RU" sz="1800" dirty="0" smtClean="0"/>
              <a:t>У 1919 р. </a:t>
            </a:r>
            <a:r>
              <a:rPr lang="ru-RU" sz="1800" dirty="0" err="1" smtClean="0"/>
              <a:t>Григорій</a:t>
            </a:r>
            <a:r>
              <a:rPr lang="ru-RU" sz="1800" dirty="0" smtClean="0"/>
              <a:t> Косинка </a:t>
            </a:r>
            <a:r>
              <a:rPr lang="ru-RU" sz="1800" dirty="0" err="1" smtClean="0"/>
              <a:t>опублікував</a:t>
            </a:r>
            <a:r>
              <a:rPr lang="ru-RU" sz="1800" dirty="0" smtClean="0"/>
              <a:t> </a:t>
            </a:r>
            <a:r>
              <a:rPr lang="ru-RU" sz="1800" dirty="0" err="1" smtClean="0"/>
              <a:t>перші</a:t>
            </a:r>
            <a:r>
              <a:rPr lang="ru-RU" sz="1800" dirty="0" smtClean="0"/>
              <a:t> </a:t>
            </a:r>
            <a:r>
              <a:rPr lang="ru-RU" sz="1800" dirty="0" err="1" smtClean="0"/>
              <a:t>нариси</a:t>
            </a:r>
            <a:r>
              <a:rPr lang="ru-RU" sz="1800" dirty="0" smtClean="0"/>
              <a:t> та </a:t>
            </a:r>
            <a:r>
              <a:rPr lang="ru-RU" sz="1800" dirty="0" err="1" smtClean="0"/>
              <a:t>статті</a:t>
            </a:r>
            <a:r>
              <a:rPr lang="ru-RU" sz="1800" dirty="0" smtClean="0"/>
              <a:t> в </a:t>
            </a:r>
            <a:r>
              <a:rPr lang="ru-RU" sz="1800" dirty="0" err="1" smtClean="0"/>
              <a:t>газеті</a:t>
            </a:r>
            <a:r>
              <a:rPr lang="ru-RU" sz="1800" dirty="0" smtClean="0"/>
              <a:t> «</a:t>
            </a:r>
            <a:r>
              <a:rPr lang="ru-RU" sz="1800" dirty="0" err="1" smtClean="0"/>
              <a:t>Боротьба</a:t>
            </a:r>
            <a:r>
              <a:rPr lang="ru-RU" sz="1800" dirty="0" smtClean="0"/>
              <a:t>» (орган </a:t>
            </a:r>
            <a:r>
              <a:rPr lang="ru-RU" sz="1800" dirty="0" err="1" smtClean="0"/>
              <a:t>Української</a:t>
            </a:r>
            <a:r>
              <a:rPr lang="ru-RU" sz="1800" dirty="0" smtClean="0"/>
              <a:t> </a:t>
            </a:r>
            <a:r>
              <a:rPr lang="ru-RU" sz="1800" dirty="0" err="1" smtClean="0"/>
              <a:t>партії</a:t>
            </a:r>
            <a:r>
              <a:rPr lang="ru-RU" sz="1800" dirty="0" smtClean="0"/>
              <a:t> </a:t>
            </a:r>
            <a:r>
              <a:rPr lang="ru-RU" sz="1800" dirty="0" err="1" smtClean="0"/>
              <a:t>есерів-боротьбистів</a:t>
            </a:r>
            <a:r>
              <a:rPr lang="ru-RU" sz="1800" dirty="0" smtClean="0"/>
              <a:t>). </a:t>
            </a:r>
            <a:r>
              <a:rPr lang="ru-RU" sz="1800" dirty="0" err="1" smtClean="0"/>
              <a:t>Цього</a:t>
            </a:r>
            <a:r>
              <a:rPr lang="ru-RU" sz="1800" dirty="0" smtClean="0"/>
              <a:t> ж року в </a:t>
            </a:r>
            <a:r>
              <a:rPr lang="ru-RU" sz="1800" dirty="0" err="1" smtClean="0"/>
              <a:t>газеті</a:t>
            </a:r>
            <a:r>
              <a:rPr lang="ru-RU" sz="1800" dirty="0" smtClean="0"/>
              <a:t> «</a:t>
            </a:r>
            <a:r>
              <a:rPr lang="ru-RU" sz="1800" dirty="0" err="1" smtClean="0"/>
              <a:t>Боротьба</a:t>
            </a:r>
            <a:r>
              <a:rPr lang="ru-RU" sz="1800" dirty="0" smtClean="0"/>
              <a:t>» </a:t>
            </a:r>
            <a:r>
              <a:rPr lang="ru-RU" sz="1800" dirty="0" err="1" smtClean="0"/>
              <a:t>було</a:t>
            </a:r>
            <a:r>
              <a:rPr lang="ru-RU" sz="1800" dirty="0" smtClean="0"/>
              <a:t> </a:t>
            </a:r>
            <a:r>
              <a:rPr lang="ru-RU" sz="1800" dirty="0" err="1" smtClean="0"/>
              <a:t>надруковано</a:t>
            </a:r>
            <a:r>
              <a:rPr lang="ru-RU" sz="1800" dirty="0" smtClean="0"/>
              <a:t> </a:t>
            </a:r>
            <a:r>
              <a:rPr lang="ru-RU" sz="1800" dirty="0" err="1" smtClean="0"/>
              <a:t>і</a:t>
            </a:r>
            <a:r>
              <a:rPr lang="ru-RU" sz="1800" dirty="0" smtClean="0"/>
              <a:t> перший </a:t>
            </a:r>
            <a:r>
              <a:rPr lang="ru-RU" sz="1800" dirty="0" err="1" smtClean="0"/>
              <a:t>художній</a:t>
            </a:r>
            <a:r>
              <a:rPr lang="ru-RU" sz="1800" dirty="0" smtClean="0"/>
              <a:t> </a:t>
            </a:r>
            <a:r>
              <a:rPr lang="ru-RU" sz="1800" dirty="0" err="1" smtClean="0"/>
              <a:t>твір</a:t>
            </a:r>
            <a:r>
              <a:rPr lang="ru-RU" sz="1800" dirty="0" smtClean="0"/>
              <a:t> — невеликий </a:t>
            </a:r>
            <a:r>
              <a:rPr lang="ru-RU" sz="1800" dirty="0" err="1" smtClean="0"/>
              <a:t>автобіографічний</a:t>
            </a:r>
            <a:r>
              <a:rPr lang="ru-RU" sz="1800" dirty="0" smtClean="0"/>
              <a:t> </a:t>
            </a:r>
            <a:r>
              <a:rPr lang="ru-RU" sz="1800" dirty="0" err="1" smtClean="0"/>
              <a:t>етюд</a:t>
            </a:r>
            <a:r>
              <a:rPr lang="ru-RU" sz="1800" dirty="0" smtClean="0"/>
              <a:t> «На </a:t>
            </a:r>
            <a:r>
              <a:rPr lang="ru-RU" sz="1800" dirty="0" err="1" smtClean="0"/>
              <a:t>буряки</a:t>
            </a:r>
            <a:r>
              <a:rPr lang="ru-RU" sz="1800" dirty="0" smtClean="0"/>
              <a:t>», </a:t>
            </a:r>
            <a:r>
              <a:rPr lang="ru-RU" sz="1800" dirty="0" err="1" smtClean="0"/>
              <a:t>підписаний</a:t>
            </a:r>
            <a:r>
              <a:rPr lang="ru-RU" sz="1800" dirty="0" smtClean="0"/>
              <a:t> уже </a:t>
            </a:r>
            <a:r>
              <a:rPr lang="ru-RU" sz="1800" dirty="0" err="1" smtClean="0"/>
              <a:t>відомим</a:t>
            </a:r>
            <a:r>
              <a:rPr lang="ru-RU" sz="1800" dirty="0" smtClean="0"/>
              <a:t> </a:t>
            </a:r>
            <a:r>
              <a:rPr lang="ru-RU" sz="1800" dirty="0" err="1" smtClean="0"/>
              <a:t>із</a:t>
            </a:r>
            <a:r>
              <a:rPr lang="ru-RU" sz="1800" dirty="0" smtClean="0"/>
              <a:t> </a:t>
            </a:r>
            <a:r>
              <a:rPr lang="ru-RU" sz="1800" dirty="0" err="1" smtClean="0"/>
              <a:t>журналістських</a:t>
            </a:r>
            <a:r>
              <a:rPr lang="ru-RU" sz="1800" dirty="0" smtClean="0"/>
              <a:t> </a:t>
            </a:r>
            <a:r>
              <a:rPr lang="ru-RU" sz="1800" dirty="0" err="1" smtClean="0"/>
              <a:t>кореспонденцій</a:t>
            </a:r>
            <a:r>
              <a:rPr lang="ru-RU" sz="1800" dirty="0" smtClean="0"/>
              <a:t> </a:t>
            </a:r>
            <a:r>
              <a:rPr lang="ru-RU" sz="1800" dirty="0" err="1" smtClean="0"/>
              <a:t>псевдонімом</a:t>
            </a:r>
            <a:r>
              <a:rPr lang="ru-RU" sz="1800" dirty="0" smtClean="0"/>
              <a:t> Косинка (</a:t>
            </a:r>
            <a:r>
              <a:rPr lang="ru-RU" sz="1800" dirty="0" err="1" smtClean="0"/>
              <a:t>його</a:t>
            </a:r>
            <a:r>
              <a:rPr lang="ru-RU" sz="1800" dirty="0" smtClean="0"/>
              <a:t> </a:t>
            </a:r>
            <a:r>
              <a:rPr lang="ru-RU" sz="1800" dirty="0" err="1" smtClean="0"/>
              <a:t>Григорій</a:t>
            </a:r>
            <a:r>
              <a:rPr lang="ru-RU" sz="1800" dirty="0" smtClean="0"/>
              <a:t> </a:t>
            </a:r>
            <a:r>
              <a:rPr lang="ru-RU" sz="1800" dirty="0" err="1" smtClean="0"/>
              <a:t>Стрілець</a:t>
            </a:r>
            <a:r>
              <a:rPr lang="ru-RU" sz="1800" dirty="0" smtClean="0"/>
              <a:t> взяв за </a:t>
            </a:r>
            <a:r>
              <a:rPr lang="ru-RU" sz="1800" dirty="0" err="1" smtClean="0"/>
              <a:t>назвою</a:t>
            </a:r>
            <a:r>
              <a:rPr lang="ru-RU" sz="1800" dirty="0" smtClean="0"/>
              <a:t> </a:t>
            </a:r>
            <a:r>
              <a:rPr lang="ru-RU" sz="1800" dirty="0" err="1" smtClean="0"/>
              <a:t>скромних</a:t>
            </a:r>
            <a:r>
              <a:rPr lang="ru-RU" sz="1800" dirty="0" smtClean="0"/>
              <a:t> </a:t>
            </a:r>
            <a:r>
              <a:rPr lang="ru-RU" sz="1800" dirty="0" err="1" smtClean="0"/>
              <a:t>польових</a:t>
            </a:r>
            <a:r>
              <a:rPr lang="ru-RU" sz="1800" dirty="0" smtClean="0"/>
              <a:t> </a:t>
            </a:r>
            <a:r>
              <a:rPr lang="ru-RU" sz="1800" dirty="0" err="1" smtClean="0"/>
              <a:t>квітів</a:t>
            </a:r>
            <a:r>
              <a:rPr lang="ru-RU" sz="1800" dirty="0" smtClean="0"/>
              <a:t> — </a:t>
            </a:r>
            <a:r>
              <a:rPr lang="ru-RU" sz="1800" dirty="0" err="1" smtClean="0"/>
              <a:t>червоних</a:t>
            </a:r>
            <a:r>
              <a:rPr lang="ru-RU" sz="1800" dirty="0" smtClean="0"/>
              <a:t> </a:t>
            </a:r>
            <a:r>
              <a:rPr lang="ru-RU" sz="1800" dirty="0" err="1" smtClean="0"/>
              <a:t>косинців</a:t>
            </a:r>
            <a:r>
              <a:rPr lang="ru-RU" sz="1800" dirty="0" smtClean="0"/>
              <a:t>). У 1920р. </a:t>
            </a:r>
            <a:r>
              <a:rPr lang="ru-RU" sz="1800" dirty="0" err="1" smtClean="0"/>
              <a:t>він</a:t>
            </a:r>
            <a:r>
              <a:rPr lang="ru-RU" sz="1800" dirty="0" smtClean="0"/>
              <a:t> став студентом КІНО (</a:t>
            </a:r>
            <a:r>
              <a:rPr lang="ru-RU" sz="1800" dirty="0" err="1" smtClean="0"/>
              <a:t>Київського</a:t>
            </a:r>
            <a:r>
              <a:rPr lang="ru-RU" sz="1800" dirty="0" smtClean="0"/>
              <a:t> </a:t>
            </a:r>
            <a:r>
              <a:rPr lang="ru-RU" sz="1800" dirty="0" err="1" smtClean="0"/>
              <a:t>інституту</a:t>
            </a:r>
            <a:r>
              <a:rPr lang="ru-RU" sz="1800" dirty="0" smtClean="0"/>
              <a:t> </a:t>
            </a:r>
            <a:r>
              <a:rPr lang="ru-RU" sz="1800" dirty="0" err="1" smtClean="0"/>
              <a:t>народної</a:t>
            </a:r>
            <a:r>
              <a:rPr lang="ru-RU" sz="1800" dirty="0" smtClean="0"/>
              <a:t> </a:t>
            </a:r>
            <a:r>
              <a:rPr lang="ru-RU" sz="1800" dirty="0" err="1" smtClean="0"/>
              <a:t>освіти</a:t>
            </a:r>
            <a:r>
              <a:rPr lang="ru-RU" sz="1800" dirty="0" smtClean="0"/>
              <a:t>). </a:t>
            </a:r>
            <a:endParaRPr lang="ru-RU" sz="1800" dirty="0"/>
          </a:p>
        </p:txBody>
      </p:sp>
      <p:pic>
        <p:nvPicPr>
          <p:cNvPr id="6" name="Содержимое 5" descr="Kosinka_G.jpg"/>
          <p:cNvPicPr>
            <a:picLocks noGrp="1" noChangeAspect="1"/>
          </p:cNvPicPr>
          <p:nvPr>
            <p:ph idx="1"/>
          </p:nvPr>
        </p:nvPicPr>
        <p:blipFill>
          <a:blip r:embed="rId2" cstate="print"/>
          <a:stretch>
            <a:fillRect/>
          </a:stretch>
        </p:blipFill>
        <p:spPr>
          <a:xfrm>
            <a:off x="4812780" y="3571702"/>
            <a:ext cx="743989" cy="552796"/>
          </a:xfrm>
        </p:spPr>
      </p:pic>
      <p:pic>
        <p:nvPicPr>
          <p:cNvPr id="7" name="Рисунок 6" descr="Kiev_Theatral_University.JPG"/>
          <p:cNvPicPr>
            <a:picLocks noChangeAspect="1"/>
          </p:cNvPicPr>
          <p:nvPr/>
        </p:nvPicPr>
        <p:blipFill>
          <a:blip r:embed="rId3"/>
          <a:stretch>
            <a:fillRect/>
          </a:stretch>
        </p:blipFill>
        <p:spPr>
          <a:xfrm>
            <a:off x="1643042" y="2928934"/>
            <a:ext cx="5304673" cy="1428760"/>
          </a:xfrm>
          <a:prstGeom prst="rect">
            <a:avLst/>
          </a:prstGeom>
        </p:spPr>
      </p:pic>
      <p:pic>
        <p:nvPicPr>
          <p:cNvPr id="1026" name="Picture 2" descr="C:\Documents and Settings\Admin\Рабочий стол\Болгария 2013\косинка\Kosinka_G.jpg"/>
          <p:cNvPicPr>
            <a:picLocks noChangeAspect="1" noChangeArrowheads="1"/>
          </p:cNvPicPr>
          <p:nvPr/>
        </p:nvPicPr>
        <p:blipFill>
          <a:blip r:embed="rId4" cstate="print"/>
          <a:srcRect/>
          <a:stretch>
            <a:fillRect/>
          </a:stretch>
        </p:blipFill>
        <p:spPr bwMode="auto">
          <a:xfrm>
            <a:off x="3214678" y="4500570"/>
            <a:ext cx="2143140" cy="1808163"/>
          </a:xfrm>
          <a:prstGeom prst="rect">
            <a:avLst/>
          </a:prstGeom>
          <a:noFill/>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par>
                                <p:cTn id="9" presetID="14" presetClass="entr" presetSubtype="10"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randombar(horizontal)">
                                      <p:cBhvr>
                                        <p:cTn id="11" dur="500"/>
                                        <p:tgtEl>
                                          <p:spTgt spid="2"/>
                                        </p:tgtEl>
                                      </p:cBhvr>
                                    </p:animEffect>
                                  </p:childTnLst>
                                </p:cTn>
                              </p:par>
                            </p:childTnLst>
                          </p:cTn>
                        </p:par>
                        <p:par>
                          <p:cTn id="12" fill="hold">
                            <p:stCondLst>
                              <p:cond delay="500"/>
                            </p:stCondLst>
                            <p:childTnLst>
                              <p:par>
                                <p:cTn id="13" presetID="22" presetClass="entr" presetSubtype="4" fill="hold" nodeType="afterEffect">
                                  <p:stCondLst>
                                    <p:cond delay="0"/>
                                  </p:stCondLst>
                                  <p:childTnLst>
                                    <p:set>
                                      <p:cBhvr>
                                        <p:cTn id="14" dur="1" fill="hold">
                                          <p:stCondLst>
                                            <p:cond delay="0"/>
                                          </p:stCondLst>
                                        </p:cTn>
                                        <p:tgtEl>
                                          <p:spTgt spid="1026"/>
                                        </p:tgtEl>
                                        <p:attrNameLst>
                                          <p:attrName>style.visibility</p:attrName>
                                        </p:attrNameLst>
                                      </p:cBhvr>
                                      <p:to>
                                        <p:strVal val="visible"/>
                                      </p:to>
                                    </p:set>
                                    <p:animEffect transition="in" filter="wipe(down)">
                                      <p:cBhvr>
                                        <p:cTn id="15"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357166"/>
            <a:ext cx="8229600" cy="3225776"/>
          </a:xfrm>
        </p:spPr>
        <p:txBody>
          <a:bodyPr>
            <a:noAutofit/>
          </a:bodyPr>
          <a:lstStyle/>
          <a:p>
            <a:r>
              <a:rPr lang="ru-RU" sz="1800" dirty="0" smtClean="0"/>
              <a:t>1920—1922 </a:t>
            </a:r>
            <a:r>
              <a:rPr lang="ru-RU" sz="1800" dirty="0" err="1" smtClean="0"/>
              <a:t>навчався</a:t>
            </a:r>
            <a:r>
              <a:rPr lang="ru-RU" sz="1800" dirty="0" smtClean="0"/>
              <a:t> в </a:t>
            </a:r>
            <a:r>
              <a:rPr lang="ru-RU" sz="1800" dirty="0" err="1" smtClean="0"/>
              <a:t>Київському</a:t>
            </a:r>
            <a:r>
              <a:rPr lang="ru-RU" sz="1800" dirty="0" smtClean="0"/>
              <a:t> </a:t>
            </a:r>
            <a:r>
              <a:rPr lang="ru-RU" sz="1800" dirty="0" err="1" smtClean="0"/>
              <a:t>інституті</a:t>
            </a:r>
            <a:r>
              <a:rPr lang="ru-RU" sz="1800" dirty="0" smtClean="0"/>
              <a:t> </a:t>
            </a:r>
            <a:r>
              <a:rPr lang="ru-RU" sz="1800" dirty="0" err="1" smtClean="0"/>
              <a:t>народної</a:t>
            </a:r>
            <a:r>
              <a:rPr lang="ru-RU" sz="1800" dirty="0" smtClean="0"/>
              <a:t> </a:t>
            </a:r>
            <a:r>
              <a:rPr lang="ru-RU" sz="1800" dirty="0" err="1" smtClean="0"/>
              <a:t>освіти</a:t>
            </a:r>
            <a:r>
              <a:rPr lang="ru-RU" sz="1800" dirty="0" smtClean="0"/>
              <a:t>, </a:t>
            </a:r>
            <a:r>
              <a:rPr lang="ru-RU" sz="1800" dirty="0" err="1" smtClean="0"/>
              <a:t>який</a:t>
            </a:r>
            <a:r>
              <a:rPr lang="ru-RU" sz="1800" dirty="0" smtClean="0"/>
              <a:t> так </a:t>
            </a:r>
            <a:r>
              <a:rPr lang="ru-RU" sz="1800" dirty="0" err="1" smtClean="0"/>
              <a:t>і</a:t>
            </a:r>
            <a:r>
              <a:rPr lang="ru-RU" sz="1800" dirty="0" smtClean="0"/>
              <a:t> не </a:t>
            </a:r>
            <a:r>
              <a:rPr lang="ru-RU" sz="1800" dirty="0" err="1" smtClean="0"/>
              <a:t>закінчив</a:t>
            </a:r>
            <a:r>
              <a:rPr lang="ru-RU" sz="1800" dirty="0" smtClean="0"/>
              <a:t> через </a:t>
            </a:r>
            <a:r>
              <a:rPr lang="ru-RU" sz="1800" dirty="0" err="1" smtClean="0"/>
              <a:t>матеріальну</a:t>
            </a:r>
            <a:r>
              <a:rPr lang="ru-RU" sz="1800" dirty="0" smtClean="0"/>
              <a:t> </a:t>
            </a:r>
            <a:r>
              <a:rPr lang="ru-RU" sz="1800" dirty="0" err="1" smtClean="0"/>
              <a:t>скруту</a:t>
            </a:r>
            <a:r>
              <a:rPr lang="ru-RU" sz="1800" dirty="0" smtClean="0"/>
              <a:t>, </a:t>
            </a:r>
            <a:r>
              <a:rPr lang="ru-RU" sz="1800" dirty="0" err="1" smtClean="0"/>
              <a:t>але</a:t>
            </a:r>
            <a:r>
              <a:rPr lang="ru-RU" sz="1800" dirty="0" smtClean="0"/>
              <a:t> на той час уже став </a:t>
            </a:r>
            <a:r>
              <a:rPr lang="ru-RU" sz="1800" dirty="0" err="1" smtClean="0"/>
              <a:t>однією</a:t>
            </a:r>
            <a:r>
              <a:rPr lang="ru-RU" sz="1800" dirty="0" smtClean="0"/>
              <a:t> </a:t>
            </a:r>
            <a:r>
              <a:rPr lang="ru-RU" sz="1800" dirty="0" err="1" smtClean="0"/>
              <a:t>з</a:t>
            </a:r>
            <a:r>
              <a:rPr lang="ru-RU" sz="1800" dirty="0" smtClean="0"/>
              <a:t> </a:t>
            </a:r>
            <a:r>
              <a:rPr lang="ru-RU" sz="1800" dirty="0" err="1" smtClean="0"/>
              <a:t>найяскравіших</a:t>
            </a:r>
            <a:r>
              <a:rPr lang="ru-RU" sz="1800" dirty="0" smtClean="0"/>
              <a:t> </a:t>
            </a:r>
            <a:r>
              <a:rPr lang="ru-RU" sz="1800" dirty="0" err="1" smtClean="0"/>
              <a:t>постатей</a:t>
            </a:r>
            <a:r>
              <a:rPr lang="ru-RU" sz="1800" dirty="0" smtClean="0"/>
              <a:t> </a:t>
            </a:r>
            <a:r>
              <a:rPr lang="ru-RU" sz="1800" dirty="0" err="1" smtClean="0"/>
              <a:t>серед</a:t>
            </a:r>
            <a:r>
              <a:rPr lang="ru-RU" sz="1800" dirty="0" smtClean="0"/>
              <a:t> </a:t>
            </a:r>
            <a:r>
              <a:rPr lang="ru-RU" sz="1800" dirty="0" err="1" smtClean="0"/>
              <a:t>київських</a:t>
            </a:r>
            <a:r>
              <a:rPr lang="ru-RU" sz="1800" dirty="0" smtClean="0"/>
              <a:t> </a:t>
            </a:r>
            <a:r>
              <a:rPr lang="ru-RU" sz="1800" dirty="0" err="1" smtClean="0"/>
              <a:t>письменників</a:t>
            </a:r>
            <a:r>
              <a:rPr lang="ru-RU" sz="1800" dirty="0" smtClean="0"/>
              <a:t>, часто </a:t>
            </a:r>
            <a:r>
              <a:rPr lang="ru-RU" sz="1800" dirty="0" err="1" smtClean="0"/>
              <a:t>виступав</a:t>
            </a:r>
            <a:r>
              <a:rPr lang="ru-RU" sz="1800" dirty="0" smtClean="0"/>
              <a:t> на </a:t>
            </a:r>
            <a:r>
              <a:rPr lang="ru-RU" sz="1800" dirty="0" err="1" smtClean="0"/>
              <a:t>літературних</a:t>
            </a:r>
            <a:r>
              <a:rPr lang="ru-RU" sz="1800" dirty="0" smtClean="0"/>
              <a:t> </a:t>
            </a:r>
            <a:r>
              <a:rPr lang="ru-RU" sz="1800" dirty="0" err="1" smtClean="0"/>
              <a:t>вечорах</a:t>
            </a:r>
            <a:r>
              <a:rPr lang="ru-RU" sz="1800" dirty="0" smtClean="0"/>
              <a:t>, </a:t>
            </a:r>
            <a:r>
              <a:rPr lang="ru-RU" sz="1800" dirty="0" err="1" smtClean="0"/>
              <a:t>зібраннях</a:t>
            </a:r>
            <a:r>
              <a:rPr lang="ru-RU" sz="1800" dirty="0" smtClean="0"/>
              <a:t> </a:t>
            </a:r>
            <a:r>
              <a:rPr lang="ru-RU" sz="1800" dirty="0" err="1" smtClean="0"/>
              <a:t>Всеукраїнської</a:t>
            </a:r>
            <a:r>
              <a:rPr lang="ru-RU" sz="1800" dirty="0" smtClean="0"/>
              <a:t> </a:t>
            </a:r>
            <a:r>
              <a:rPr lang="ru-RU" sz="1800" dirty="0" err="1" smtClean="0"/>
              <a:t>академії</a:t>
            </a:r>
            <a:r>
              <a:rPr lang="ru-RU" sz="1800" dirty="0" smtClean="0"/>
              <a:t> наук (ВУАН) </a:t>
            </a:r>
            <a:r>
              <a:rPr lang="ru-RU" sz="1800" dirty="0" err="1" smtClean="0"/>
              <a:t>із</a:t>
            </a:r>
            <a:r>
              <a:rPr lang="ru-RU" sz="1800" dirty="0" smtClean="0"/>
              <a:t> </a:t>
            </a:r>
            <a:r>
              <a:rPr lang="ru-RU" sz="1800" dirty="0" err="1" smtClean="0"/>
              <a:t>читанням</a:t>
            </a:r>
            <a:r>
              <a:rPr lang="ru-RU" sz="1800" dirty="0" smtClean="0"/>
              <a:t> </a:t>
            </a:r>
            <a:r>
              <a:rPr lang="ru-RU" sz="1800" dirty="0" err="1" smtClean="0"/>
              <a:t>власних</a:t>
            </a:r>
            <a:r>
              <a:rPr lang="ru-RU" sz="1800" dirty="0" smtClean="0"/>
              <a:t> </a:t>
            </a:r>
            <a:r>
              <a:rPr lang="ru-RU" sz="1800" dirty="0" err="1" smtClean="0"/>
              <a:t>творів</a:t>
            </a:r>
            <a:r>
              <a:rPr lang="ru-RU" sz="1800" dirty="0" smtClean="0"/>
              <a:t>.</a:t>
            </a:r>
            <a:br>
              <a:rPr lang="ru-RU" sz="1800" dirty="0" smtClean="0"/>
            </a:br>
            <a:r>
              <a:rPr lang="ru-RU" sz="1800" dirty="0" smtClean="0"/>
              <a:t/>
            </a:r>
            <a:br>
              <a:rPr lang="ru-RU" sz="1800" dirty="0" smtClean="0"/>
            </a:br>
            <a:r>
              <a:rPr lang="ru-RU" sz="1800" dirty="0" smtClean="0"/>
              <a:t>У </a:t>
            </a:r>
            <a:r>
              <a:rPr lang="ru-RU" sz="1800" dirty="0" err="1" smtClean="0"/>
              <a:t>цей</a:t>
            </a:r>
            <a:r>
              <a:rPr lang="ru-RU" sz="1800" dirty="0" smtClean="0"/>
              <a:t> же час, 1920 року, </a:t>
            </a:r>
            <a:r>
              <a:rPr lang="ru-RU" sz="1800" dirty="0" err="1" smtClean="0"/>
              <a:t>стає</a:t>
            </a:r>
            <a:r>
              <a:rPr lang="ru-RU" sz="1800" dirty="0" smtClean="0"/>
              <a:t> членом </a:t>
            </a:r>
            <a:r>
              <a:rPr lang="ru-RU" sz="1800" dirty="0" err="1" smtClean="0"/>
              <a:t>літературно-мистецької</a:t>
            </a:r>
            <a:r>
              <a:rPr lang="ru-RU" sz="1800" dirty="0" smtClean="0"/>
              <a:t> </a:t>
            </a:r>
            <a:r>
              <a:rPr lang="ru-RU" sz="1800" dirty="0" err="1" smtClean="0"/>
              <a:t>групи</a:t>
            </a:r>
            <a:r>
              <a:rPr lang="ru-RU" sz="1800" dirty="0" smtClean="0"/>
              <a:t> «</a:t>
            </a:r>
            <a:r>
              <a:rPr lang="ru-RU" sz="1800" dirty="0" err="1" smtClean="0"/>
              <a:t>Гроно</a:t>
            </a:r>
            <a:r>
              <a:rPr lang="ru-RU" sz="1800" dirty="0" smtClean="0"/>
              <a:t>», до </a:t>
            </a:r>
            <a:r>
              <a:rPr lang="ru-RU" sz="1800" dirty="0" err="1" smtClean="0"/>
              <a:t>якої</a:t>
            </a:r>
            <a:r>
              <a:rPr lang="ru-RU" sz="1800" dirty="0" smtClean="0"/>
              <a:t> входили М. Терещенко, Д. Загул, Г. </a:t>
            </a:r>
            <a:r>
              <a:rPr lang="ru-RU" sz="1800" dirty="0" err="1" smtClean="0"/>
              <a:t>Шкурупій</a:t>
            </a:r>
            <a:r>
              <a:rPr lang="ru-RU" sz="1800" dirty="0" smtClean="0"/>
              <a:t>, П. </a:t>
            </a:r>
            <a:r>
              <a:rPr lang="ru-RU" sz="1800" dirty="0" err="1" smtClean="0"/>
              <a:t>Филипович</a:t>
            </a:r>
            <a:r>
              <a:rPr lang="ru-RU" sz="1800" dirty="0" smtClean="0"/>
              <a:t>, художники А. </a:t>
            </a:r>
            <a:r>
              <a:rPr lang="ru-RU" sz="1800" dirty="0" err="1" smtClean="0"/>
              <a:t>Петрицький</a:t>
            </a:r>
            <a:r>
              <a:rPr lang="ru-RU" sz="1800" dirty="0" smtClean="0"/>
              <a:t>, М. </a:t>
            </a:r>
            <a:r>
              <a:rPr lang="ru-RU" sz="1800" dirty="0" err="1" smtClean="0"/>
              <a:t>Бурачек</a:t>
            </a:r>
            <a:r>
              <a:rPr lang="ru-RU" sz="1800" dirty="0" smtClean="0"/>
              <a:t>, Г. Нарбут та </a:t>
            </a:r>
            <a:r>
              <a:rPr lang="ru-RU" sz="1800" dirty="0" err="1" smtClean="0"/>
              <a:t>ін</a:t>
            </a:r>
            <a:r>
              <a:rPr lang="ru-RU" sz="1800" dirty="0" smtClean="0"/>
              <a:t>. </a:t>
            </a:r>
            <a:r>
              <a:rPr lang="ru-RU" sz="1800" dirty="0" err="1" smtClean="0"/>
              <a:t>Гронівці</a:t>
            </a:r>
            <a:r>
              <a:rPr lang="ru-RU" sz="1800" dirty="0" smtClean="0"/>
              <a:t> </a:t>
            </a:r>
            <a:r>
              <a:rPr lang="ru-RU" sz="1800" dirty="0" err="1" smtClean="0"/>
              <a:t>виступали</a:t>
            </a:r>
            <a:r>
              <a:rPr lang="ru-RU" sz="1800" dirty="0" smtClean="0"/>
              <a:t> за </a:t>
            </a:r>
            <a:r>
              <a:rPr lang="ru-RU" sz="1800" dirty="0" err="1" smtClean="0"/>
              <a:t>оновлення</a:t>
            </a:r>
            <a:r>
              <a:rPr lang="ru-RU" sz="1800" dirty="0" smtClean="0"/>
              <a:t> </a:t>
            </a:r>
            <a:r>
              <a:rPr lang="ru-RU" sz="1800" dirty="0" err="1" smtClean="0"/>
              <a:t>мистецтва</a:t>
            </a:r>
            <a:r>
              <a:rPr lang="ru-RU" sz="1800" dirty="0" smtClean="0"/>
              <a:t> через </a:t>
            </a:r>
            <a:r>
              <a:rPr lang="ru-RU" sz="1800" dirty="0" err="1" smtClean="0"/>
              <a:t>долучення</a:t>
            </a:r>
            <a:r>
              <a:rPr lang="ru-RU" sz="1800" dirty="0" smtClean="0"/>
              <a:t> </a:t>
            </a:r>
            <a:r>
              <a:rPr lang="ru-RU" sz="1800" dirty="0" err="1" smtClean="0"/>
              <a:t>всіх</a:t>
            </a:r>
            <a:r>
              <a:rPr lang="ru-RU" sz="1800" dirty="0" smtClean="0"/>
              <a:t> </a:t>
            </a:r>
            <a:r>
              <a:rPr lang="ru-RU" sz="1800" dirty="0" err="1" smtClean="0"/>
              <a:t>найліпших</a:t>
            </a:r>
            <a:r>
              <a:rPr lang="ru-RU" sz="1800" dirty="0" smtClean="0"/>
              <a:t> </a:t>
            </a:r>
            <a:r>
              <a:rPr lang="ru-RU" sz="1800" dirty="0" err="1" smtClean="0"/>
              <a:t>здобутків</a:t>
            </a:r>
            <a:r>
              <a:rPr lang="ru-RU" sz="1800" dirty="0" smtClean="0"/>
              <a:t>, та </a:t>
            </a:r>
            <a:r>
              <a:rPr lang="ru-RU" sz="1800" dirty="0" err="1" smtClean="0"/>
              <a:t>серед</a:t>
            </a:r>
            <a:r>
              <a:rPr lang="ru-RU" sz="1800" dirty="0" smtClean="0"/>
              <a:t> </a:t>
            </a:r>
            <a:r>
              <a:rPr lang="ru-RU" sz="1800" dirty="0" err="1" smtClean="0"/>
              <a:t>мистецьких</a:t>
            </a:r>
            <a:r>
              <a:rPr lang="ru-RU" sz="1800" dirty="0" smtClean="0"/>
              <a:t> </a:t>
            </a:r>
            <a:r>
              <a:rPr lang="ru-RU" sz="1800" dirty="0" err="1" smtClean="0"/>
              <a:t>течій</a:t>
            </a:r>
            <a:r>
              <a:rPr lang="ru-RU" sz="1800" dirty="0" smtClean="0"/>
              <a:t> </a:t>
            </a:r>
            <a:r>
              <a:rPr lang="ru-RU" sz="1800" dirty="0" err="1" smtClean="0"/>
              <a:t>вирізняли</a:t>
            </a:r>
            <a:r>
              <a:rPr lang="ru-RU" sz="1800" dirty="0" smtClean="0"/>
              <a:t> </a:t>
            </a:r>
            <a:r>
              <a:rPr lang="ru-RU" sz="1800" dirty="0" err="1" smtClean="0"/>
              <a:t>імпресіонізм</a:t>
            </a:r>
            <a:r>
              <a:rPr lang="ru-RU" sz="1800" dirty="0" smtClean="0"/>
              <a:t> </a:t>
            </a:r>
            <a:r>
              <a:rPr lang="ru-RU" sz="1800" dirty="0" err="1" smtClean="0"/>
              <a:t>та</a:t>
            </a:r>
            <a:r>
              <a:rPr lang="ru-RU" sz="1800" dirty="0" smtClean="0"/>
              <a:t> футуризм. У </a:t>
            </a:r>
            <a:r>
              <a:rPr lang="ru-RU" sz="1800" dirty="0" err="1" smtClean="0"/>
              <a:t>літературно-мистецькому</a:t>
            </a:r>
            <a:r>
              <a:rPr lang="ru-RU" sz="1800" dirty="0" smtClean="0"/>
              <a:t> </a:t>
            </a:r>
            <a:r>
              <a:rPr lang="ru-RU" sz="1800" dirty="0" err="1" smtClean="0"/>
              <a:t>збірнику</a:t>
            </a:r>
            <a:r>
              <a:rPr lang="ru-RU" sz="1800" dirty="0" smtClean="0"/>
              <a:t> «</a:t>
            </a:r>
            <a:r>
              <a:rPr lang="ru-RU" sz="1800" dirty="0" err="1" smtClean="0"/>
              <a:t>Гроно</a:t>
            </a:r>
            <a:r>
              <a:rPr lang="ru-RU" sz="1800" dirty="0" smtClean="0"/>
              <a:t>» (1920) </a:t>
            </a:r>
            <a:r>
              <a:rPr lang="ru-RU" sz="1800" dirty="0" err="1" smtClean="0"/>
              <a:t>опубліковано</a:t>
            </a:r>
            <a:r>
              <a:rPr lang="ru-RU" sz="1800" dirty="0" smtClean="0"/>
              <a:t> три новели Косинки — «</a:t>
            </a:r>
            <a:r>
              <a:rPr lang="ru-RU" sz="1800" dirty="0" err="1" smtClean="0"/>
              <a:t>Мент</a:t>
            </a:r>
            <a:r>
              <a:rPr lang="ru-RU" sz="1800" dirty="0" smtClean="0"/>
              <a:t>», «За земельку», «</a:t>
            </a:r>
            <a:r>
              <a:rPr lang="ru-RU" sz="1800" dirty="0" err="1" smtClean="0"/>
              <a:t>Під</a:t>
            </a:r>
            <a:r>
              <a:rPr lang="ru-RU" sz="1800" dirty="0" smtClean="0"/>
              <a:t> </a:t>
            </a:r>
            <a:r>
              <a:rPr lang="ru-RU" sz="1800" dirty="0" err="1" smtClean="0"/>
              <a:t>брамою</a:t>
            </a:r>
            <a:r>
              <a:rPr lang="ru-RU" sz="1800" dirty="0" smtClean="0"/>
              <a:t> собору».</a:t>
            </a:r>
            <a:endParaRPr lang="ru-RU" sz="1800" dirty="0"/>
          </a:p>
        </p:txBody>
      </p:sp>
      <p:pic>
        <p:nvPicPr>
          <p:cNvPr id="6" name="Содержимое 5" descr="1367145896_505824120_1----1962.jpg"/>
          <p:cNvPicPr>
            <a:picLocks noGrp="1" noChangeAspect="1"/>
          </p:cNvPicPr>
          <p:nvPr>
            <p:ph idx="1"/>
          </p:nvPr>
        </p:nvPicPr>
        <p:blipFill>
          <a:blip r:embed="rId2"/>
          <a:stretch>
            <a:fillRect/>
          </a:stretch>
        </p:blipFill>
        <p:spPr>
          <a:xfrm>
            <a:off x="428596" y="3929066"/>
            <a:ext cx="2249765" cy="2768601"/>
          </a:xfrm>
        </p:spPr>
      </p:pic>
      <p:pic>
        <p:nvPicPr>
          <p:cNvPr id="2050" name="Picture 2" descr="C:\Documents and Settings\Admin\Рабочий стол\Болгария 2013\косинка\kosinka.jpg"/>
          <p:cNvPicPr>
            <a:picLocks noChangeAspect="1" noChangeArrowheads="1"/>
          </p:cNvPicPr>
          <p:nvPr/>
        </p:nvPicPr>
        <p:blipFill>
          <a:blip r:embed="rId3"/>
          <a:srcRect/>
          <a:stretch>
            <a:fillRect/>
          </a:stretch>
        </p:blipFill>
        <p:spPr bwMode="auto">
          <a:xfrm>
            <a:off x="6072198" y="3929066"/>
            <a:ext cx="2352666" cy="2828925"/>
          </a:xfrm>
          <a:prstGeom prst="rect">
            <a:avLst/>
          </a:prstGeom>
          <a:noFill/>
        </p:spPr>
      </p:pic>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2" presetClass="entr" presetSubtype="4" fill="hold" nodeType="after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par>
                                <p:cTn id="13" presetID="22" presetClass="entr" presetSubtype="4" fill="hold" nodeType="withEffect">
                                  <p:stCondLst>
                                    <p:cond delay="0"/>
                                  </p:stCondLst>
                                  <p:childTnLst>
                                    <p:set>
                                      <p:cBhvr>
                                        <p:cTn id="14" dur="1" fill="hold">
                                          <p:stCondLst>
                                            <p:cond delay="0"/>
                                          </p:stCondLst>
                                        </p:cTn>
                                        <p:tgtEl>
                                          <p:spTgt spid="2050"/>
                                        </p:tgtEl>
                                        <p:attrNameLst>
                                          <p:attrName>style.visibility</p:attrName>
                                        </p:attrNameLst>
                                      </p:cBhvr>
                                      <p:to>
                                        <p:strVal val="visible"/>
                                      </p:to>
                                    </p:set>
                                    <p:animEffect transition="in" filter="wipe(down)">
                                      <p:cBhvr>
                                        <p:cTn id="15"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332656"/>
            <a:ext cx="8229600" cy="2571744"/>
          </a:xfrm>
        </p:spPr>
        <p:txBody>
          <a:bodyPr>
            <a:noAutofit/>
          </a:bodyPr>
          <a:lstStyle/>
          <a:p>
            <a:r>
              <a:rPr lang="ru-RU" sz="1800" dirty="0" smtClean="0"/>
              <a:t>В 1924 р. </a:t>
            </a:r>
            <a:r>
              <a:rPr lang="ru-RU" sz="1800" dirty="0" err="1" smtClean="0"/>
              <a:t>знайомиться</a:t>
            </a:r>
            <a:r>
              <a:rPr lang="ru-RU" sz="1800" dirty="0" smtClean="0"/>
              <a:t> </a:t>
            </a:r>
            <a:r>
              <a:rPr lang="ru-RU" sz="1800" dirty="0" err="1" smtClean="0"/>
              <a:t>з</a:t>
            </a:r>
            <a:r>
              <a:rPr lang="ru-RU" sz="1800" dirty="0" smtClean="0"/>
              <a:t> </a:t>
            </a:r>
            <a:r>
              <a:rPr lang="ru-RU" sz="1800" dirty="0" err="1" smtClean="0"/>
              <a:t>майбутньою</a:t>
            </a:r>
            <a:r>
              <a:rPr lang="ru-RU" sz="1800" dirty="0" smtClean="0"/>
              <a:t> дружиною, студенткою </a:t>
            </a:r>
            <a:r>
              <a:rPr lang="ru-RU" sz="1800" dirty="0" err="1" smtClean="0"/>
              <a:t>Київського</a:t>
            </a:r>
            <a:r>
              <a:rPr lang="ru-RU" sz="1800" dirty="0" smtClean="0"/>
              <a:t> </a:t>
            </a:r>
            <a:r>
              <a:rPr lang="ru-RU" sz="1800" dirty="0" err="1" smtClean="0"/>
              <a:t>інституту</a:t>
            </a:r>
            <a:r>
              <a:rPr lang="ru-RU" sz="1800" dirty="0" smtClean="0"/>
              <a:t> </a:t>
            </a:r>
            <a:r>
              <a:rPr lang="ru-RU" sz="1800" dirty="0" err="1" smtClean="0"/>
              <a:t>кінематографії</a:t>
            </a:r>
            <a:r>
              <a:rPr lang="ru-RU" sz="1800" dirty="0" smtClean="0"/>
              <a:t> Тамарою Мороз, яка </a:t>
            </a:r>
            <a:r>
              <a:rPr lang="ru-RU" sz="1800" dirty="0" err="1" smtClean="0"/>
              <a:t>залишилася</a:t>
            </a:r>
            <a:r>
              <a:rPr lang="ru-RU" sz="1800" dirty="0" smtClean="0"/>
              <a:t> </a:t>
            </a:r>
            <a:r>
              <a:rPr lang="ru-RU" sz="1800" dirty="0" err="1" smtClean="0"/>
              <a:t>йому</a:t>
            </a:r>
            <a:r>
              <a:rPr lang="ru-RU" sz="1800" dirty="0" smtClean="0"/>
              <a:t> </a:t>
            </a:r>
            <a:r>
              <a:rPr lang="ru-RU" sz="1800" dirty="0" err="1" smtClean="0"/>
              <a:t>вірною</a:t>
            </a:r>
            <a:r>
              <a:rPr lang="ru-RU" sz="1800" dirty="0" smtClean="0"/>
              <a:t> до </a:t>
            </a:r>
            <a:r>
              <a:rPr lang="ru-RU" sz="1800" dirty="0" err="1" smtClean="0"/>
              <a:t>глибокої</a:t>
            </a:r>
            <a:r>
              <a:rPr lang="ru-RU" sz="1800" dirty="0" smtClean="0"/>
              <a:t> </a:t>
            </a:r>
            <a:r>
              <a:rPr lang="ru-RU" sz="1800" dirty="0" err="1" smtClean="0"/>
              <a:t>старості</a:t>
            </a:r>
            <a:r>
              <a:rPr lang="ru-RU" sz="1800" dirty="0" smtClean="0"/>
              <a:t>, </a:t>
            </a:r>
            <a:r>
              <a:rPr lang="ru-RU" sz="1800" dirty="0" err="1" smtClean="0"/>
              <a:t>зберегла</a:t>
            </a:r>
            <a:r>
              <a:rPr lang="ru-RU" sz="1800" dirty="0" smtClean="0"/>
              <a:t> в </a:t>
            </a:r>
            <a:r>
              <a:rPr lang="ru-RU" sz="1800" dirty="0" err="1" smtClean="0"/>
              <a:t>складні</a:t>
            </a:r>
            <a:r>
              <a:rPr lang="ru-RU" sz="1800" dirty="0" smtClean="0"/>
              <a:t> роки </a:t>
            </a:r>
            <a:r>
              <a:rPr lang="ru-RU" sz="1800" dirty="0" err="1" smtClean="0"/>
              <a:t>пам'ять</a:t>
            </a:r>
            <a:r>
              <a:rPr lang="ru-RU" sz="1800" dirty="0" smtClean="0"/>
              <a:t> про </a:t>
            </a:r>
            <a:r>
              <a:rPr lang="ru-RU" sz="1800" dirty="0" err="1" smtClean="0"/>
              <a:t>нього</a:t>
            </a:r>
            <a:r>
              <a:rPr lang="ru-RU" sz="1800" dirty="0" smtClean="0"/>
              <a:t>, </a:t>
            </a:r>
            <a:r>
              <a:rPr lang="ru-RU" sz="1800" dirty="0" err="1" smtClean="0"/>
              <a:t>дбайливо</a:t>
            </a:r>
            <a:r>
              <a:rPr lang="ru-RU" sz="1800" dirty="0" smtClean="0"/>
              <a:t> </a:t>
            </a:r>
            <a:r>
              <a:rPr lang="ru-RU" sz="1800" dirty="0" err="1" smtClean="0"/>
              <a:t>впорядковувала</a:t>
            </a:r>
            <a:r>
              <a:rPr lang="ru-RU" sz="1800" dirty="0" smtClean="0"/>
              <a:t> </a:t>
            </a:r>
            <a:r>
              <a:rPr lang="ru-RU" sz="1800" dirty="0" err="1" smtClean="0"/>
              <a:t>посмертні</a:t>
            </a:r>
            <a:r>
              <a:rPr lang="ru-RU" sz="1800" dirty="0" smtClean="0"/>
              <a:t> </a:t>
            </a:r>
            <a:r>
              <a:rPr lang="ru-RU" sz="1800" dirty="0" err="1" smtClean="0"/>
              <a:t>видання</a:t>
            </a:r>
            <a:r>
              <a:rPr lang="ru-RU" sz="1800" dirty="0" smtClean="0"/>
              <a:t> </a:t>
            </a:r>
            <a:r>
              <a:rPr lang="ru-RU" sz="1800" dirty="0" err="1" smtClean="0"/>
              <a:t>його</a:t>
            </a:r>
            <a:r>
              <a:rPr lang="ru-RU" sz="1800" dirty="0" smtClean="0"/>
              <a:t> </a:t>
            </a:r>
            <a:r>
              <a:rPr lang="ru-RU" sz="1800" dirty="0" err="1" smtClean="0"/>
              <a:t>творів</a:t>
            </a:r>
            <a:r>
              <a:rPr lang="ru-RU" sz="1800" dirty="0" smtClean="0"/>
              <a:t>. Жило </a:t>
            </a:r>
            <a:r>
              <a:rPr lang="ru-RU" sz="1800" dirty="0" err="1" smtClean="0"/>
              <a:t>подружжя</a:t>
            </a:r>
            <a:r>
              <a:rPr lang="ru-RU" sz="1800" dirty="0" smtClean="0"/>
              <a:t> на Володи </a:t>
            </a:r>
            <a:r>
              <a:rPr lang="ru-RU" sz="1800" dirty="0" err="1" smtClean="0"/>
              <a:t>мирській</a:t>
            </a:r>
            <a:r>
              <a:rPr lang="ru-RU" sz="1800" dirty="0" smtClean="0"/>
              <a:t> </a:t>
            </a:r>
            <a:r>
              <a:rPr lang="ru-RU" sz="1800" dirty="0" err="1" smtClean="0"/>
              <a:t>вулиці</a:t>
            </a:r>
            <a:r>
              <a:rPr lang="ru-RU" sz="1800" dirty="0" smtClean="0"/>
              <a:t> в одному </a:t>
            </a:r>
            <a:r>
              <a:rPr lang="ru-RU" sz="1800" dirty="0" err="1" smtClean="0"/>
              <a:t>з</a:t>
            </a:r>
            <a:r>
              <a:rPr lang="ru-RU" sz="1800" dirty="0" smtClean="0"/>
              <a:t> </a:t>
            </a:r>
            <a:r>
              <a:rPr lang="ru-RU" sz="1800" dirty="0" err="1" smtClean="0"/>
              <a:t>будинків</a:t>
            </a:r>
            <a:r>
              <a:rPr lang="ru-RU" sz="1800" dirty="0" smtClean="0"/>
              <a:t> на </a:t>
            </a:r>
            <a:r>
              <a:rPr lang="ru-RU" sz="1800" dirty="0" err="1" smtClean="0"/>
              <a:t>території</a:t>
            </a:r>
            <a:r>
              <a:rPr lang="ru-RU" sz="1800" dirty="0" smtClean="0"/>
              <a:t> </a:t>
            </a:r>
            <a:r>
              <a:rPr lang="ru-RU" sz="1800" dirty="0" err="1" smtClean="0"/>
              <a:t>Софіївського</a:t>
            </a:r>
            <a:r>
              <a:rPr lang="ru-RU" sz="1800" dirty="0" smtClean="0"/>
              <a:t> собору. В </a:t>
            </a:r>
            <a:r>
              <a:rPr lang="ru-RU" sz="1800" dirty="0" err="1" smtClean="0"/>
              <a:t>їхньому</a:t>
            </a:r>
            <a:r>
              <a:rPr lang="ru-RU" sz="1800" dirty="0" smtClean="0"/>
              <a:t> </a:t>
            </a:r>
            <a:r>
              <a:rPr lang="ru-RU" sz="1800" dirty="0" err="1" smtClean="0"/>
              <a:t>помешканні</a:t>
            </a:r>
            <a:r>
              <a:rPr lang="ru-RU" sz="1800" dirty="0" smtClean="0"/>
              <a:t> часто </a:t>
            </a:r>
            <a:r>
              <a:rPr lang="ru-RU" sz="1800" dirty="0" err="1" smtClean="0"/>
              <a:t>збиралося</a:t>
            </a:r>
            <a:r>
              <a:rPr lang="ru-RU" sz="1800" dirty="0" smtClean="0"/>
              <a:t> </a:t>
            </a:r>
            <a:r>
              <a:rPr lang="ru-RU" sz="1800" dirty="0" err="1" smtClean="0"/>
              <a:t>вишукане</a:t>
            </a:r>
            <a:r>
              <a:rPr lang="ru-RU" sz="1800" dirty="0" smtClean="0"/>
              <a:t> </a:t>
            </a:r>
            <a:r>
              <a:rPr lang="ru-RU" sz="1800" dirty="0" err="1" smtClean="0"/>
              <a:t>товариство</a:t>
            </a:r>
            <a:r>
              <a:rPr lang="ru-RU" sz="1800" dirty="0" smtClean="0"/>
              <a:t> </a:t>
            </a:r>
            <a:r>
              <a:rPr lang="ru-RU" sz="1800" dirty="0" err="1" smtClean="0"/>
              <a:t>найталановитіших</a:t>
            </a:r>
            <a:r>
              <a:rPr lang="ru-RU" sz="1800" dirty="0" smtClean="0"/>
              <a:t> </a:t>
            </a:r>
            <a:r>
              <a:rPr lang="ru-RU" sz="1800" dirty="0" err="1" smtClean="0"/>
              <a:t>київських</a:t>
            </a:r>
            <a:r>
              <a:rPr lang="ru-RU" sz="1800" dirty="0" smtClean="0"/>
              <a:t> </a:t>
            </a:r>
            <a:r>
              <a:rPr lang="ru-RU" sz="1800" dirty="0" err="1" smtClean="0"/>
              <a:t>літераторів</a:t>
            </a:r>
            <a:r>
              <a:rPr lang="ru-RU" sz="1800" dirty="0" smtClean="0"/>
              <a:t>, </a:t>
            </a:r>
            <a:r>
              <a:rPr lang="ru-RU" sz="1800" dirty="0" err="1" smtClean="0"/>
              <a:t>які</a:t>
            </a:r>
            <a:r>
              <a:rPr lang="ru-RU" sz="1800" dirty="0" smtClean="0"/>
              <a:t> </a:t>
            </a:r>
            <a:r>
              <a:rPr lang="ru-RU" sz="1800" dirty="0" err="1" smtClean="0"/>
              <a:t>об'єдналися</a:t>
            </a:r>
            <a:r>
              <a:rPr lang="ru-RU" sz="1800" dirty="0" smtClean="0"/>
              <a:t> </a:t>
            </a:r>
            <a:r>
              <a:rPr lang="ru-RU" sz="1800" dirty="0" err="1" smtClean="0"/>
              <a:t>під</a:t>
            </a:r>
            <a:r>
              <a:rPr lang="ru-RU" sz="1800" dirty="0" smtClean="0"/>
              <a:t> </a:t>
            </a:r>
            <a:r>
              <a:rPr lang="ru-RU" sz="1800" dirty="0" err="1" smtClean="0"/>
              <a:t>назвою</a:t>
            </a:r>
            <a:r>
              <a:rPr lang="ru-RU" sz="1800" dirty="0" smtClean="0"/>
              <a:t> «Ланка». У 1926 р. «Ланка» </a:t>
            </a:r>
            <a:r>
              <a:rPr lang="ru-RU" sz="1800" dirty="0" err="1" smtClean="0"/>
              <a:t>перейменувалася</a:t>
            </a:r>
            <a:r>
              <a:rPr lang="ru-RU" sz="1800" dirty="0" smtClean="0"/>
              <a:t> у МАРС. </a:t>
            </a:r>
            <a:r>
              <a:rPr lang="ru-RU" sz="1800" dirty="0" err="1" smtClean="0"/>
              <a:t>Це</a:t>
            </a:r>
            <a:r>
              <a:rPr lang="ru-RU" sz="1800" dirty="0" smtClean="0"/>
              <a:t> </a:t>
            </a:r>
            <a:r>
              <a:rPr lang="ru-RU" sz="1800" dirty="0" err="1" smtClean="0"/>
              <a:t>була</a:t>
            </a:r>
            <a:r>
              <a:rPr lang="ru-RU" sz="1800" dirty="0" smtClean="0"/>
              <a:t> не </a:t>
            </a:r>
            <a:r>
              <a:rPr lang="ru-RU" sz="1800" dirty="0" err="1" smtClean="0"/>
              <a:t>літературна</a:t>
            </a:r>
            <a:r>
              <a:rPr lang="ru-RU" sz="1800" dirty="0" smtClean="0"/>
              <a:t> </a:t>
            </a:r>
            <a:r>
              <a:rPr lang="ru-RU" sz="1800" dirty="0" err="1" smtClean="0"/>
              <a:t>організація</a:t>
            </a:r>
            <a:r>
              <a:rPr lang="ru-RU" sz="1800" dirty="0" smtClean="0"/>
              <a:t>, а </a:t>
            </a:r>
            <a:r>
              <a:rPr lang="ru-RU" sz="1800" dirty="0" err="1" smtClean="0"/>
              <a:t>лише</a:t>
            </a:r>
            <a:r>
              <a:rPr lang="ru-RU" sz="1800" dirty="0" smtClean="0"/>
              <a:t> </a:t>
            </a:r>
            <a:r>
              <a:rPr lang="ru-RU" sz="1800" dirty="0" err="1" smtClean="0"/>
              <a:t>об'єднання</a:t>
            </a:r>
            <a:r>
              <a:rPr lang="ru-RU" sz="1800" dirty="0" smtClean="0"/>
              <a:t> </a:t>
            </a:r>
            <a:r>
              <a:rPr lang="ru-RU" sz="1800" dirty="0" err="1" smtClean="0"/>
              <a:t>митців</a:t>
            </a:r>
            <a:r>
              <a:rPr lang="ru-RU" sz="1800" dirty="0" smtClean="0"/>
              <a:t>, </a:t>
            </a:r>
            <a:r>
              <a:rPr lang="ru-RU" sz="1800" dirty="0" err="1" smtClean="0"/>
              <a:t>які</a:t>
            </a:r>
            <a:r>
              <a:rPr lang="ru-RU" sz="1800" dirty="0" smtClean="0"/>
              <a:t> </a:t>
            </a:r>
            <a:r>
              <a:rPr lang="ru-RU" sz="1800" dirty="0" err="1" smtClean="0"/>
              <a:t>відкрито</a:t>
            </a:r>
            <a:r>
              <a:rPr lang="ru-RU" sz="1800" dirty="0" smtClean="0"/>
              <a:t> не </a:t>
            </a:r>
            <a:r>
              <a:rPr lang="ru-RU" sz="1800" dirty="0" err="1" smtClean="0"/>
              <a:t>протистояли</a:t>
            </a:r>
            <a:r>
              <a:rPr lang="ru-RU" sz="1800" dirty="0" smtClean="0"/>
              <a:t> </a:t>
            </a:r>
            <a:r>
              <a:rPr lang="ru-RU" sz="1800" dirty="0" err="1" smtClean="0"/>
              <a:t>більшовизмові</a:t>
            </a:r>
            <a:r>
              <a:rPr lang="ru-RU" sz="1800" dirty="0" smtClean="0"/>
              <a:t>, </a:t>
            </a:r>
            <a:r>
              <a:rPr lang="ru-RU" sz="1800" dirty="0" err="1" smtClean="0"/>
              <a:t>але</a:t>
            </a:r>
            <a:r>
              <a:rPr lang="ru-RU" sz="1800" dirty="0" smtClean="0"/>
              <a:t> </a:t>
            </a:r>
            <a:r>
              <a:rPr lang="ru-RU" sz="1800" dirty="0" err="1" smtClean="0"/>
              <a:t>й</a:t>
            </a:r>
            <a:r>
              <a:rPr lang="ru-RU" sz="1800" dirty="0" smtClean="0"/>
              <a:t> </a:t>
            </a:r>
            <a:r>
              <a:rPr lang="ru-RU" sz="1800" dirty="0" err="1" smtClean="0"/>
              <a:t>не</a:t>
            </a:r>
            <a:r>
              <a:rPr lang="ru-RU" sz="1800" dirty="0" smtClean="0"/>
              <a:t> стали </a:t>
            </a:r>
            <a:r>
              <a:rPr lang="ru-RU" sz="1800" dirty="0" err="1" smtClean="0"/>
              <a:t>його</a:t>
            </a:r>
            <a:r>
              <a:rPr lang="ru-RU" sz="1800" dirty="0" smtClean="0"/>
              <a:t> апологетами (</a:t>
            </a:r>
            <a:r>
              <a:rPr lang="ru-RU" sz="1800" dirty="0" err="1" smtClean="0"/>
              <a:t>оспівувачами</a:t>
            </a:r>
            <a:r>
              <a:rPr lang="ru-RU" sz="1800" dirty="0" smtClean="0"/>
              <a:t>, </a:t>
            </a:r>
            <a:r>
              <a:rPr lang="ru-RU" sz="1800" dirty="0" err="1" smtClean="0"/>
              <a:t>ідеологічними</a:t>
            </a:r>
            <a:r>
              <a:rPr lang="ru-RU" sz="1800" dirty="0" smtClean="0"/>
              <a:t> </a:t>
            </a:r>
            <a:r>
              <a:rPr lang="ru-RU" sz="1800" dirty="0" err="1" smtClean="0"/>
              <a:t>виразниками</a:t>
            </a:r>
            <a:r>
              <a:rPr lang="ru-RU" sz="1800" dirty="0" smtClean="0"/>
              <a:t>), за </a:t>
            </a:r>
            <a:r>
              <a:rPr lang="ru-RU" sz="1800" dirty="0" err="1" smtClean="0"/>
              <a:t>що</a:t>
            </a:r>
            <a:r>
              <a:rPr lang="ru-RU" sz="1800" dirty="0" smtClean="0"/>
              <a:t> </a:t>
            </a:r>
            <a:r>
              <a:rPr lang="ru-RU" sz="1800" dirty="0" err="1" smtClean="0"/>
              <a:t>їх</a:t>
            </a:r>
            <a:r>
              <a:rPr lang="ru-RU" sz="1800" dirty="0" smtClean="0"/>
              <a:t> </a:t>
            </a:r>
            <a:r>
              <a:rPr lang="ru-RU" sz="1800" dirty="0" err="1" smtClean="0"/>
              <a:t>називали</a:t>
            </a:r>
            <a:r>
              <a:rPr lang="ru-RU" sz="1800" dirty="0" smtClean="0"/>
              <a:t> «</a:t>
            </a:r>
            <a:r>
              <a:rPr lang="ru-RU" sz="1800" dirty="0" err="1" smtClean="0"/>
              <a:t>попутниками</a:t>
            </a:r>
            <a:r>
              <a:rPr lang="ru-RU" sz="1800" dirty="0" smtClean="0"/>
              <a:t>».</a:t>
            </a:r>
            <a:endParaRPr lang="ru-RU" sz="1800" dirty="0"/>
          </a:p>
        </p:txBody>
      </p:sp>
      <p:sp>
        <p:nvSpPr>
          <p:cNvPr id="7" name="Содержимое 6"/>
          <p:cNvSpPr>
            <a:spLocks noGrp="1"/>
          </p:cNvSpPr>
          <p:nvPr>
            <p:ph idx="1"/>
          </p:nvPr>
        </p:nvSpPr>
        <p:spPr>
          <a:xfrm>
            <a:off x="8887968" y="6202680"/>
            <a:ext cx="45719" cy="45719"/>
          </a:xfrm>
        </p:spPr>
        <p:txBody>
          <a:bodyPr>
            <a:normAutofit fontScale="25000" lnSpcReduction="20000"/>
          </a:bodyPr>
          <a:lstStyle/>
          <a:p>
            <a:endParaRPr lang="ru-RU" dirty="0"/>
          </a:p>
        </p:txBody>
      </p:sp>
      <p:pic>
        <p:nvPicPr>
          <p:cNvPr id="5" name="Рисунок 4" descr="fe5ef1a9-1554-4684-abb3-69f8efb5be21.jpg"/>
          <p:cNvPicPr>
            <a:picLocks noChangeAspect="1"/>
          </p:cNvPicPr>
          <p:nvPr/>
        </p:nvPicPr>
        <p:blipFill>
          <a:blip r:embed="rId2"/>
          <a:stretch>
            <a:fillRect/>
          </a:stretch>
        </p:blipFill>
        <p:spPr>
          <a:xfrm>
            <a:off x="5929322" y="3857628"/>
            <a:ext cx="1714480" cy="2688409"/>
          </a:xfrm>
          <a:prstGeom prst="rect">
            <a:avLst/>
          </a:prstGeom>
        </p:spPr>
      </p:pic>
      <p:pic>
        <p:nvPicPr>
          <p:cNvPr id="3074" name="Picture 2" descr="C:\Documents and Settings\Admin\Рабочий стол\Болгария 2013\косинка\Kosinka_G_1.jpg"/>
          <p:cNvPicPr>
            <a:picLocks noChangeAspect="1" noChangeArrowheads="1"/>
          </p:cNvPicPr>
          <p:nvPr/>
        </p:nvPicPr>
        <p:blipFill>
          <a:blip r:embed="rId3"/>
          <a:srcRect/>
          <a:stretch>
            <a:fillRect/>
          </a:stretch>
        </p:blipFill>
        <p:spPr bwMode="auto">
          <a:xfrm>
            <a:off x="785786" y="4286256"/>
            <a:ext cx="2928958" cy="2114550"/>
          </a:xfrm>
          <a:prstGeom prst="rect">
            <a:avLst/>
          </a:prstGeom>
          <a:noFill/>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000">
        <p15:prstTrans prst="curtains"/>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42" presetClass="entr" presetSubtype="0" fill="hold" nodeType="withEffect">
                                  <p:stCondLst>
                                    <p:cond delay="0"/>
                                  </p:stCondLst>
                                  <p:childTnLst>
                                    <p:set>
                                      <p:cBhvr>
                                        <p:cTn id="9" dur="1" fill="hold">
                                          <p:stCondLst>
                                            <p:cond delay="0"/>
                                          </p:stCondLst>
                                        </p:cTn>
                                        <p:tgtEl>
                                          <p:spTgt spid="3074"/>
                                        </p:tgtEl>
                                        <p:attrNameLst>
                                          <p:attrName>style.visibility</p:attrName>
                                        </p:attrNameLst>
                                      </p:cBhvr>
                                      <p:to>
                                        <p:strVal val="visible"/>
                                      </p:to>
                                    </p:set>
                                    <p:animEffect transition="in" filter="fade">
                                      <p:cBhvr>
                                        <p:cTn id="10" dur="1000"/>
                                        <p:tgtEl>
                                          <p:spTgt spid="3074"/>
                                        </p:tgtEl>
                                      </p:cBhvr>
                                    </p:animEffect>
                                    <p:anim calcmode="lin" valueType="num">
                                      <p:cBhvr>
                                        <p:cTn id="11" dur="1000" fill="hold"/>
                                        <p:tgtEl>
                                          <p:spTgt spid="3074"/>
                                        </p:tgtEl>
                                        <p:attrNameLst>
                                          <p:attrName>ppt_x</p:attrName>
                                        </p:attrNameLst>
                                      </p:cBhvr>
                                      <p:tavLst>
                                        <p:tav tm="0">
                                          <p:val>
                                            <p:strVal val="#ppt_x"/>
                                          </p:val>
                                        </p:tav>
                                        <p:tav tm="100000">
                                          <p:val>
                                            <p:strVal val="#ppt_x"/>
                                          </p:val>
                                        </p:tav>
                                      </p:tavLst>
                                    </p:anim>
                                    <p:anim calcmode="lin" valueType="num">
                                      <p:cBhvr>
                                        <p:cTn id="12" dur="1000" fill="hold"/>
                                        <p:tgtEl>
                                          <p:spTgt spid="3074"/>
                                        </p:tgtEl>
                                        <p:attrNameLst>
                                          <p:attrName>ppt_y</p:attrName>
                                        </p:attrNameLst>
                                      </p:cBhvr>
                                      <p:tavLst>
                                        <p:tav tm="0">
                                          <p:val>
                                            <p:strVal val="#ppt_y+.1"/>
                                          </p:val>
                                        </p:tav>
                                        <p:tav tm="100000">
                                          <p:val>
                                            <p:strVal val="#ppt_y"/>
                                          </p:val>
                                        </p:tav>
                                      </p:tavLst>
                                    </p:anim>
                                  </p:childTnLst>
                                </p:cTn>
                              </p:par>
                            </p:childTnLst>
                          </p:cTn>
                        </p:par>
                        <p:par>
                          <p:cTn id="13" fill="hold">
                            <p:stCondLst>
                              <p:cond delay="1000"/>
                            </p:stCondLst>
                            <p:childTnLst>
                              <p:par>
                                <p:cTn id="14" presetID="14" presetClass="entr" presetSubtype="10" fill="hold"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randombar(horizontal)">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642918"/>
            <a:ext cx="8229600" cy="1774852"/>
          </a:xfrm>
        </p:spPr>
        <p:txBody>
          <a:bodyPr>
            <a:noAutofit/>
          </a:bodyPr>
          <a:lstStyle/>
          <a:p>
            <a:r>
              <a:rPr lang="ru-RU" sz="1800" dirty="0" smtClean="0"/>
              <a:t>1934 року в </a:t>
            </a:r>
            <a:r>
              <a:rPr lang="ru-RU" sz="1800" dirty="0" err="1" smtClean="0"/>
              <a:t>харківському</a:t>
            </a:r>
            <a:r>
              <a:rPr lang="ru-RU" sz="1800" dirty="0" smtClean="0"/>
              <a:t> </a:t>
            </a:r>
            <a:r>
              <a:rPr lang="ru-RU" sz="1800" dirty="0" err="1" smtClean="0"/>
              <a:t>будинку</a:t>
            </a:r>
            <a:r>
              <a:rPr lang="ru-RU" sz="1800" dirty="0" smtClean="0"/>
              <a:t> </a:t>
            </a:r>
            <a:r>
              <a:rPr lang="ru-RU" sz="1800" dirty="0" err="1" smtClean="0"/>
              <a:t>письменника</a:t>
            </a:r>
            <a:r>
              <a:rPr lang="ru-RU" sz="1800" dirty="0" smtClean="0"/>
              <a:t> </a:t>
            </a:r>
            <a:r>
              <a:rPr lang="ru-RU" sz="1800" dirty="0" err="1" smtClean="0"/>
              <a:t>була</a:t>
            </a:r>
            <a:r>
              <a:rPr lang="ru-RU" sz="1800" dirty="0" smtClean="0"/>
              <a:t> </a:t>
            </a:r>
            <a:r>
              <a:rPr lang="ru-RU" sz="1800" dirty="0" err="1" smtClean="0"/>
              <a:t>проголошена</a:t>
            </a:r>
            <a:r>
              <a:rPr lang="ru-RU" sz="1800" dirty="0" smtClean="0"/>
              <a:t> "</a:t>
            </a:r>
            <a:r>
              <a:rPr lang="ru-RU" sz="1800" dirty="0" err="1" smtClean="0"/>
              <a:t>настановча</a:t>
            </a:r>
            <a:r>
              <a:rPr lang="ru-RU" sz="1800" dirty="0" smtClean="0"/>
              <a:t>" </a:t>
            </a:r>
            <a:r>
              <a:rPr lang="ru-RU" sz="1800" dirty="0" err="1" smtClean="0"/>
              <a:t>доповідь</a:t>
            </a:r>
            <a:r>
              <a:rPr lang="ru-RU" sz="1800" dirty="0" smtClean="0"/>
              <a:t> </a:t>
            </a:r>
            <a:r>
              <a:rPr lang="ru-RU" sz="1800" dirty="0" err="1" smtClean="0"/>
              <a:t>Івана</a:t>
            </a:r>
            <a:r>
              <a:rPr lang="ru-RU" sz="1800" dirty="0" smtClean="0"/>
              <a:t> Кулика, </a:t>
            </a:r>
            <a:r>
              <a:rPr lang="ru-RU" sz="1800" dirty="0" err="1" smtClean="0"/>
              <a:t>який</a:t>
            </a:r>
            <a:r>
              <a:rPr lang="ru-RU" sz="1800" dirty="0" smtClean="0"/>
              <a:t> говорив про </a:t>
            </a:r>
            <a:r>
              <a:rPr lang="ru-RU" sz="1800" dirty="0" err="1" smtClean="0"/>
              <a:t>завдання</a:t>
            </a:r>
            <a:r>
              <a:rPr lang="ru-RU" sz="1800" dirty="0" smtClean="0"/>
              <a:t> </a:t>
            </a:r>
            <a:r>
              <a:rPr lang="ru-RU" sz="1800" dirty="0" err="1" smtClean="0"/>
              <a:t>письменників</a:t>
            </a:r>
            <a:r>
              <a:rPr lang="ru-RU" sz="1800" dirty="0" smtClean="0"/>
              <a:t> у </a:t>
            </a:r>
            <a:r>
              <a:rPr lang="ru-RU" sz="1800" dirty="0" err="1" smtClean="0"/>
              <a:t>зв'язку</a:t>
            </a:r>
            <a:r>
              <a:rPr lang="ru-RU" sz="1800" dirty="0" smtClean="0"/>
              <a:t> </a:t>
            </a:r>
            <a:r>
              <a:rPr lang="ru-RU" sz="1800" dirty="0" err="1" smtClean="0"/>
              <a:t>з</a:t>
            </a:r>
            <a:r>
              <a:rPr lang="ru-RU" sz="1800" dirty="0" smtClean="0"/>
              <a:t> </a:t>
            </a:r>
            <a:r>
              <a:rPr lang="ru-RU" sz="1800" dirty="0" err="1" smtClean="0"/>
              <a:t>перемогою</a:t>
            </a:r>
            <a:r>
              <a:rPr lang="ru-RU" sz="1800" dirty="0" smtClean="0"/>
              <a:t> </a:t>
            </a:r>
            <a:r>
              <a:rPr lang="ru-RU" sz="1800" dirty="0" err="1" smtClean="0"/>
              <a:t>Сталіна</a:t>
            </a:r>
            <a:r>
              <a:rPr lang="ru-RU" sz="1800" dirty="0" smtClean="0"/>
              <a:t>. В </a:t>
            </a:r>
            <a:r>
              <a:rPr lang="ru-RU" sz="1800" dirty="0" err="1" smtClean="0"/>
              <a:t>дискусії</a:t>
            </a:r>
            <a:r>
              <a:rPr lang="ru-RU" sz="1800" dirty="0" smtClean="0"/>
              <a:t> </a:t>
            </a:r>
            <a:r>
              <a:rPr lang="ru-RU" sz="1800" dirty="0" err="1" smtClean="0"/>
              <a:t>виступив</a:t>
            </a:r>
            <a:r>
              <a:rPr lang="ru-RU" sz="1800" dirty="0" smtClean="0"/>
              <a:t> </a:t>
            </a:r>
            <a:r>
              <a:rPr lang="ru-RU" sz="1800" dirty="0" err="1" smtClean="0"/>
              <a:t>і</a:t>
            </a:r>
            <a:r>
              <a:rPr lang="ru-RU" sz="1800" dirty="0" smtClean="0"/>
              <a:t> Косинка. </a:t>
            </a:r>
            <a:r>
              <a:rPr lang="ru-RU" sz="1800" dirty="0" err="1" smtClean="0"/>
              <a:t>Замість</a:t>
            </a:r>
            <a:r>
              <a:rPr lang="ru-RU" sz="1800" dirty="0" smtClean="0"/>
              <a:t> того, </a:t>
            </a:r>
            <a:r>
              <a:rPr lang="ru-RU" sz="1800" dirty="0" err="1" smtClean="0"/>
              <a:t>щоб</a:t>
            </a:r>
            <a:r>
              <a:rPr lang="ru-RU" sz="1800" dirty="0" smtClean="0"/>
              <a:t> </a:t>
            </a:r>
            <a:r>
              <a:rPr lang="ru-RU" sz="1800" dirty="0" err="1" smtClean="0"/>
              <a:t>обмежитися</a:t>
            </a:r>
            <a:r>
              <a:rPr lang="ru-RU" sz="1800" dirty="0" smtClean="0"/>
              <a:t> </a:t>
            </a:r>
            <a:r>
              <a:rPr lang="ru-RU" sz="1800" dirty="0" err="1" smtClean="0"/>
              <a:t>трафаретними</a:t>
            </a:r>
            <a:r>
              <a:rPr lang="ru-RU" sz="1800" dirty="0" smtClean="0"/>
              <a:t> словами </a:t>
            </a:r>
            <a:r>
              <a:rPr lang="ru-RU" sz="1800" dirty="0" err="1" smtClean="0"/>
              <a:t>вимушених</a:t>
            </a:r>
            <a:r>
              <a:rPr lang="ru-RU" sz="1800" dirty="0" smtClean="0"/>
              <a:t> </a:t>
            </a:r>
            <a:r>
              <a:rPr lang="ru-RU" sz="1800" dirty="0" err="1" smtClean="0"/>
              <a:t>заяв</a:t>
            </a:r>
            <a:r>
              <a:rPr lang="ru-RU" sz="1800" dirty="0" smtClean="0"/>
              <a:t>, як </a:t>
            </a:r>
            <a:r>
              <a:rPr lang="ru-RU" sz="1800" dirty="0" err="1" smtClean="0"/>
              <a:t>це</a:t>
            </a:r>
            <a:r>
              <a:rPr lang="ru-RU" sz="1800" dirty="0" smtClean="0"/>
              <a:t> </a:t>
            </a:r>
            <a:r>
              <a:rPr lang="ru-RU" sz="1800" dirty="0" err="1" smtClean="0"/>
              <a:t>робили</a:t>
            </a:r>
            <a:r>
              <a:rPr lang="ru-RU" sz="1800" dirty="0" smtClean="0"/>
              <a:t> </a:t>
            </a:r>
            <a:r>
              <a:rPr lang="ru-RU" sz="1800" dirty="0" err="1" smtClean="0"/>
              <a:t>інші</a:t>
            </a:r>
            <a:r>
              <a:rPr lang="ru-RU" sz="1800" dirty="0" smtClean="0"/>
              <a:t>, </a:t>
            </a:r>
            <a:r>
              <a:rPr lang="ru-RU" sz="1800" dirty="0" err="1" smtClean="0"/>
              <a:t>він</a:t>
            </a:r>
            <a:r>
              <a:rPr lang="ru-RU" sz="1800" dirty="0" smtClean="0"/>
              <a:t> </a:t>
            </a:r>
            <a:r>
              <a:rPr lang="ru-RU" sz="1800" dirty="0" err="1" smtClean="0"/>
              <a:t>вибухнув</a:t>
            </a:r>
            <a:r>
              <a:rPr lang="ru-RU" sz="1800" dirty="0" smtClean="0"/>
              <a:t> </a:t>
            </a:r>
            <a:r>
              <a:rPr lang="ru-RU" sz="1800" dirty="0" err="1" smtClean="0"/>
              <a:t>зливою</a:t>
            </a:r>
            <a:r>
              <a:rPr lang="ru-RU" sz="1800" dirty="0" smtClean="0"/>
              <a:t> </a:t>
            </a:r>
            <a:r>
              <a:rPr lang="ru-RU" sz="1800" dirty="0" err="1" smtClean="0"/>
              <a:t>скарг</a:t>
            </a:r>
            <a:r>
              <a:rPr lang="ru-RU" sz="1800" dirty="0" smtClean="0"/>
              <a:t>, </a:t>
            </a:r>
            <a:r>
              <a:rPr lang="ru-RU" sz="1800" dirty="0" err="1" smtClean="0"/>
              <a:t>нарікань</a:t>
            </a:r>
            <a:r>
              <a:rPr lang="ru-RU" sz="1800" dirty="0" smtClean="0"/>
              <a:t>, </a:t>
            </a:r>
            <a:r>
              <a:rPr lang="ru-RU" sz="1800" dirty="0" err="1" smtClean="0"/>
              <a:t>протестів</a:t>
            </a:r>
            <a:r>
              <a:rPr lang="ru-RU" sz="1800" dirty="0" smtClean="0"/>
              <a:t>. З </a:t>
            </a:r>
            <a:r>
              <a:rPr lang="ru-RU" sz="1800" dirty="0" err="1" smtClean="0"/>
              <a:t>різкою</a:t>
            </a:r>
            <a:r>
              <a:rPr lang="ru-RU" sz="1800" dirty="0" smtClean="0"/>
              <a:t> </a:t>
            </a:r>
            <a:r>
              <a:rPr lang="ru-RU" sz="1800" dirty="0" err="1" smtClean="0"/>
              <a:t>і</a:t>
            </a:r>
            <a:r>
              <a:rPr lang="ru-RU" sz="1800" dirty="0" smtClean="0"/>
              <a:t> запальною </a:t>
            </a:r>
            <a:r>
              <a:rPr lang="ru-RU" sz="1800" dirty="0" err="1" smtClean="0"/>
              <a:t>люттю</a:t>
            </a:r>
            <a:r>
              <a:rPr lang="ru-RU" sz="1800" dirty="0" smtClean="0"/>
              <a:t> </a:t>
            </a:r>
            <a:r>
              <a:rPr lang="ru-RU" sz="1800" dirty="0" err="1" smtClean="0"/>
              <a:t>він</a:t>
            </a:r>
            <a:r>
              <a:rPr lang="ru-RU" sz="1800" dirty="0" smtClean="0"/>
              <a:t> говорив, </a:t>
            </a:r>
            <a:r>
              <a:rPr lang="ru-RU" sz="1800" dirty="0" err="1" smtClean="0"/>
              <a:t>що</a:t>
            </a:r>
            <a:r>
              <a:rPr lang="ru-RU" sz="1800" dirty="0" smtClean="0"/>
              <a:t> в </a:t>
            </a:r>
            <a:r>
              <a:rPr lang="ru-RU" sz="1800" dirty="0" err="1" smtClean="0"/>
              <a:t>умовах</a:t>
            </a:r>
            <a:r>
              <a:rPr lang="ru-RU" sz="1800" dirty="0" smtClean="0"/>
              <a:t> "</a:t>
            </a:r>
            <a:r>
              <a:rPr lang="ru-RU" sz="1800" dirty="0" err="1" smtClean="0"/>
              <a:t>соціального</a:t>
            </a:r>
            <a:r>
              <a:rPr lang="ru-RU" sz="1800" dirty="0" smtClean="0"/>
              <a:t> </a:t>
            </a:r>
            <a:r>
              <a:rPr lang="ru-RU" sz="1800" dirty="0" err="1" smtClean="0"/>
              <a:t>замовлення</a:t>
            </a:r>
            <a:r>
              <a:rPr lang="ru-RU" sz="1800" dirty="0" smtClean="0"/>
              <a:t>", коли </a:t>
            </a:r>
            <a:r>
              <a:rPr lang="ru-RU" sz="1800" dirty="0" err="1" smtClean="0"/>
              <a:t>людину</a:t>
            </a:r>
            <a:r>
              <a:rPr lang="ru-RU" sz="1800" dirty="0" smtClean="0"/>
              <a:t> взяли за горлянку, вона не </a:t>
            </a:r>
            <a:r>
              <a:rPr lang="ru-RU" sz="1800" dirty="0" err="1" smtClean="0"/>
              <a:t>може</a:t>
            </a:r>
            <a:r>
              <a:rPr lang="ru-RU" sz="1800" dirty="0" smtClean="0"/>
              <a:t> </a:t>
            </a:r>
            <a:r>
              <a:rPr lang="ru-RU" sz="1800" dirty="0" err="1" smtClean="0"/>
              <a:t>творити</a:t>
            </a:r>
            <a:r>
              <a:rPr lang="ru-RU" sz="1800" dirty="0" smtClean="0"/>
              <a:t>. То </a:t>
            </a:r>
            <a:r>
              <a:rPr lang="ru-RU" sz="1800" dirty="0" err="1" smtClean="0"/>
              <a:t>була</a:t>
            </a:r>
            <a:r>
              <a:rPr lang="ru-RU" sz="1800" dirty="0" smtClean="0"/>
              <a:t> не </a:t>
            </a:r>
            <a:r>
              <a:rPr lang="ru-RU" sz="1800" dirty="0" err="1" smtClean="0"/>
              <a:t>промова</a:t>
            </a:r>
            <a:r>
              <a:rPr lang="ru-RU" sz="1800" dirty="0" smtClean="0"/>
              <a:t>, то </a:t>
            </a:r>
            <a:r>
              <a:rPr lang="ru-RU" sz="1800" dirty="0" err="1" smtClean="0"/>
              <a:t>був</a:t>
            </a:r>
            <a:r>
              <a:rPr lang="ru-RU" sz="1800" dirty="0" smtClean="0"/>
              <a:t> крик </a:t>
            </a:r>
            <a:r>
              <a:rPr lang="ru-RU" sz="1800" dirty="0" err="1" smtClean="0"/>
              <a:t>відчаю</a:t>
            </a:r>
            <a:r>
              <a:rPr lang="ru-RU" sz="1800" dirty="0" smtClean="0"/>
              <a:t> в </a:t>
            </a:r>
            <a:r>
              <a:rPr lang="ru-RU" sz="1800" dirty="0" err="1" smtClean="0"/>
              <a:t>самотній</a:t>
            </a:r>
            <a:r>
              <a:rPr lang="ru-RU" sz="1800" dirty="0" smtClean="0"/>
              <a:t> </a:t>
            </a:r>
            <a:r>
              <a:rPr lang="ru-RU" sz="1800" dirty="0" err="1" smtClean="0"/>
              <a:t>порожнечі</a:t>
            </a:r>
            <a:r>
              <a:rPr lang="ru-RU" sz="1800" dirty="0" smtClean="0"/>
              <a:t> </a:t>
            </a:r>
            <a:r>
              <a:rPr lang="ru-RU" sz="1800" dirty="0" err="1" smtClean="0"/>
              <a:t>пітьми</a:t>
            </a:r>
            <a:r>
              <a:rPr lang="ru-RU" sz="1800" dirty="0" smtClean="0"/>
              <a:t>. Зала </a:t>
            </a:r>
            <a:r>
              <a:rPr lang="ru-RU" sz="1800" dirty="0" err="1" smtClean="0"/>
              <a:t>завмерла</a:t>
            </a:r>
            <a:r>
              <a:rPr lang="ru-RU" sz="1800" dirty="0" smtClean="0"/>
              <a:t> </a:t>
            </a:r>
            <a:r>
              <a:rPr lang="ru-RU" sz="1800" dirty="0" err="1" smtClean="0"/>
              <a:t>від</a:t>
            </a:r>
            <a:r>
              <a:rPr lang="ru-RU" sz="1800" dirty="0" smtClean="0"/>
              <a:t> страху; </a:t>
            </a:r>
            <a:r>
              <a:rPr lang="ru-RU" sz="1800" dirty="0" err="1" smtClean="0"/>
              <a:t>кінець</a:t>
            </a:r>
            <a:r>
              <a:rPr lang="ru-RU" sz="1800" dirty="0" smtClean="0"/>
              <a:t> </a:t>
            </a:r>
            <a:r>
              <a:rPr lang="ru-RU" sz="1800" dirty="0" err="1" smtClean="0"/>
              <a:t>промови</a:t>
            </a:r>
            <a:r>
              <a:rPr lang="ru-RU" sz="1800" dirty="0" smtClean="0"/>
              <a:t> </a:t>
            </a:r>
            <a:r>
              <a:rPr lang="ru-RU" sz="1800" dirty="0" err="1" smtClean="0"/>
              <a:t>комуністи</a:t>
            </a:r>
            <a:r>
              <a:rPr lang="ru-RU" sz="1800" dirty="0" smtClean="0"/>
              <a:t> </a:t>
            </a:r>
            <a:r>
              <a:rPr lang="ru-RU" sz="1800" dirty="0" err="1" smtClean="0"/>
              <a:t>вкрили</a:t>
            </a:r>
            <a:r>
              <a:rPr lang="ru-RU" sz="1800" dirty="0" smtClean="0"/>
              <a:t> свистом, </a:t>
            </a:r>
            <a:r>
              <a:rPr lang="ru-RU" sz="1800" dirty="0" err="1" smtClean="0"/>
              <a:t>вигуками</a:t>
            </a:r>
            <a:r>
              <a:rPr lang="ru-RU" sz="1800" dirty="0" smtClean="0"/>
              <a:t> </a:t>
            </a:r>
            <a:r>
              <a:rPr lang="ru-RU" sz="1800" dirty="0" err="1" smtClean="0"/>
              <a:t>обурення</a:t>
            </a:r>
            <a:r>
              <a:rPr lang="ru-RU" sz="1800" dirty="0" smtClean="0"/>
              <a:t>, </a:t>
            </a:r>
            <a:r>
              <a:rPr lang="ru-RU" sz="1800" dirty="0" err="1" smtClean="0"/>
              <a:t>погрозами</a:t>
            </a:r>
            <a:r>
              <a:rPr lang="ru-RU" sz="1800" dirty="0" smtClean="0"/>
              <a:t>, а </a:t>
            </a:r>
            <a:r>
              <a:rPr lang="ru-RU" sz="1800" dirty="0" err="1" smtClean="0"/>
              <a:t>гальорка</a:t>
            </a:r>
            <a:r>
              <a:rPr lang="ru-RU" sz="1800" dirty="0" smtClean="0"/>
              <a:t> </a:t>
            </a:r>
            <a:r>
              <a:rPr lang="ru-RU" sz="1800" dirty="0" err="1" smtClean="0"/>
              <a:t>аплодувала</a:t>
            </a:r>
            <a:r>
              <a:rPr lang="ru-RU" sz="1800" dirty="0" smtClean="0"/>
              <a:t>.</a:t>
            </a:r>
            <a:endParaRPr lang="ru-RU" sz="1800" dirty="0"/>
          </a:p>
        </p:txBody>
      </p:sp>
      <p:pic>
        <p:nvPicPr>
          <p:cNvPr id="7" name="Содержимое 6" descr="Коток_1928.PNG"/>
          <p:cNvPicPr>
            <a:picLocks noGrp="1" noChangeAspect="1"/>
          </p:cNvPicPr>
          <p:nvPr>
            <p:ph idx="1"/>
          </p:nvPr>
        </p:nvPicPr>
        <p:blipFill>
          <a:blip r:embed="rId2" cstate="print"/>
          <a:stretch>
            <a:fillRect/>
          </a:stretch>
        </p:blipFill>
        <p:spPr>
          <a:xfrm>
            <a:off x="357158" y="4286256"/>
            <a:ext cx="2677538" cy="2268535"/>
          </a:xfrm>
        </p:spPr>
      </p:pic>
      <p:pic>
        <p:nvPicPr>
          <p:cNvPr id="4098" name="Picture 2" descr="C:\Documents and Settings\Admin\Рабочий стол\Болгария 2013\косинка\image006.jpg"/>
          <p:cNvPicPr>
            <a:picLocks noChangeAspect="1" noChangeArrowheads="1"/>
          </p:cNvPicPr>
          <p:nvPr/>
        </p:nvPicPr>
        <p:blipFill>
          <a:blip r:embed="rId3"/>
          <a:srcRect/>
          <a:stretch>
            <a:fillRect/>
          </a:stretch>
        </p:blipFill>
        <p:spPr bwMode="auto">
          <a:xfrm>
            <a:off x="5429256" y="4357694"/>
            <a:ext cx="3071809" cy="2105213"/>
          </a:xfrm>
          <a:prstGeom prst="rect">
            <a:avLst/>
          </a:prstGeom>
          <a:noFill/>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par>
                          <p:cTn id="8" fill="hold">
                            <p:stCondLst>
                              <p:cond delay="500"/>
                            </p:stCondLst>
                            <p:childTnLst>
                              <p:par>
                                <p:cTn id="9" presetID="45"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2000"/>
                                        <p:tgtEl>
                                          <p:spTgt spid="7"/>
                                        </p:tgtEl>
                                      </p:cBhvr>
                                    </p:animEffect>
                                    <p:anim calcmode="lin" valueType="num">
                                      <p:cBhvr>
                                        <p:cTn id="12" dur="2000" fill="hold"/>
                                        <p:tgtEl>
                                          <p:spTgt spid="7"/>
                                        </p:tgtEl>
                                        <p:attrNameLst>
                                          <p:attrName>ppt_w</p:attrName>
                                        </p:attrNameLst>
                                      </p:cBhvr>
                                      <p:tavLst>
                                        <p:tav tm="0" fmla="#ppt_w*sin(2.5*pi*$)">
                                          <p:val>
                                            <p:fltVal val="0"/>
                                          </p:val>
                                        </p:tav>
                                        <p:tav tm="100000">
                                          <p:val>
                                            <p:fltVal val="1"/>
                                          </p:val>
                                        </p:tav>
                                      </p:tavLst>
                                    </p:anim>
                                    <p:anim calcmode="lin" valueType="num">
                                      <p:cBhvr>
                                        <p:cTn id="13" dur="2000" fill="hold"/>
                                        <p:tgtEl>
                                          <p:spTgt spid="7"/>
                                        </p:tgtEl>
                                        <p:attrNameLst>
                                          <p:attrName>ppt_h</p:attrName>
                                        </p:attrNameLst>
                                      </p:cBhvr>
                                      <p:tavLst>
                                        <p:tav tm="0">
                                          <p:val>
                                            <p:strVal val="#ppt_h"/>
                                          </p:val>
                                        </p:tav>
                                        <p:tav tm="100000">
                                          <p:val>
                                            <p:strVal val="#ppt_h"/>
                                          </p:val>
                                        </p:tav>
                                      </p:tavLst>
                                    </p:anim>
                                  </p:childTnLst>
                                </p:cTn>
                              </p:par>
                            </p:childTnLst>
                          </p:cTn>
                        </p:par>
                        <p:par>
                          <p:cTn id="14" fill="hold">
                            <p:stCondLst>
                              <p:cond delay="2500"/>
                            </p:stCondLst>
                            <p:childTnLst>
                              <p:par>
                                <p:cTn id="15" presetID="21" presetClass="entr" presetSubtype="1" fill="hold" nodeType="afterEffect">
                                  <p:stCondLst>
                                    <p:cond delay="0"/>
                                  </p:stCondLst>
                                  <p:childTnLst>
                                    <p:set>
                                      <p:cBhvr>
                                        <p:cTn id="16" dur="1" fill="hold">
                                          <p:stCondLst>
                                            <p:cond delay="0"/>
                                          </p:stCondLst>
                                        </p:cTn>
                                        <p:tgtEl>
                                          <p:spTgt spid="4098"/>
                                        </p:tgtEl>
                                        <p:attrNameLst>
                                          <p:attrName>style.visibility</p:attrName>
                                        </p:attrNameLst>
                                      </p:cBhvr>
                                      <p:to>
                                        <p:strVal val="visible"/>
                                      </p:to>
                                    </p:set>
                                    <p:animEffect transition="in" filter="wheel(1)">
                                      <p:cBhvr>
                                        <p:cTn id="17" dur="20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142852"/>
            <a:ext cx="8229600" cy="2357454"/>
          </a:xfrm>
        </p:spPr>
        <p:txBody>
          <a:bodyPr>
            <a:noAutofit/>
          </a:bodyPr>
          <a:lstStyle/>
          <a:p>
            <a:r>
              <a:rPr lang="ru-RU" sz="1800" dirty="0" err="1" smtClean="0"/>
              <a:t>Суботньої</a:t>
            </a:r>
            <a:r>
              <a:rPr lang="ru-RU" sz="1800" dirty="0" smtClean="0"/>
              <a:t> </a:t>
            </a:r>
            <a:r>
              <a:rPr lang="ru-RU" sz="1800" dirty="0" err="1" smtClean="0"/>
              <a:t>ночі</a:t>
            </a:r>
            <a:r>
              <a:rPr lang="ru-RU" sz="1800" dirty="0" smtClean="0"/>
              <a:t> 5 листопада 1934 </a:t>
            </a:r>
            <a:r>
              <a:rPr lang="ru-RU" sz="1800" dirty="0" err="1" smtClean="0"/>
              <a:t>р</a:t>
            </a:r>
            <a:r>
              <a:rPr lang="ru-RU" sz="1800" dirty="0" smtClean="0"/>
              <a:t>,  </a:t>
            </a:r>
            <a:r>
              <a:rPr lang="ru-RU" sz="1800" dirty="0" err="1" smtClean="0"/>
              <a:t>він</a:t>
            </a:r>
            <a:r>
              <a:rPr lang="ru-RU" sz="1800" dirty="0" smtClean="0"/>
              <a:t> </a:t>
            </a:r>
            <a:r>
              <a:rPr lang="ru-RU" sz="1800" dirty="0" err="1" smtClean="0"/>
              <a:t>був</a:t>
            </a:r>
            <a:r>
              <a:rPr lang="ru-RU" sz="1800" dirty="0" smtClean="0"/>
              <a:t> </a:t>
            </a:r>
            <a:r>
              <a:rPr lang="ru-RU" sz="1800" dirty="0" err="1" smtClean="0"/>
              <a:t>арештований</a:t>
            </a:r>
            <a:r>
              <a:rPr lang="ru-RU" sz="1800" dirty="0" smtClean="0"/>
              <a:t> </a:t>
            </a:r>
            <a:r>
              <a:rPr lang="ru-RU" sz="1800" dirty="0" err="1" smtClean="0"/>
              <a:t>і</a:t>
            </a:r>
            <a:r>
              <a:rPr lang="ru-RU" sz="1800" dirty="0" smtClean="0"/>
              <a:t> </a:t>
            </a:r>
            <a:r>
              <a:rPr lang="ru-RU" sz="1800" dirty="0" err="1" smtClean="0"/>
              <a:t>ув'язнений</a:t>
            </a:r>
            <a:r>
              <a:rPr lang="ru-RU" sz="1800" dirty="0" smtClean="0"/>
              <a:t> до </a:t>
            </a:r>
            <a:r>
              <a:rPr lang="ru-RU" sz="1800" dirty="0" err="1" smtClean="0"/>
              <a:t>Лук'янівської</a:t>
            </a:r>
            <a:r>
              <a:rPr lang="ru-RU" sz="1800" dirty="0" smtClean="0"/>
              <a:t> </a:t>
            </a:r>
            <a:r>
              <a:rPr lang="ru-RU" sz="1800" dirty="0" err="1" smtClean="0"/>
              <a:t>тюрми</a:t>
            </a:r>
            <a:r>
              <a:rPr lang="ru-RU" sz="1800" dirty="0" smtClean="0"/>
              <a:t>. А </a:t>
            </a:r>
            <a:r>
              <a:rPr lang="ru-RU" sz="1800" dirty="0" err="1" smtClean="0"/>
              <a:t>вже</a:t>
            </a:r>
            <a:r>
              <a:rPr lang="ru-RU" sz="1800" dirty="0" smtClean="0"/>
              <a:t> 18 </a:t>
            </a:r>
            <a:r>
              <a:rPr lang="ru-RU" sz="1800" dirty="0" err="1" smtClean="0"/>
              <a:t>грудня</a:t>
            </a:r>
            <a:r>
              <a:rPr lang="ru-RU" sz="1800" dirty="0" smtClean="0"/>
              <a:t> </a:t>
            </a:r>
            <a:r>
              <a:rPr lang="ru-RU" sz="1800" dirty="0" err="1" smtClean="0"/>
              <a:t>його</a:t>
            </a:r>
            <a:r>
              <a:rPr lang="ru-RU" sz="1800" dirty="0" smtClean="0"/>
              <a:t> </a:t>
            </a:r>
            <a:r>
              <a:rPr lang="ru-RU" sz="1800" dirty="0" err="1" smtClean="0"/>
              <a:t>розстріляли</a:t>
            </a:r>
            <a:r>
              <a:rPr lang="ru-RU" sz="1800" dirty="0" smtClean="0"/>
              <a:t>. </a:t>
            </a:r>
            <a:r>
              <a:rPr lang="ru-RU" sz="1800" dirty="0" err="1" smtClean="0"/>
              <a:t>Сталося</a:t>
            </a:r>
            <a:r>
              <a:rPr lang="ru-RU" sz="1800" dirty="0" smtClean="0"/>
              <a:t> </a:t>
            </a:r>
            <a:r>
              <a:rPr lang="ru-RU" sz="1800" dirty="0" err="1" smtClean="0"/>
              <a:t>це</a:t>
            </a:r>
            <a:r>
              <a:rPr lang="ru-RU" sz="1800" dirty="0" smtClean="0"/>
              <a:t> в </a:t>
            </a:r>
            <a:r>
              <a:rPr lang="ru-RU" sz="1800" dirty="0" err="1" smtClean="0"/>
              <a:t>приміщенні</a:t>
            </a:r>
            <a:r>
              <a:rPr lang="ru-RU" sz="1800" dirty="0" smtClean="0"/>
              <a:t> </a:t>
            </a:r>
            <a:r>
              <a:rPr lang="ru-RU" sz="1800" dirty="0" err="1" smtClean="0"/>
              <a:t>колишнього</a:t>
            </a:r>
            <a:r>
              <a:rPr lang="ru-RU" sz="1800" dirty="0" smtClean="0"/>
              <a:t> </a:t>
            </a:r>
            <a:r>
              <a:rPr lang="ru-RU" sz="1800" dirty="0" err="1" smtClean="0"/>
              <a:t>Інститут</a:t>
            </a:r>
            <a:r>
              <a:rPr lang="ru-RU" sz="1800" dirty="0" smtClean="0"/>
              <a:t>  </a:t>
            </a:r>
            <a:r>
              <a:rPr lang="ru-RU" sz="1800" dirty="0" err="1" smtClean="0"/>
              <a:t>шляхетних</a:t>
            </a:r>
            <a:r>
              <a:rPr lang="ru-RU" sz="1800" dirty="0" smtClean="0"/>
              <a:t> </a:t>
            </a:r>
            <a:r>
              <a:rPr lang="ru-RU" sz="1800" dirty="0" err="1" smtClean="0"/>
              <a:t>дівчат</a:t>
            </a:r>
            <a:r>
              <a:rPr lang="ru-RU" sz="1800" dirty="0" smtClean="0"/>
              <a:t> . Косинку засудили за </a:t>
            </a:r>
            <a:r>
              <a:rPr lang="ru-RU" sz="1800" dirty="0" err="1" smtClean="0"/>
              <a:t>звинуваченням</a:t>
            </a:r>
            <a:r>
              <a:rPr lang="ru-RU" sz="1800" dirty="0" smtClean="0"/>
              <a:t> у </a:t>
            </a:r>
            <a:r>
              <a:rPr lang="ru-RU" sz="1800" dirty="0" err="1" smtClean="0"/>
              <a:t>приналежності</a:t>
            </a:r>
            <a:r>
              <a:rPr lang="ru-RU" sz="1800" dirty="0" smtClean="0"/>
              <a:t> до </a:t>
            </a:r>
            <a:r>
              <a:rPr lang="ru-RU" sz="1800" dirty="0" err="1" smtClean="0"/>
              <a:t>організації</a:t>
            </a:r>
            <a:r>
              <a:rPr lang="ru-RU" sz="1800" dirty="0" smtClean="0"/>
              <a:t>, яка </a:t>
            </a:r>
            <a:r>
              <a:rPr lang="ru-RU" sz="1800" dirty="0" err="1" smtClean="0"/>
              <a:t>готувала</a:t>
            </a:r>
            <a:r>
              <a:rPr lang="ru-RU" sz="1800" dirty="0" smtClean="0"/>
              <a:t> </a:t>
            </a:r>
            <a:r>
              <a:rPr lang="ru-RU" sz="1800" dirty="0" err="1" smtClean="0"/>
              <a:t>терористичні</a:t>
            </a:r>
            <a:r>
              <a:rPr lang="ru-RU" sz="1800" dirty="0" smtClean="0"/>
              <a:t> </a:t>
            </a:r>
            <a:r>
              <a:rPr lang="ru-RU" sz="1800" dirty="0" err="1" smtClean="0"/>
              <a:t>акти</a:t>
            </a:r>
            <a:r>
              <a:rPr lang="ru-RU" sz="1800" dirty="0" smtClean="0"/>
              <a:t> </a:t>
            </a:r>
            <a:r>
              <a:rPr lang="ru-RU" sz="1800" dirty="0" err="1" smtClean="0"/>
              <a:t>проти</a:t>
            </a:r>
            <a:r>
              <a:rPr lang="ru-RU" sz="1800" dirty="0" smtClean="0"/>
              <a:t> </a:t>
            </a:r>
            <a:r>
              <a:rPr lang="ru-RU" sz="1800" dirty="0" err="1" smtClean="0"/>
              <a:t>зверхників</a:t>
            </a:r>
            <a:r>
              <a:rPr lang="ru-RU" sz="1800" dirty="0" smtClean="0"/>
              <a:t> </a:t>
            </a:r>
            <a:r>
              <a:rPr lang="ru-RU" sz="1800" dirty="0" err="1" smtClean="0"/>
              <a:t>російських</a:t>
            </a:r>
            <a:r>
              <a:rPr lang="ru-RU" sz="1800" dirty="0" smtClean="0"/>
              <a:t> </a:t>
            </a:r>
            <a:r>
              <a:rPr lang="ru-RU" sz="1800" dirty="0" err="1" smtClean="0"/>
              <a:t>комуністів</a:t>
            </a:r>
            <a:r>
              <a:rPr lang="ru-RU" sz="1800" dirty="0" smtClean="0"/>
              <a:t> . </a:t>
            </a:r>
            <a:r>
              <a:rPr lang="ru-RU" sz="1800" dirty="0" err="1" smtClean="0"/>
              <a:t>Він</a:t>
            </a:r>
            <a:r>
              <a:rPr lang="ru-RU" sz="1800" dirty="0" smtClean="0"/>
              <a:t> проходив по </a:t>
            </a:r>
            <a:r>
              <a:rPr lang="ru-RU" sz="1800" dirty="0" err="1" smtClean="0"/>
              <a:t>судовій</a:t>
            </a:r>
            <a:r>
              <a:rPr lang="ru-RU" sz="1800" dirty="0" smtClean="0"/>
              <a:t> </a:t>
            </a:r>
            <a:r>
              <a:rPr lang="ru-RU" sz="1800" dirty="0" err="1" smtClean="0"/>
              <a:t>справі</a:t>
            </a:r>
            <a:r>
              <a:rPr lang="ru-RU" sz="1800" dirty="0" smtClean="0"/>
              <a:t> разом </a:t>
            </a:r>
            <a:r>
              <a:rPr lang="ru-RU" sz="1800" dirty="0" err="1" smtClean="0"/>
              <a:t>з</a:t>
            </a:r>
            <a:r>
              <a:rPr lang="ru-RU" sz="1800" dirty="0" smtClean="0"/>
              <a:t> </a:t>
            </a:r>
            <a:r>
              <a:rPr lang="ru-RU" sz="1800" dirty="0" err="1" smtClean="0"/>
              <a:t>письменниками</a:t>
            </a:r>
            <a:r>
              <a:rPr lang="ru-RU" sz="1800" dirty="0" smtClean="0"/>
              <a:t> </a:t>
            </a:r>
            <a:r>
              <a:rPr lang="ru-RU" sz="1800" dirty="0" err="1" smtClean="0"/>
              <a:t>Антіном</a:t>
            </a:r>
            <a:r>
              <a:rPr lang="ru-RU" sz="1800" dirty="0" smtClean="0"/>
              <a:t> та </a:t>
            </a:r>
            <a:r>
              <a:rPr lang="ru-RU" sz="1800" dirty="0" err="1" smtClean="0"/>
              <a:t>Іваном</a:t>
            </a:r>
            <a:r>
              <a:rPr lang="ru-RU" sz="1800" dirty="0" smtClean="0"/>
              <a:t> </a:t>
            </a:r>
            <a:r>
              <a:rPr lang="ru-RU" sz="1800" dirty="0" err="1" smtClean="0"/>
              <a:t>Крушельницькими</a:t>
            </a:r>
            <a:r>
              <a:rPr lang="ru-RU" sz="1800" dirty="0" smtClean="0"/>
              <a:t>, </a:t>
            </a:r>
            <a:r>
              <a:rPr lang="ru-RU" sz="1800" dirty="0" err="1" smtClean="0"/>
              <a:t>Костем</a:t>
            </a:r>
            <a:r>
              <a:rPr lang="ru-RU" sz="1800" dirty="0" smtClean="0"/>
              <a:t> </a:t>
            </a:r>
            <a:r>
              <a:rPr lang="ru-RU" sz="1800" dirty="0" err="1" smtClean="0"/>
              <a:t>Буревієм</a:t>
            </a:r>
            <a:r>
              <a:rPr lang="ru-RU" sz="1800" dirty="0" smtClean="0"/>
              <a:t>, О. </a:t>
            </a:r>
            <a:r>
              <a:rPr lang="ru-RU" sz="1800" dirty="0" err="1" smtClean="0"/>
              <a:t>Влизьком</a:t>
            </a:r>
            <a:r>
              <a:rPr lang="ru-RU" sz="1800" dirty="0" smtClean="0"/>
              <a:t>, </a:t>
            </a:r>
            <a:r>
              <a:rPr lang="ru-RU" sz="1800" dirty="0" err="1" smtClean="0"/>
              <a:t>Дмитром</a:t>
            </a:r>
            <a:r>
              <a:rPr lang="ru-RU" sz="1800" dirty="0" smtClean="0"/>
              <a:t> </a:t>
            </a:r>
            <a:r>
              <a:rPr lang="ru-RU" sz="1800" dirty="0" err="1" smtClean="0"/>
              <a:t>Фальківським</a:t>
            </a:r>
            <a:r>
              <a:rPr lang="ru-RU" sz="1800" dirty="0" smtClean="0"/>
              <a:t>. </a:t>
            </a:r>
            <a:r>
              <a:rPr lang="ru-RU" sz="1800" dirty="0" err="1" smtClean="0"/>
              <a:t>Керуючись</a:t>
            </a:r>
            <a:r>
              <a:rPr lang="ru-RU" sz="1800" dirty="0" smtClean="0"/>
              <a:t> </a:t>
            </a:r>
            <a:r>
              <a:rPr lang="ru-RU" sz="1800" dirty="0" err="1" smtClean="0"/>
              <a:t>відповідною</a:t>
            </a:r>
            <a:r>
              <a:rPr lang="ru-RU" sz="1800" dirty="0" smtClean="0"/>
              <a:t> </a:t>
            </a:r>
            <a:r>
              <a:rPr lang="ru-RU" sz="1800" dirty="0" err="1" smtClean="0"/>
              <a:t>постановою</a:t>
            </a:r>
            <a:r>
              <a:rPr lang="ru-RU" sz="1800" dirty="0" smtClean="0"/>
              <a:t> ЦВК Союзу РСР, </a:t>
            </a:r>
            <a:r>
              <a:rPr lang="ru-RU" sz="1800" dirty="0" err="1" smtClean="0"/>
              <a:t>виїзна</a:t>
            </a:r>
            <a:r>
              <a:rPr lang="ru-RU" sz="1800" dirty="0" smtClean="0"/>
              <a:t> </a:t>
            </a:r>
            <a:r>
              <a:rPr lang="ru-RU" sz="1800" dirty="0" err="1" smtClean="0"/>
              <a:t>сесія</a:t>
            </a:r>
            <a:r>
              <a:rPr lang="ru-RU" sz="1800" dirty="0" smtClean="0"/>
              <a:t> </a:t>
            </a:r>
            <a:r>
              <a:rPr lang="ru-RU" sz="1800" dirty="0" err="1" smtClean="0"/>
              <a:t>Військової</a:t>
            </a:r>
            <a:r>
              <a:rPr lang="ru-RU" sz="1800" dirty="0" smtClean="0"/>
              <a:t> </a:t>
            </a:r>
            <a:r>
              <a:rPr lang="ru-RU" sz="1800" dirty="0" err="1" smtClean="0"/>
              <a:t>колегії</a:t>
            </a:r>
            <a:r>
              <a:rPr lang="ru-RU" sz="1800" dirty="0" smtClean="0"/>
              <a:t> присудила </a:t>
            </a:r>
            <a:r>
              <a:rPr lang="ru-RU" sz="1800" dirty="0" err="1" smtClean="0"/>
              <a:t>Григорія</a:t>
            </a:r>
            <a:r>
              <a:rPr lang="ru-RU" sz="1800" dirty="0" smtClean="0"/>
              <a:t> </a:t>
            </a:r>
            <a:r>
              <a:rPr lang="ru-RU" sz="1800" dirty="0" err="1" smtClean="0"/>
              <a:t>Косинку-Стрільця</a:t>
            </a:r>
            <a:r>
              <a:rPr lang="ru-RU" sz="1800" dirty="0" smtClean="0"/>
              <a:t> «</a:t>
            </a:r>
            <a:r>
              <a:rPr lang="ru-RU" sz="1800" dirty="0" err="1" smtClean="0"/>
              <a:t>розстріляти</a:t>
            </a:r>
            <a:r>
              <a:rPr lang="ru-RU" sz="1800" dirty="0" smtClean="0"/>
              <a:t>»</a:t>
            </a:r>
            <a:endParaRPr lang="ru-RU" sz="1800" dirty="0"/>
          </a:p>
        </p:txBody>
      </p:sp>
      <p:pic>
        <p:nvPicPr>
          <p:cNvPr id="4" name="Содержимое 3" descr="508196_200.jpg"/>
          <p:cNvPicPr>
            <a:picLocks noGrp="1" noChangeAspect="1"/>
          </p:cNvPicPr>
          <p:nvPr>
            <p:ph idx="1"/>
          </p:nvPr>
        </p:nvPicPr>
        <p:blipFill>
          <a:blip r:embed="rId2"/>
          <a:stretch>
            <a:fillRect/>
          </a:stretch>
        </p:blipFill>
        <p:spPr>
          <a:xfrm>
            <a:off x="642910" y="3857628"/>
            <a:ext cx="2000264" cy="2619380"/>
          </a:xfrm>
        </p:spPr>
      </p:pic>
      <p:pic>
        <p:nvPicPr>
          <p:cNvPr id="5122" name="Picture 2" descr="C:\Documents and Settings\Admin\Рабочий стол\Болгария 2013\косинка\450-6-2.jpg"/>
          <p:cNvPicPr>
            <a:picLocks noChangeAspect="1" noChangeArrowheads="1"/>
          </p:cNvPicPr>
          <p:nvPr/>
        </p:nvPicPr>
        <p:blipFill>
          <a:blip r:embed="rId3"/>
          <a:srcRect/>
          <a:stretch>
            <a:fillRect/>
          </a:stretch>
        </p:blipFill>
        <p:spPr bwMode="auto">
          <a:xfrm>
            <a:off x="5000628" y="3357562"/>
            <a:ext cx="3175000" cy="3187700"/>
          </a:xfrm>
          <a:prstGeom prst="rect">
            <a:avLst/>
          </a:prstGeom>
          <a:noFill/>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2" presetClass="entr" presetSubtype="4"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 calcmode="lin" valueType="num">
                                      <p:cBhvr additive="base">
                                        <p:cTn id="10" dur="500" fill="hold"/>
                                        <p:tgtEl>
                                          <p:spTgt spid="4"/>
                                        </p:tgtEl>
                                        <p:attrNameLst>
                                          <p:attrName>ppt_x</p:attrName>
                                        </p:attrNameLst>
                                      </p:cBhvr>
                                      <p:tavLst>
                                        <p:tav tm="0">
                                          <p:val>
                                            <p:strVal val="#ppt_x"/>
                                          </p:val>
                                        </p:tav>
                                        <p:tav tm="100000">
                                          <p:val>
                                            <p:strVal val="#ppt_x"/>
                                          </p:val>
                                        </p:tav>
                                      </p:tavLst>
                                    </p:anim>
                                    <p:anim calcmode="lin" valueType="num">
                                      <p:cBhvr additive="base">
                                        <p:cTn id="11" dur="500" fill="hold"/>
                                        <p:tgtEl>
                                          <p:spTgt spid="4"/>
                                        </p:tgtEl>
                                        <p:attrNameLst>
                                          <p:attrName>ppt_y</p:attrName>
                                        </p:attrNameLst>
                                      </p:cBhvr>
                                      <p:tavLst>
                                        <p:tav tm="0">
                                          <p:val>
                                            <p:strVal val="1+#ppt_h/2"/>
                                          </p:val>
                                        </p:tav>
                                        <p:tav tm="100000">
                                          <p:val>
                                            <p:strVal val="#ppt_y"/>
                                          </p:val>
                                        </p:tav>
                                      </p:tavLst>
                                    </p:anim>
                                  </p:childTnLst>
                                </p:cTn>
                              </p:par>
                            </p:childTnLst>
                          </p:cTn>
                        </p:par>
                        <p:par>
                          <p:cTn id="12" fill="hold">
                            <p:stCondLst>
                              <p:cond delay="2000"/>
                            </p:stCondLst>
                            <p:childTnLst>
                              <p:par>
                                <p:cTn id="13" presetID="53" presetClass="entr" presetSubtype="16" fill="hold" nodeType="afterEffect">
                                  <p:stCondLst>
                                    <p:cond delay="0"/>
                                  </p:stCondLst>
                                  <p:childTnLst>
                                    <p:set>
                                      <p:cBhvr>
                                        <p:cTn id="14" dur="1" fill="hold">
                                          <p:stCondLst>
                                            <p:cond delay="0"/>
                                          </p:stCondLst>
                                        </p:cTn>
                                        <p:tgtEl>
                                          <p:spTgt spid="5122"/>
                                        </p:tgtEl>
                                        <p:attrNameLst>
                                          <p:attrName>style.visibility</p:attrName>
                                        </p:attrNameLst>
                                      </p:cBhvr>
                                      <p:to>
                                        <p:strVal val="visible"/>
                                      </p:to>
                                    </p:set>
                                    <p:anim calcmode="lin" valueType="num">
                                      <p:cBhvr>
                                        <p:cTn id="15" dur="500" fill="hold"/>
                                        <p:tgtEl>
                                          <p:spTgt spid="5122"/>
                                        </p:tgtEl>
                                        <p:attrNameLst>
                                          <p:attrName>ppt_w</p:attrName>
                                        </p:attrNameLst>
                                      </p:cBhvr>
                                      <p:tavLst>
                                        <p:tav tm="0">
                                          <p:val>
                                            <p:fltVal val="0"/>
                                          </p:val>
                                        </p:tav>
                                        <p:tav tm="100000">
                                          <p:val>
                                            <p:strVal val="#ppt_w"/>
                                          </p:val>
                                        </p:tav>
                                      </p:tavLst>
                                    </p:anim>
                                    <p:anim calcmode="lin" valueType="num">
                                      <p:cBhvr>
                                        <p:cTn id="16" dur="500" fill="hold"/>
                                        <p:tgtEl>
                                          <p:spTgt spid="5122"/>
                                        </p:tgtEl>
                                        <p:attrNameLst>
                                          <p:attrName>ppt_h</p:attrName>
                                        </p:attrNameLst>
                                      </p:cBhvr>
                                      <p:tavLst>
                                        <p:tav tm="0">
                                          <p:val>
                                            <p:fltVal val="0"/>
                                          </p:val>
                                        </p:tav>
                                        <p:tav tm="100000">
                                          <p:val>
                                            <p:strVal val="#ppt_h"/>
                                          </p:val>
                                        </p:tav>
                                      </p:tavLst>
                                    </p:anim>
                                    <p:animEffect transition="in" filter="fade">
                                      <p:cBhvr>
                                        <p:cTn id="17" dur="5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571480"/>
            <a:ext cx="7901014" cy="2940048"/>
          </a:xfrm>
        </p:spPr>
        <p:txBody>
          <a:bodyPr>
            <a:noAutofit/>
          </a:bodyPr>
          <a:lstStyle/>
          <a:p>
            <a:r>
              <a:rPr lang="ru-RU" sz="1800" dirty="0" smtClean="0"/>
              <a:t>18 </a:t>
            </a:r>
            <a:r>
              <a:rPr lang="ru-RU" sz="1800" dirty="0" err="1" smtClean="0"/>
              <a:t>грудня</a:t>
            </a:r>
            <a:r>
              <a:rPr lang="ru-RU" sz="1800" dirty="0" smtClean="0"/>
              <a:t> </a:t>
            </a:r>
            <a:r>
              <a:rPr lang="ru-RU" sz="1800" dirty="0" err="1" smtClean="0"/>
              <a:t>газети</a:t>
            </a:r>
            <a:r>
              <a:rPr lang="ru-RU" sz="1800" dirty="0" smtClean="0"/>
              <a:t> </a:t>
            </a:r>
            <a:r>
              <a:rPr lang="ru-RU" sz="1800" dirty="0" err="1" smtClean="0"/>
              <a:t>повідомили</a:t>
            </a:r>
            <a:r>
              <a:rPr lang="ru-RU" sz="1800" dirty="0" smtClean="0"/>
              <a:t> про страту Косинки. </a:t>
            </a:r>
            <a:r>
              <a:rPr lang="ru-RU" sz="1800" dirty="0" err="1" smtClean="0"/>
              <a:t>Наприкінці</a:t>
            </a:r>
            <a:r>
              <a:rPr lang="ru-RU" sz="1800" dirty="0" smtClean="0"/>
              <a:t> </a:t>
            </a:r>
            <a:r>
              <a:rPr lang="ru-RU" sz="1800" dirty="0" err="1" smtClean="0"/>
              <a:t>грудня</a:t>
            </a:r>
            <a:r>
              <a:rPr lang="ru-RU" sz="1800" dirty="0" smtClean="0"/>
              <a:t> 1934 року на </a:t>
            </a:r>
            <a:r>
              <a:rPr lang="ru-RU" sz="1800" dirty="0" err="1" smtClean="0"/>
              <a:t>квартирі</a:t>
            </a:r>
            <a:r>
              <a:rPr lang="ru-RU" sz="1800" dirty="0" smtClean="0"/>
              <a:t> М. </a:t>
            </a:r>
            <a:r>
              <a:rPr lang="ru-RU" sz="1800" dirty="0" err="1" smtClean="0"/>
              <a:t>Рильського</a:t>
            </a:r>
            <a:r>
              <a:rPr lang="ru-RU" sz="1800" dirty="0" smtClean="0"/>
              <a:t> </a:t>
            </a:r>
            <a:r>
              <a:rPr lang="ru-RU" sz="1800" dirty="0" err="1" smtClean="0"/>
              <a:t>зібралися</a:t>
            </a:r>
            <a:r>
              <a:rPr lang="ru-RU" sz="1800" dirty="0" smtClean="0"/>
              <a:t> </a:t>
            </a:r>
            <a:r>
              <a:rPr lang="ru-RU" sz="1800" dirty="0" err="1" smtClean="0"/>
              <a:t>письменники</a:t>
            </a:r>
            <a:r>
              <a:rPr lang="ru-RU" sz="1800" dirty="0" smtClean="0"/>
              <a:t>, </a:t>
            </a:r>
            <a:r>
              <a:rPr lang="ru-RU" sz="1800" dirty="0" err="1" smtClean="0"/>
              <a:t>аби</a:t>
            </a:r>
            <a:r>
              <a:rPr lang="ru-RU" sz="1800" dirty="0" smtClean="0"/>
              <a:t> </a:t>
            </a:r>
            <a:r>
              <a:rPr lang="ru-RU" sz="1800" dirty="0" err="1" smtClean="0"/>
              <a:t>вшанувати</a:t>
            </a:r>
            <a:r>
              <a:rPr lang="ru-RU" sz="1800" dirty="0" smtClean="0"/>
              <a:t> </a:t>
            </a:r>
            <a:r>
              <a:rPr lang="ru-RU" sz="1800" dirty="0" err="1" smtClean="0"/>
              <a:t>пам'ять</a:t>
            </a:r>
            <a:r>
              <a:rPr lang="ru-RU" sz="1800" dirty="0" smtClean="0"/>
              <a:t> убитого. </a:t>
            </a:r>
            <a:r>
              <a:rPr lang="ru-RU" sz="1800" dirty="0" err="1" smtClean="0"/>
              <a:t>Після</a:t>
            </a:r>
            <a:r>
              <a:rPr lang="ru-RU" sz="1800" dirty="0" smtClean="0"/>
              <a:t> </a:t>
            </a:r>
            <a:r>
              <a:rPr lang="ru-RU" sz="1800" dirty="0" err="1" smtClean="0"/>
              <a:t>цього</a:t>
            </a:r>
            <a:r>
              <a:rPr lang="ru-RU" sz="1800" dirty="0" smtClean="0"/>
              <a:t>, аж до </a:t>
            </a:r>
            <a:r>
              <a:rPr lang="ru-RU" sz="1800" dirty="0" err="1" smtClean="0"/>
              <a:t>часів</a:t>
            </a:r>
            <a:r>
              <a:rPr lang="ru-RU" sz="1800" dirty="0" smtClean="0"/>
              <a:t> «</a:t>
            </a:r>
            <a:r>
              <a:rPr lang="ru-RU" sz="1800" dirty="0" err="1" smtClean="0"/>
              <a:t>хрущовської</a:t>
            </a:r>
            <a:r>
              <a:rPr lang="ru-RU" sz="1800" dirty="0" smtClean="0"/>
              <a:t> </a:t>
            </a:r>
            <a:r>
              <a:rPr lang="ru-RU" sz="1800" dirty="0" err="1" smtClean="0"/>
              <a:t>відлиги</a:t>
            </a:r>
            <a:r>
              <a:rPr lang="ru-RU" sz="1800" dirty="0" smtClean="0"/>
              <a:t>», про Косинку не </a:t>
            </a:r>
            <a:r>
              <a:rPr lang="ru-RU" sz="1800" dirty="0" err="1" smtClean="0"/>
              <a:t>згадували</a:t>
            </a:r>
            <a:r>
              <a:rPr lang="ru-RU" sz="1800" dirty="0" smtClean="0"/>
              <a:t>. 1956 </a:t>
            </a:r>
            <a:r>
              <a:rPr lang="ru-RU" sz="1800" dirty="0" err="1" smtClean="0"/>
              <a:t>Андрій</a:t>
            </a:r>
            <a:r>
              <a:rPr lang="ru-RU" sz="1800" dirty="0" smtClean="0"/>
              <a:t> </a:t>
            </a:r>
            <a:r>
              <a:rPr lang="ru-RU" sz="1800" dirty="0" err="1" smtClean="0"/>
              <a:t>Малишко</a:t>
            </a:r>
            <a:r>
              <a:rPr lang="ru-RU" sz="1800" dirty="0" smtClean="0"/>
              <a:t> </a:t>
            </a:r>
            <a:r>
              <a:rPr lang="ru-RU" sz="1800" dirty="0" err="1" smtClean="0"/>
              <a:t>присвятив</a:t>
            </a:r>
            <a:r>
              <a:rPr lang="ru-RU" sz="1800" dirty="0" smtClean="0"/>
              <a:t> </a:t>
            </a:r>
            <a:r>
              <a:rPr lang="ru-RU" sz="1800" dirty="0" err="1" smtClean="0"/>
              <a:t>йому</a:t>
            </a:r>
            <a:r>
              <a:rPr lang="ru-RU" sz="1800" dirty="0" smtClean="0"/>
              <a:t> </a:t>
            </a:r>
            <a:r>
              <a:rPr lang="ru-RU" sz="1800" dirty="0" err="1" smtClean="0"/>
              <a:t>вірша</a:t>
            </a:r>
            <a:r>
              <a:rPr lang="ru-RU" sz="1800" dirty="0" smtClean="0"/>
              <a:t>. У 1979 в с. </a:t>
            </a:r>
            <a:r>
              <a:rPr lang="ru-RU" sz="1800" dirty="0" err="1" smtClean="0"/>
              <a:t>Щербанівка</a:t>
            </a:r>
            <a:r>
              <a:rPr lang="ru-RU" sz="1800" dirty="0" smtClean="0"/>
              <a:t> </a:t>
            </a:r>
            <a:r>
              <a:rPr lang="ru-RU" sz="1800" dirty="0" err="1" smtClean="0"/>
              <a:t>встановлено</a:t>
            </a:r>
            <a:r>
              <a:rPr lang="ru-RU" sz="1800" dirty="0" smtClean="0"/>
              <a:t> </a:t>
            </a:r>
            <a:r>
              <a:rPr lang="ru-RU" sz="1800" dirty="0" err="1" smtClean="0"/>
              <a:t>пам'ятник</a:t>
            </a:r>
            <a:r>
              <a:rPr lang="ru-RU" sz="1800" dirty="0" smtClean="0"/>
              <a:t> </a:t>
            </a:r>
            <a:r>
              <a:rPr lang="ru-RU" sz="1800" dirty="0" err="1" smtClean="0"/>
              <a:t>Косинці</a:t>
            </a:r>
            <a:r>
              <a:rPr lang="ru-RU" sz="1800" dirty="0" smtClean="0"/>
              <a:t> (скульптор Г. </a:t>
            </a:r>
            <a:r>
              <a:rPr lang="ru-RU" sz="1800" dirty="0" err="1" smtClean="0"/>
              <a:t>Кальченко</a:t>
            </a:r>
            <a:r>
              <a:rPr lang="ru-RU" sz="1800" dirty="0" smtClean="0"/>
              <a:t>, </a:t>
            </a:r>
            <a:r>
              <a:rPr lang="ru-RU" sz="1800" dirty="0" err="1" smtClean="0"/>
              <a:t>архітектор</a:t>
            </a:r>
            <a:r>
              <a:rPr lang="ru-RU" sz="1800" dirty="0" smtClean="0"/>
              <a:t> А. </a:t>
            </a:r>
            <a:r>
              <a:rPr lang="ru-RU" sz="1800" dirty="0" err="1" smtClean="0"/>
              <a:t>Ігнащенко</a:t>
            </a:r>
            <a:r>
              <a:rPr lang="ru-RU" sz="1800" dirty="0" smtClean="0"/>
              <a:t>). Михайло </a:t>
            </a:r>
            <a:r>
              <a:rPr lang="ru-RU" sz="1800" dirty="0" err="1" smtClean="0"/>
              <a:t>Горловий</a:t>
            </a:r>
            <a:r>
              <a:rPr lang="ru-RU" sz="1800" dirty="0" smtClean="0"/>
              <a:t> </a:t>
            </a:r>
            <a:r>
              <a:rPr lang="ru-RU" sz="1800" dirty="0" err="1" smtClean="0"/>
              <a:t>є</a:t>
            </a:r>
            <a:r>
              <a:rPr lang="ru-RU" sz="1800" dirty="0" smtClean="0"/>
              <a:t> автором </a:t>
            </a:r>
            <a:r>
              <a:rPr lang="ru-RU" sz="1800" dirty="0" err="1" smtClean="0"/>
              <a:t>пам'ятника</a:t>
            </a:r>
            <a:r>
              <a:rPr lang="ru-RU" sz="1800" dirty="0" smtClean="0"/>
              <a:t> </a:t>
            </a:r>
            <a:r>
              <a:rPr lang="ru-RU" sz="1800" dirty="0" err="1" smtClean="0"/>
              <a:t>Григорію</a:t>
            </a:r>
            <a:r>
              <a:rPr lang="ru-RU" sz="1800" dirty="0" smtClean="0"/>
              <a:t> </a:t>
            </a:r>
            <a:r>
              <a:rPr lang="ru-RU" sz="1800" dirty="0" err="1" smtClean="0"/>
              <a:t>Косинці</a:t>
            </a:r>
            <a:r>
              <a:rPr lang="ru-RU" sz="1800" dirty="0" smtClean="0"/>
              <a:t> у </a:t>
            </a:r>
            <a:r>
              <a:rPr lang="ru-RU" sz="1800" dirty="0" err="1" smtClean="0"/>
              <a:t>селі</a:t>
            </a:r>
            <a:r>
              <a:rPr lang="ru-RU" sz="1800" dirty="0" smtClean="0"/>
              <a:t> Красному .</a:t>
            </a:r>
            <a:r>
              <a:rPr lang="ru-RU" sz="1800" dirty="0" err="1" smtClean="0"/>
              <a:t>Довгий</a:t>
            </a:r>
            <a:r>
              <a:rPr lang="ru-RU" sz="1800" dirty="0" smtClean="0"/>
              <a:t> час </a:t>
            </a:r>
            <a:r>
              <a:rPr lang="ru-RU" sz="1800" dirty="0" err="1" smtClean="0"/>
              <a:t>більш-менш</a:t>
            </a:r>
            <a:r>
              <a:rPr lang="ru-RU" sz="1800" dirty="0" smtClean="0"/>
              <a:t> </a:t>
            </a:r>
            <a:r>
              <a:rPr lang="ru-RU" sz="1800" dirty="0" err="1" smtClean="0"/>
              <a:t>точне</a:t>
            </a:r>
            <a:r>
              <a:rPr lang="ru-RU" sz="1800" dirty="0" smtClean="0"/>
              <a:t> </a:t>
            </a:r>
            <a:r>
              <a:rPr lang="ru-RU" sz="1800" dirty="0" err="1" smtClean="0"/>
              <a:t>місце</a:t>
            </a:r>
            <a:r>
              <a:rPr lang="ru-RU" sz="1800" dirty="0" smtClean="0"/>
              <a:t> </a:t>
            </a:r>
            <a:r>
              <a:rPr lang="ru-RU" sz="1800" dirty="0" err="1" smtClean="0"/>
              <a:t>поховання</a:t>
            </a:r>
            <a:r>
              <a:rPr lang="ru-RU" sz="1800" dirty="0" smtClean="0"/>
              <a:t> </a:t>
            </a:r>
            <a:r>
              <a:rPr lang="ru-RU" sz="1800" dirty="0" err="1" smtClean="0"/>
              <a:t>письменника</a:t>
            </a:r>
            <a:r>
              <a:rPr lang="ru-RU" sz="1800" dirty="0" smtClean="0"/>
              <a:t> </a:t>
            </a:r>
            <a:r>
              <a:rPr lang="ru-RU" sz="1800" dirty="0" err="1" smtClean="0"/>
              <a:t>було</a:t>
            </a:r>
            <a:r>
              <a:rPr lang="ru-RU" sz="1800" dirty="0" smtClean="0"/>
              <a:t> </a:t>
            </a:r>
            <a:r>
              <a:rPr lang="ru-RU" sz="1800" dirty="0" err="1" smtClean="0"/>
              <a:t>невідоме</a:t>
            </a:r>
            <a:r>
              <a:rPr lang="ru-RU" sz="1800" dirty="0" smtClean="0"/>
              <a:t>. Тамара </a:t>
            </a:r>
            <a:r>
              <a:rPr lang="ru-RU" sz="1800" dirty="0" err="1" smtClean="0"/>
              <a:t>Мороз-Стрілець</a:t>
            </a:r>
            <a:r>
              <a:rPr lang="ru-RU" sz="1800" dirty="0" smtClean="0"/>
              <a:t> </a:t>
            </a:r>
            <a:r>
              <a:rPr lang="ru-RU" sz="1800" dirty="0" err="1" smtClean="0"/>
              <a:t>вказувала</a:t>
            </a:r>
            <a:r>
              <a:rPr lang="ru-RU" sz="1800" dirty="0" smtClean="0"/>
              <a:t> на </a:t>
            </a:r>
            <a:r>
              <a:rPr lang="ru-RU" sz="1800" dirty="0" err="1" smtClean="0"/>
              <a:t>Лук'янівське</a:t>
            </a:r>
            <a:r>
              <a:rPr lang="ru-RU" sz="1800" dirty="0" smtClean="0"/>
              <a:t> </a:t>
            </a:r>
            <a:r>
              <a:rPr lang="ru-RU" sz="1800" dirty="0" err="1" smtClean="0"/>
              <a:t>кладовище</a:t>
            </a:r>
            <a:r>
              <a:rPr lang="ru-RU" sz="1800" dirty="0" smtClean="0"/>
              <a:t>, </a:t>
            </a:r>
            <a:r>
              <a:rPr lang="ru-RU" sz="1800" dirty="0" err="1" smtClean="0"/>
              <a:t>на</a:t>
            </a:r>
            <a:r>
              <a:rPr lang="ru-RU" sz="1800" dirty="0" smtClean="0"/>
              <a:t> </a:t>
            </a:r>
            <a:r>
              <a:rPr lang="ru-RU" sz="1800" dirty="0" err="1" smtClean="0"/>
              <a:t>межі</a:t>
            </a:r>
            <a:r>
              <a:rPr lang="ru-RU" sz="1800" dirty="0" smtClean="0"/>
              <a:t> </a:t>
            </a:r>
            <a:r>
              <a:rPr lang="ru-RU" sz="1800" dirty="0" err="1" smtClean="0"/>
              <a:t>дільниці</a:t>
            </a:r>
            <a:r>
              <a:rPr lang="en-US" sz="1800" dirty="0" smtClean="0"/>
              <a:t>. </a:t>
            </a:r>
            <a:r>
              <a:rPr lang="ru-RU" sz="1800" dirty="0" smtClean="0"/>
              <a:t>У 1994 </a:t>
            </a:r>
            <a:r>
              <a:rPr lang="ru-RU" sz="1800" dirty="0" err="1" smtClean="0"/>
              <a:t>році</a:t>
            </a:r>
            <a:r>
              <a:rPr lang="ru-RU" sz="1800" dirty="0" smtClean="0"/>
              <a:t> там </a:t>
            </a:r>
            <a:r>
              <a:rPr lang="ru-RU" sz="1800" dirty="0" err="1" smtClean="0"/>
              <a:t>встановили</a:t>
            </a:r>
            <a:r>
              <a:rPr lang="ru-RU" sz="1800" dirty="0" smtClean="0"/>
              <a:t> </a:t>
            </a:r>
            <a:r>
              <a:rPr lang="ru-RU" sz="1800" dirty="0" err="1" smtClean="0"/>
              <a:t>хрест</a:t>
            </a:r>
            <a:r>
              <a:rPr lang="ru-RU" sz="1800" dirty="0" smtClean="0"/>
              <a:t>.</a:t>
            </a:r>
            <a:br>
              <a:rPr lang="ru-RU" sz="1800" dirty="0" smtClean="0"/>
            </a:br>
            <a:r>
              <a:rPr lang="ru-RU" sz="1800" dirty="0" smtClean="0"/>
              <a:t>У 2001 </a:t>
            </a:r>
            <a:r>
              <a:rPr lang="ru-RU" sz="1800" dirty="0" err="1" smtClean="0"/>
              <a:t>році</a:t>
            </a:r>
            <a:r>
              <a:rPr lang="ru-RU" sz="1800" dirty="0" smtClean="0"/>
              <a:t> </a:t>
            </a:r>
            <a:r>
              <a:rPr lang="ru-RU" sz="1800" dirty="0" err="1" smtClean="0"/>
              <a:t>Київською</a:t>
            </a:r>
            <a:r>
              <a:rPr lang="ru-RU" sz="1800" dirty="0" smtClean="0"/>
              <a:t> </a:t>
            </a:r>
            <a:r>
              <a:rPr lang="ru-RU" sz="1800" dirty="0" err="1" smtClean="0"/>
              <a:t>обласною</a:t>
            </a:r>
            <a:r>
              <a:rPr lang="ru-RU" sz="1800" dirty="0" smtClean="0"/>
              <a:t> державною </a:t>
            </a:r>
            <a:r>
              <a:rPr lang="ru-RU" sz="1800" dirty="0" err="1" smtClean="0"/>
              <a:t>адміністрацією</a:t>
            </a:r>
            <a:r>
              <a:rPr lang="ru-RU" sz="1800" dirty="0" smtClean="0"/>
              <a:t> </a:t>
            </a:r>
            <a:r>
              <a:rPr lang="ru-RU" sz="1800" dirty="0" err="1" smtClean="0"/>
              <a:t>було</a:t>
            </a:r>
            <a:r>
              <a:rPr lang="ru-RU" sz="1800" dirty="0" smtClean="0"/>
              <a:t> </a:t>
            </a:r>
            <a:r>
              <a:rPr lang="ru-RU" sz="1800" dirty="0" err="1" smtClean="0"/>
              <a:t>засновано</a:t>
            </a:r>
            <a:r>
              <a:rPr lang="ru-RU" sz="1800" dirty="0" smtClean="0"/>
              <a:t> </a:t>
            </a:r>
            <a:r>
              <a:rPr lang="ru-RU" sz="1800" dirty="0" err="1" smtClean="0"/>
              <a:t>Київську</a:t>
            </a:r>
            <a:r>
              <a:rPr lang="ru-RU" sz="1800" dirty="0" smtClean="0"/>
              <a:t> </a:t>
            </a:r>
            <a:r>
              <a:rPr lang="ru-RU" sz="1800" dirty="0" err="1" smtClean="0"/>
              <a:t>обласну</a:t>
            </a:r>
            <a:r>
              <a:rPr lang="ru-RU" sz="1800" dirty="0" smtClean="0"/>
              <a:t> </a:t>
            </a:r>
            <a:r>
              <a:rPr lang="ru-RU" sz="1800" dirty="0" err="1" smtClean="0"/>
              <a:t>літературну</a:t>
            </a:r>
            <a:r>
              <a:rPr lang="ru-RU" sz="1800" dirty="0" smtClean="0"/>
              <a:t> </a:t>
            </a:r>
            <a:r>
              <a:rPr lang="ru-RU" sz="1800" dirty="0" err="1" smtClean="0"/>
              <a:t>премію</a:t>
            </a:r>
            <a:r>
              <a:rPr lang="ru-RU" sz="1800" dirty="0" smtClean="0"/>
              <a:t> </a:t>
            </a:r>
            <a:r>
              <a:rPr lang="ru-RU" sz="1800" dirty="0" err="1" smtClean="0"/>
              <a:t>імені</a:t>
            </a:r>
            <a:r>
              <a:rPr lang="ru-RU" sz="1800" dirty="0" smtClean="0"/>
              <a:t> </a:t>
            </a:r>
            <a:r>
              <a:rPr lang="ru-RU" sz="1800" dirty="0" err="1" smtClean="0"/>
              <a:t>Григорія</a:t>
            </a:r>
            <a:r>
              <a:rPr lang="ru-RU" sz="1800" dirty="0" smtClean="0"/>
              <a:t> Косинки для </a:t>
            </a:r>
            <a:r>
              <a:rPr lang="ru-RU" sz="1800" dirty="0" err="1" smtClean="0"/>
              <a:t>відзначення</a:t>
            </a:r>
            <a:r>
              <a:rPr lang="ru-RU" sz="1800" dirty="0" smtClean="0"/>
              <a:t> </a:t>
            </a:r>
            <a:r>
              <a:rPr lang="ru-RU" sz="1800" dirty="0" err="1" smtClean="0"/>
              <a:t>кращих</a:t>
            </a:r>
            <a:r>
              <a:rPr lang="ru-RU" sz="1800" dirty="0" smtClean="0"/>
              <a:t> </a:t>
            </a:r>
            <a:r>
              <a:rPr lang="ru-RU" sz="1800" dirty="0" err="1" smtClean="0"/>
              <a:t>здобутків</a:t>
            </a:r>
            <a:r>
              <a:rPr lang="ru-RU" sz="1800" dirty="0" smtClean="0"/>
              <a:t> </a:t>
            </a:r>
            <a:r>
              <a:rPr lang="ru-RU" sz="1800" dirty="0" err="1" smtClean="0"/>
              <a:t>поетів</a:t>
            </a:r>
            <a:r>
              <a:rPr lang="ru-RU" sz="1800" dirty="0" smtClean="0"/>
              <a:t>, </a:t>
            </a:r>
            <a:r>
              <a:rPr lang="ru-RU" sz="1800" dirty="0" err="1" smtClean="0"/>
              <a:t>прозаїків</a:t>
            </a:r>
            <a:r>
              <a:rPr lang="ru-RU" sz="1800" dirty="0" smtClean="0"/>
              <a:t>, </a:t>
            </a:r>
            <a:r>
              <a:rPr lang="ru-RU" sz="1800" dirty="0" err="1" smtClean="0"/>
              <a:t>драматургів</a:t>
            </a:r>
            <a:r>
              <a:rPr lang="ru-RU" sz="1800" dirty="0" smtClean="0"/>
              <a:t> </a:t>
            </a:r>
            <a:r>
              <a:rPr lang="ru-RU" sz="1800" dirty="0" err="1" smtClean="0"/>
              <a:t>і</a:t>
            </a:r>
            <a:r>
              <a:rPr lang="ru-RU" sz="1800" dirty="0" smtClean="0"/>
              <a:t> </a:t>
            </a:r>
            <a:r>
              <a:rPr lang="ru-RU" sz="1800" dirty="0" err="1" smtClean="0"/>
              <a:t>літературних</a:t>
            </a:r>
            <a:r>
              <a:rPr lang="ru-RU" sz="1800" dirty="0" smtClean="0"/>
              <a:t> </a:t>
            </a:r>
            <a:r>
              <a:rPr lang="ru-RU" sz="1800" dirty="0" err="1" smtClean="0"/>
              <a:t>критиків</a:t>
            </a:r>
            <a:r>
              <a:rPr lang="ru-RU" sz="1800" dirty="0" smtClean="0"/>
              <a:t>, </a:t>
            </a:r>
            <a:r>
              <a:rPr lang="ru-RU" sz="1800" dirty="0" err="1" smtClean="0"/>
              <a:t>які</a:t>
            </a:r>
            <a:r>
              <a:rPr lang="ru-RU" sz="1800" dirty="0" smtClean="0"/>
              <a:t> </a:t>
            </a:r>
            <a:r>
              <a:rPr lang="ru-RU" sz="1800" dirty="0" err="1" smtClean="0"/>
              <a:t>постійно</a:t>
            </a:r>
            <a:r>
              <a:rPr lang="ru-RU" sz="1800" dirty="0" smtClean="0"/>
              <a:t> </a:t>
            </a:r>
            <a:r>
              <a:rPr lang="ru-RU" sz="1800" dirty="0" err="1" smtClean="0"/>
              <a:t>проживають</a:t>
            </a:r>
            <a:r>
              <a:rPr lang="ru-RU" sz="1800" dirty="0" smtClean="0"/>
              <a:t> в </a:t>
            </a:r>
            <a:r>
              <a:rPr lang="ru-RU" sz="1800" dirty="0" err="1" smtClean="0"/>
              <a:t>Київській</a:t>
            </a:r>
            <a:r>
              <a:rPr lang="ru-RU" sz="1800" dirty="0" smtClean="0"/>
              <a:t> </a:t>
            </a:r>
            <a:r>
              <a:rPr lang="ru-RU" sz="1800" dirty="0" err="1" smtClean="0"/>
              <a:t>області</a:t>
            </a:r>
            <a:r>
              <a:rPr lang="ru-RU" sz="1800" dirty="0" smtClean="0"/>
              <a:t/>
            </a:r>
            <a:br>
              <a:rPr lang="ru-RU" sz="1800" dirty="0" smtClean="0"/>
            </a:br>
            <a:endParaRPr lang="ru-RU" sz="1800" dirty="0"/>
          </a:p>
        </p:txBody>
      </p:sp>
      <p:pic>
        <p:nvPicPr>
          <p:cNvPr id="4" name="Содержимое 3" descr="418px-Косинка.jpg"/>
          <p:cNvPicPr>
            <a:picLocks noGrp="1" noChangeAspect="1"/>
          </p:cNvPicPr>
          <p:nvPr>
            <p:ph idx="1"/>
          </p:nvPr>
        </p:nvPicPr>
        <p:blipFill>
          <a:blip r:embed="rId2"/>
          <a:stretch>
            <a:fillRect/>
          </a:stretch>
        </p:blipFill>
        <p:spPr>
          <a:xfrm>
            <a:off x="3357554" y="4000504"/>
            <a:ext cx="2123440" cy="2685730"/>
          </a:xfrm>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airplan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53" presetClass="entr" presetSubtype="16"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117</TotalTime>
  <Words>696</Words>
  <Application>Microsoft Office PowerPoint</Application>
  <PresentationFormat>Экран (4:3)</PresentationFormat>
  <Paragraphs>8</Paragraphs>
  <Slides>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8</vt:i4>
      </vt:variant>
    </vt:vector>
  </HeadingPairs>
  <TitlesOfParts>
    <vt:vector size="13" baseType="lpstr">
      <vt:lpstr>Corbel</vt:lpstr>
      <vt:lpstr>Gill Sans MT</vt:lpstr>
      <vt:lpstr>Verdana</vt:lpstr>
      <vt:lpstr>Wingdings 2</vt:lpstr>
      <vt:lpstr>Солнцестояние</vt:lpstr>
      <vt:lpstr>Григорій Михайлович Косинка (1899 - 1934)</vt:lpstr>
      <vt:lpstr>Григорiй Михайлович Косинка (справжнє прiзвище — Стрiлець) народився 29 (17) листопада 1899 року в селi Щербанiвка Обухiвського району Київської областi. Батьки — малоземельнi селяни — пробували одного разу полiпшити своє злиденне життя в далекосхiдних краях, але швидко повернулися назад до села i перебивались батькiвським пiдробiтком на цукровому заводi в сусiдньому селi Григорiвцi. Майбутнiй письменник змалку теж пiдробляв для сiм'ї, працюючи на панських економiях. Двокласну школу закiнчив у селi Красному Обухiвського району, де жив його дiд по матерi.</vt:lpstr>
      <vt:lpstr>У 1919 р. Григорій Косинка опублікував перші нариси та статті в газеті «Боротьба» (орган Української партії есерів-боротьбистів). Цього ж року в газеті «Боротьба» було надруковано і перший художній твір — невеликий автобіографічний етюд «На буряки», підписаний уже відомим із журналістських кореспонденцій псевдонімом Косинка (його Григорій Стрілець взяв за назвою скромних польових квітів — червоних косинців). У 1920р. він став студентом КІНО (Київського інституту народної освіти). </vt:lpstr>
      <vt:lpstr>1920—1922 навчався в Київському інституті народної освіти, який так і не закінчив через матеріальну скруту, але на той час уже став однією з найяскравіших постатей серед київських письменників, часто виступав на літературних вечорах, зібраннях Всеукраїнської академії наук (ВУАН) із читанням власних творів.  У цей же час, 1920 року, стає членом літературно-мистецької групи «Гроно», до якої входили М. Терещенко, Д. Загул, Г. Шкурупій, П. Филипович, художники А. Петрицький, М. Бурачек, Г. Нарбут та ін. Гронівці виступали за оновлення мистецтва через долучення всіх найліпших здобутків, та серед мистецьких течій вирізняли імпресіонізм та футуризм. У літературно-мистецькому збірнику «Гроно» (1920) опубліковано три новели Косинки — «Мент», «За земельку», «Під брамою собору».</vt:lpstr>
      <vt:lpstr>В 1924 р. знайомиться з майбутньою дружиною, студенткою Київського інституту кінематографії Тамарою Мороз, яка залишилася йому вірною до глибокої старості, зберегла в складні роки пам'ять про нього, дбайливо впорядковувала посмертні видання його творів. Жило подружжя на Володи мирській вулиці в одному з будинків на території Софіївського собору. В їхньому помешканні часто збиралося вишукане товариство найталановитіших київських літераторів, які об'єдналися під назвою «Ланка». У 1926 р. «Ланка» перейменувалася у МАРС. Це була не літературна організація, а лише об'єднання митців, які відкрито не протистояли більшовизмові, але й не стали його апологетами (оспівувачами, ідеологічними виразниками), за що їх називали «попутниками».</vt:lpstr>
      <vt:lpstr>1934 року в харківському будинку письменника була проголошена "настановча" доповідь Івана Кулика, який говорив про завдання письменників у зв'язку з перемогою Сталіна. В дискусії виступив і Косинка. Замість того, щоб обмежитися трафаретними словами вимушених заяв, як це робили інші, він вибухнув зливою скарг, нарікань, протестів. З різкою і запальною люттю він говорив, що в умовах "соціального замовлення", коли людину взяли за горлянку, вона не може творити. То була не промова, то був крик відчаю в самотній порожнечі пітьми. Зала завмерла від страху; кінець промови комуністи вкрили свистом, вигуками обурення, погрозами, а гальорка аплодувала.</vt:lpstr>
      <vt:lpstr>Суботньої ночі 5 листопада 1934 р,  він був арештований і ув'язнений до Лук'янівської тюрми. А вже 18 грудня його розстріляли. Сталося це в приміщенні колишнього Інститут  шляхетних дівчат . Косинку засудили за звинуваченням у приналежності до організації, яка готувала терористичні акти проти зверхників російських комуністів . Він проходив по судовій справі разом з письменниками Антіном та Іваном Крушельницькими, Костем Буревієм, О. Влизьком, Дмитром Фальківським. Керуючись відповідною постановою ЦВК Союзу РСР, виїзна сесія Військової колегії присудила Григорія Косинку-Стрільця «розстріляти»</vt:lpstr>
      <vt:lpstr>18 грудня газети повідомили про страту Косинки. Наприкінці грудня 1934 року на квартирі М. Рильського зібралися письменники, аби вшанувати пам'ять убитого. Після цього, аж до часів «хрущовської відлиги», про Косинку не згадували. 1956 Андрій Малишко присвятив йому вірша. У 1979 в с. Щербанівка встановлено пам'ятник Косинці (скульптор Г. Кальченко, архітектор А. Ігнащенко). Михайло Горловий є автором пам'ятника Григорію Косинці у селі Красному .Довгий час більш-менш точне місце поховання письменника було невідоме. Тамара Мороз-Стрілець вказувала на Лук'янівське кладовище, на межі дільниці. У 1994 році там встановили хрест. У 2001 році Київською обласною державною адміністрацією було засновано Київську обласну літературну премію імені Григорія Косинки для відзначення кращих здобутків поетів, прозаїків, драматургів і літературних критиків, які постійно проживають в Київській області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Григорій Михайлович Косинка (1899 - 1934)</dc:title>
  <cp:lastModifiedBy>NaTka</cp:lastModifiedBy>
  <cp:revision>14</cp:revision>
  <dcterms:modified xsi:type="dcterms:W3CDTF">2013-11-13T18:15:10Z</dcterms:modified>
</cp:coreProperties>
</file>