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60" r:id="rId3"/>
    <p:sldId id="257" r:id="rId4"/>
    <p:sldId id="259" r:id="rId5"/>
    <p:sldId id="264" r:id="rId6"/>
    <p:sldId id="265" r:id="rId7"/>
    <p:sldId id="267" r:id="rId8"/>
    <p:sldId id="266" r:id="rId9"/>
    <p:sldId id="25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274" autoAdjust="0"/>
    <p:restoredTop sz="94167" autoAdjust="0"/>
  </p:normalViewPr>
  <p:slideViewPr>
    <p:cSldViewPr>
      <p:cViewPr varScale="1">
        <p:scale>
          <a:sx n="105" d="100"/>
          <a:sy n="105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477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97870-8C95-4A95-B53A-81EB421BF55A}" type="datetimeFigureOut">
              <a:rPr lang="ru-RU" smtClean="0"/>
              <a:t>28.01.2015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1A167-CE85-4415-82AC-63499BD0A1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Михайль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Михайло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Васильович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Михайль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народився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31 (19)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грудня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1892 року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Полтавщині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Кибинці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родині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волосного писаря,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потім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писарем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земської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управи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містечку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Хорол.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Семенкова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яка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закінчила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тільки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початкові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класи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церковноприходської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школи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письменницею-самоуком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автором ряду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повістей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надрукованих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дівочим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прізвищем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Проскурівна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Брат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Василь,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цікавим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художником, разом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Михайлом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зачинав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футуристичний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рух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початку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імперіалістичної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загинув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Західному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фронті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Другий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брат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Олександр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сестра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Олександра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теж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писали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зовсім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молодими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загинули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туберкульозу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Хоролі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Михайло вступив до реального училища, 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закінчів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оскільки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Хоролі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старших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класів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уже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Кременчуці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Петербург,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психоневрологічний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інститут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дітище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В.П.Бехтерєва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 Петербургом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пов'язано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багато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початок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літературної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захоплення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футуристичними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теоріями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перше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кохання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жорстока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нужда,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паралельні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Психоневрологічним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інститутом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заняття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клас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скрипки —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консерваторії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інституті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встиг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закінчити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тільки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три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курси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дальше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навчання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перервала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мобілізація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листопаді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1914 року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від'їжджає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Далекий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Схід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пощастило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Замість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того,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воювати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"за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царя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отечество"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десь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Західному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фронті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опинився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типово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військовому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місті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але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далеко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Владивостоці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поет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пробув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близько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трьох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Тут народилось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глибоке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водночас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безмежно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тривожне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почуття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майбутньої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дружини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Лідія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Іванівна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Горенко народилась 1898 р.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сім'ї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українців-переселенців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Далекий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Схід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Почуттю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поет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завдячує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високим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злетам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своєї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лірики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появі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насамперед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циклах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Осіння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рана",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П'єро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кохає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зовсім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нових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мотивів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творчих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рішень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Владивостоці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тільки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сидів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карцері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№ 4,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якому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присвятив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однойменний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визначив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шлях до "людей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шкірянках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революційного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мажору поем 1919 року —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Тов.Сонце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"Весна", "Степ",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оспівали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сонцевесняну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путь"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Жовтня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самому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розпалі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громаданської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Наприкінці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вересня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1917 року поет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виїздить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Владивостока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спочатку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Сучан,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потім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Харбін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грудні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уже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рідних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Кибинцях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квітні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1918 року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свідчать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підписи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віршами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вже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Києві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Денікіна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арештували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кинули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Лук'янівської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в'язниці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мабуть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тільки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випадково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уникнув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розстріляних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денікінцями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листопаді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1919 року Василя Чумака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Гната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Михайличенка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разом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очолював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перший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український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радянський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літературно-художній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журнал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Мистецтво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1918—1920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умовах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громадянської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війни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пробує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створити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футуристичну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організацію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Фламінго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та альманах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Повстання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". По тому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йдуть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більш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вдалі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спроби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Аспанфут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Комункульт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нарешті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 1927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"Нова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генерація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однойменний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журнал.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противагу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іншим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друкованим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органами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українських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футуристів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таким як "Семафор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майбутнє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"Катафалк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мистецтв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"Гонг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комункульту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"Бумеранг",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Новій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генерації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вдалося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стати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справді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періодичним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виданням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яке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виходило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1930 року,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об'єднавши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навколо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себе ряд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письменників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художників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1921 р.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входив до складу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делегації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УРСР по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підписанню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Ризького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мирного договору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РРФСР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УРСР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одного боку,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Польщею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другого. 1922 року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працює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представництві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УРСР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Москві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З 1924-го по 1927 р.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головний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редактор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Одеської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кіностудії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ВУФКУ, в 1925 р. — член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редколегії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"Журналу для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всіх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". В 1926 р.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редактором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фільму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"Тарас Шевченко", а 1928 р.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складі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делегації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українських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письменників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їздив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Білорусії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1929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році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подорожує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передгітлерівський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Берлін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підштовхує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створення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циклу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поезій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Німеччина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". 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Кінець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двадцятих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Комуністична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машина все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більше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більше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тисне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творчу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свободу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примушуючи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виконувати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замовлення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соціальну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тематику.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Маяковський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змушений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вдатися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створення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функціональної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поезії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збірник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"З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радянського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щоденника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"),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схематичним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переказом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газетного тексту,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віршованими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лозунгами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агітками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"Писать про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активність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мушу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забувши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людську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душу"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М. З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радянського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щоденника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К., 1932, С. 86).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час футуризм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напрямок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зникає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вичерпав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себе як система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ідейно-естетичних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настанов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цікаві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елементи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поетики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відкинуті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задекларованими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пролетарською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літературою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естетичними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принципами,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шкідливі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антирадянські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Примушений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ідеолого-політичною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системою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зректися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футуризму,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М.Семенко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поступово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відходить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процесу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якось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засвідчити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свою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приналежність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поетів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пише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принизливий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"Починаю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рядовим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сприйнятий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критикою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свідоцтво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остаточного краху футуризму,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засвідчив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сам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лідер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цього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напрямку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Частково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вихід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скрутного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становища 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знаходить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звертанні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жанру памфлету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гострого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соціального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звучання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імпонувало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гострослів'ю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дотепності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1930 року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виходить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збірник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памфлетів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М.Семенка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Європа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ми",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іронія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автора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сарказмом.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Збірка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публіцистичних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віршів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Міжнародні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діла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(1933) за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ідейно-тематичним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наповненням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вже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нічим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відрізняється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літератури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колег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"як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М.Семенко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прославляє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СРСР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викриває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націоналістичний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Єдиним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твором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заслуговує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більш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пильну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увагу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поема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Німеччина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(1936),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автор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гостро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сатиричній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формі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піднімає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проблему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загрози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фашизму.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Ідейні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художні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цінності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часу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відзначив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Ю. Смолич: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річ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висоті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поетичного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слова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образу,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письменник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високої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загальної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культури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широкої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ерудиції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багатого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життєвого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досвіду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квітня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1937 року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Києві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відбувся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творчий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вечір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А через три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заарештували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зв'язку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поет мешкав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Харкові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до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Києва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часто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навідувався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навіть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підготовлено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ордери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його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арешт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Семенка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звинуватили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активній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контрреволюційній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діяльності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надломлений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морально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фізично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письменник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як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свідчать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протоколи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допитів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4, 7, 8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травня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1937 року, "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зізнається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усіх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пред'явлених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обвинуваченнях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спроба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скинути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Радянську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владу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Україні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допомогою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німецьких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фашистів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Зізнання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написав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диктовку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уповноваженого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Акімова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ім'я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Начальника НКВД УРСР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Леплевського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вересня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1937 року.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жовтня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1937 року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винесено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вирок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розстріл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Того самого дня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вирок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було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виконано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1A167-CE85-4415-82AC-63499BD0A13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F96F3F-CC67-4D29-8C8E-B69EFEABA344}" type="datetimeFigureOut">
              <a:rPr lang="ru-RU" smtClean="0"/>
              <a:pPr/>
              <a:t>28.01.2015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3DF1D36-4EC1-472F-BBD2-8FA1A43FAE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57752" y="3643314"/>
            <a:ext cx="3357586" cy="2286016"/>
          </a:xfrm>
        </p:spPr>
        <p:txBody>
          <a:bodyPr/>
          <a:lstStyle/>
          <a:p>
            <a:pPr algn="r"/>
            <a:r>
              <a:rPr lang="uk-UA" dirty="0" smtClean="0"/>
              <a:t>Виконали</a:t>
            </a:r>
          </a:p>
          <a:p>
            <a:pPr algn="r"/>
            <a:r>
              <a:rPr lang="uk-UA" dirty="0" smtClean="0"/>
              <a:t>учениці 11-А класу</a:t>
            </a:r>
          </a:p>
          <a:p>
            <a:pPr algn="r"/>
            <a:r>
              <a:rPr lang="uk-UA" dirty="0" smtClean="0"/>
              <a:t>Самойленко Олеся, Халізєва Владислава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 err="1" smtClean="0"/>
              <a:t>Михайль</a:t>
            </a:r>
            <a:r>
              <a:rPr lang="ru-RU" sz="6000" b="1" dirty="0" smtClean="0"/>
              <a:t> </a:t>
            </a:r>
            <a:r>
              <a:rPr lang="ru-RU" sz="6000" b="1" dirty="0" err="1" smtClean="0"/>
              <a:t>Семенко</a:t>
            </a:r>
            <a:endParaRPr lang="ru-RU" sz="6000" b="1" dirty="0"/>
          </a:p>
        </p:txBody>
      </p:sp>
      <p:pic>
        <p:nvPicPr>
          <p:cNvPr id="8" name="Picture 2" descr="&amp;Icy;&amp;scy;&amp;tcy;&amp;ocy;&amp;rcy;&amp;icy;&amp;icy; &amp;ocy;&amp;tcy; &amp;Ocy;&amp;lcy;&amp;iecy;&amp;scy;&amp;yacy; &amp;Bcy;&amp;ucy;&amp;zcy;&amp;icy;&amp;ncy;&amp;ycy;. &amp;Pcy;&amp;ocy;&amp;ecy;&amp;tcy; &amp;Mcy;&amp;icy;&amp;khcy;&amp;acy;&amp;jcy;&amp;lcy;&amp;softcy; &amp;Scy;&amp;iecy;&amp;mcy;&amp;iecy;&amp;ncy;&amp;kcy;&amp;ocy;: &quot;&amp;YAcy; &amp;pcy;&amp;acy;&amp;lcy;&amp;yucy; &amp;scy;&amp;vcy;&amp;iukcy;&amp;jcy; …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143248"/>
            <a:ext cx="2500330" cy="3557477"/>
          </a:xfrm>
          <a:prstGeom prst="rect">
            <a:avLst/>
          </a:prstGeom>
          <a:noFill/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0" y="0"/>
            <a:ext cx="9144000" cy="5714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Харківська гімназія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№55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0" y="6429396"/>
            <a:ext cx="9144000" cy="4286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Харків-2015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85860"/>
            <a:ext cx="4929222" cy="3368676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Михайло Васильович (</a:t>
            </a:r>
            <a:r>
              <a:rPr lang="uk-UA" sz="2800" dirty="0" err="1" smtClean="0">
                <a:solidFill>
                  <a:schemeClr val="accent1">
                    <a:lumMod val="75000"/>
                  </a:schemeClr>
                </a:solidFill>
              </a:rPr>
              <a:t>Михайль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) Семенко народився 31 (19) грудня 1892 року на Полтавщині в селі </a:t>
            </a:r>
            <a:r>
              <a:rPr lang="uk-UA" sz="2800" dirty="0" err="1" smtClean="0">
                <a:solidFill>
                  <a:schemeClr val="accent1">
                    <a:lumMod val="75000"/>
                  </a:schemeClr>
                </a:solidFill>
              </a:rPr>
              <a:t>Кибинці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 у родині волосного писаря, який став потім писарем земської управи в містечку Хорол.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62" name="Picture 2" descr="http://www.segodnya.ua/img/users/6/81/33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357298"/>
            <a:ext cx="3490771" cy="45100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429684" cy="2643198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З Петербургом було пов'язано багато чого — початок літературної праці й захоплення футуристичними теоріями, перше кохання, жорстока нужда, паралельні з Психоневрологічним інститутом заняття в консерваторії по класу скрипки.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4" descr="http://kramtp.info/images/articles/20112.jpg"/>
          <p:cNvPicPr>
            <a:picLocks noChangeAspect="1" noChangeArrowheads="1"/>
          </p:cNvPicPr>
          <p:nvPr/>
        </p:nvPicPr>
        <p:blipFill>
          <a:blip r:embed="rId2">
            <a:lum bright="1000" contrast="8000"/>
          </a:blip>
          <a:srcRect/>
          <a:stretch>
            <a:fillRect/>
          </a:stretch>
        </p:blipFill>
        <p:spPr bwMode="auto">
          <a:xfrm>
            <a:off x="1714480" y="3071810"/>
            <a:ext cx="5286412" cy="34857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428604"/>
            <a:ext cx="5057756" cy="5357850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У Владивостоці Семенко не тільки сидів у карцері № 4, якому присвятив однойменний вірш, а й визначив свій шлях до "людей у шкірянках", до революційного мажору поем 1919 року — "</a:t>
            </a:r>
            <a:r>
              <a:rPr lang="uk-UA" sz="2800" dirty="0" err="1" smtClean="0">
                <a:solidFill>
                  <a:schemeClr val="accent1">
                    <a:lumMod val="75000"/>
                  </a:schemeClr>
                </a:solidFill>
              </a:rPr>
              <a:t>Тов.Сонце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", "Весна", "Степ", що оспівали "</a:t>
            </a:r>
            <a:r>
              <a:rPr lang="uk-UA" sz="2800" dirty="0" err="1" smtClean="0">
                <a:solidFill>
                  <a:schemeClr val="accent1">
                    <a:lumMod val="75000"/>
                  </a:schemeClr>
                </a:solidFill>
              </a:rPr>
              <a:t>сонцевесняну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 путь" Жовтня в самому розпалі громадянської війни на Україні.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6" descr="http://ualit.org/wp-content/uploads/2012/03/%D1%81%D0%B5%D0%BC%D0%B5%D0%BD%D0%BA%D0%B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4"/>
            <a:ext cx="3017640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4929222" cy="3500462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Новій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генерації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"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вдалося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стати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справді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періодичним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виданням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, яке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виходило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до 1930 року,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об'єднавши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навколо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себе ряд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письменників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художників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46082" name="Picture 2" descr="http://elib.nplu.org/files/Disk1/000000001205/cov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071546"/>
            <a:ext cx="3289908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0" y="1071546"/>
            <a:ext cx="4643470" cy="3571900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uk-UA" sz="3200" dirty="0" err="1" smtClean="0">
                <a:solidFill>
                  <a:schemeClr val="accent1">
                    <a:lumMod val="75000"/>
                  </a:schemeClr>
                </a:solidFill>
              </a:rPr>
              <a:t>Писать</a:t>
            </a:r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> про активність я мушу, забувши про людську душу" </a:t>
            </a:r>
            <a:b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1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2800" i="1" dirty="0" smtClean="0">
                <a:solidFill>
                  <a:schemeClr val="accent1">
                    <a:lumMod val="75000"/>
                  </a:schemeClr>
                </a:solidFill>
              </a:rPr>
              <a:t>(М. </a:t>
            </a:r>
            <a:r>
              <a:rPr lang="ru-RU" sz="2800" i="1" dirty="0" err="1" smtClean="0">
                <a:solidFill>
                  <a:schemeClr val="accent1">
                    <a:lumMod val="75000"/>
                  </a:schemeClr>
                </a:solidFill>
              </a:rPr>
              <a:t>Семенко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«З </a:t>
            </a:r>
            <a:r>
              <a:rPr lang="ru-RU" sz="2800" i="1" dirty="0" err="1" smtClean="0">
                <a:solidFill>
                  <a:schemeClr val="accent1">
                    <a:lumMod val="75000"/>
                  </a:schemeClr>
                </a:solidFill>
              </a:rPr>
              <a:t>радянського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accent1">
                    <a:lumMod val="75000"/>
                  </a:schemeClr>
                </a:solidFill>
              </a:rPr>
              <a:t>щоденника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»)</a:t>
            </a:r>
          </a:p>
        </p:txBody>
      </p:sp>
      <p:pic>
        <p:nvPicPr>
          <p:cNvPr id="4" name="Picture 2" descr="http://bit.ua/wp-content/uploads/2014/03/Semek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3514725" cy="5676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4643470" cy="4143404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1930 року виходить збірник памфлетів та віршів М.Семенка "Європа і ми", в якій іронія автора межує з сарказмом. Збірка публіцистичних віршів "Міжнародні діла" (1933) за ідейно-тематичним наповненням вже нічим не відрізняється від літератури колег: "як усі" М.Семенко прославляє СРСР та викриває націоналістичний світ.</a:t>
            </a:r>
            <a:endParaRPr lang="ru-RU" sz="2000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2" descr="http://litakcent.com/wp-content/uploads/2012/12/7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0" contrast="30000"/>
          </a:blip>
          <a:srcRect l="4082" t="1379" r="4082" b="3475"/>
          <a:stretch>
            <a:fillRect/>
          </a:stretch>
        </p:blipFill>
        <p:spPr bwMode="auto">
          <a:xfrm>
            <a:off x="5193200" y="928670"/>
            <a:ext cx="3307890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1357298"/>
            <a:ext cx="3857652" cy="31432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23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жовтня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1937 року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було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винесено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вирок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розстріл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. Того самого дня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вирок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було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виконано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5" name="Picture 2" descr="http://tisk.org.ua/wp-content/uploads/2012/12/Semenko.jpg"/>
          <p:cNvPicPr>
            <a:picLocks noChangeAspect="1" noChangeArrowheads="1"/>
          </p:cNvPicPr>
          <p:nvPr/>
        </p:nvPicPr>
        <p:blipFill>
          <a:blip r:embed="rId2">
            <a:lum bright="7000"/>
          </a:blip>
          <a:srcRect/>
          <a:stretch>
            <a:fillRect/>
          </a:stretch>
        </p:blipFill>
        <p:spPr bwMode="auto">
          <a:xfrm>
            <a:off x="357158" y="1214422"/>
            <a:ext cx="4428643" cy="4857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857364"/>
            <a:ext cx="8215370" cy="1143000"/>
          </a:xfrm>
        </p:spPr>
        <p:txBody>
          <a:bodyPr>
            <a:noAutofit/>
          </a:bodyPr>
          <a:lstStyle/>
          <a:p>
            <a:pPr algn="ctr"/>
            <a:r>
              <a:rPr lang="uk-UA" sz="7200" b="1" dirty="0" smtClean="0">
                <a:solidFill>
                  <a:schemeClr val="accent1">
                    <a:lumMod val="75000"/>
                  </a:schemeClr>
                </a:solidFill>
              </a:rPr>
              <a:t>Дякуємо за увагу!</a:t>
            </a:r>
            <a:endParaRPr lang="ru-RU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</TotalTime>
  <Words>1363</Words>
  <Application>Microsoft Office PowerPoint</Application>
  <PresentationFormat>Экран (4:3)</PresentationFormat>
  <Paragraphs>34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Михайль Семенко</vt:lpstr>
      <vt:lpstr>Михайло Васильович (Михайль) Семенко народився 31 (19) грудня 1892 року на Полтавщині в селі Кибинці у родині волосного писаря, який став потім писарем земської управи в містечку Хорол. </vt:lpstr>
      <vt:lpstr>З Петербургом було пов'язано багато чого — початок літературної праці й захоплення футуристичними теоріями, перше кохання, жорстока нужда, паралельні з Психоневрологічним інститутом заняття в консерваторії по класу скрипки. </vt:lpstr>
      <vt:lpstr>У Владивостоці Семенко не тільки сидів у карцері № 4, якому присвятив однойменний вірш, а й визначив свій шлях до "людей у шкірянках", до революційного мажору поем 1919 року — "Тов.Сонце", "Весна", "Степ", що оспівали "сонцевесняну путь" Жовтня в самому розпалі громадянської війни на Україні. </vt:lpstr>
      <vt:lpstr>"Новій генерації" вдалося стати справді періодичним виданням, яке виходило до 1930 року, об'єднавши навколо себе ряд письменників і художників. </vt:lpstr>
      <vt:lpstr>"Писать про активність я мушу, забувши про людську душу"    (М. Семенко  «З радянського щоденника»)</vt:lpstr>
      <vt:lpstr>1930 року виходить збірник памфлетів та віршів М.Семенка "Європа і ми", в якій іронія автора межує з сарказмом. Збірка публіцистичних віршів "Міжнародні діла" (1933) за ідейно-тематичним наповненням вже нічим не відрізняється від літератури колег: "як усі" М.Семенко прославляє СРСР та викриває націоналістичний світ.</vt:lpstr>
      <vt:lpstr>23 жовтня 1937 року було винесено вирок - розстріл. Того самого дня вирок було виконано. </vt:lpstr>
      <vt:lpstr>Дякуємо за увагу!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Михайль Семенко</dc:title>
  <dc:creator>Олеся</dc:creator>
  <cp:lastModifiedBy>Олеся</cp:lastModifiedBy>
  <cp:revision>10</cp:revision>
  <dcterms:created xsi:type="dcterms:W3CDTF">2014-09-15T18:35:23Z</dcterms:created>
  <dcterms:modified xsi:type="dcterms:W3CDTF">2015-01-28T21:37:42Z</dcterms:modified>
</cp:coreProperties>
</file>