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60" r:id="rId4"/>
    <p:sldId id="268" r:id="rId5"/>
    <p:sldId id="272" r:id="rId6"/>
    <p:sldId id="270" r:id="rId7"/>
    <p:sldId id="276" r:id="rId8"/>
    <p:sldId id="275" r:id="rId9"/>
    <p:sldId id="277" r:id="rId10"/>
    <p:sldId id="273" r:id="rId11"/>
    <p:sldId id="274" r:id="rId12"/>
    <p:sldId id="258" r:id="rId13"/>
    <p:sldId id="264" r:id="rId14"/>
    <p:sldId id="26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29" autoAdjust="0"/>
    <p:restoredTop sz="94660"/>
  </p:normalViewPr>
  <p:slideViewPr>
    <p:cSldViewPr>
      <p:cViewPr>
        <p:scale>
          <a:sx n="80" d="100"/>
          <a:sy n="80" d="100"/>
        </p:scale>
        <p:origin x="-642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yandex.ua/yandsearch?text=%D0%BF%D0%BB%D0%B0%D0%BA%D1%83%D0%BD%20%D0%B2%D0%B5%D1%80%D0%B1%D0%BE%D0%BB%D0%B8%D1%81%D1%82%D0%B8%D0%B9&amp;noreask=1&amp;img_url=mifflow.ru/wp-content/uploads/2011/02/%D0%9F%D0%BB%D0%B0%D0%BA%D1%83%D0%BD-%D1%82%D1%80%D0%B0%D0%B2%D0%B0.jpg&amp;pos=0&amp;rpt=simage&amp;lr=143" TargetMode="Externa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hyperlink" Target="http://images.yandex.ua/yandsearch?text=%D0%BF%D0%BB%D0%B0%D0%BA%D1%83%D0%BD%20%D0%B2%D0%B5%D1%80%D0%B1%D0%BE%D0%BB%D0%B8%D1%81%D1%82%D0%B8%D0%B9&amp;noreask=1&amp;img_url=chudotrav.com/wp-content/uploads/2010/10/Plakun.jpg&amp;pos=2&amp;rpt=simage&amp;lr=14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uk.wikipedia.org/wiki/%D0%A4%D0%B0%D0%B9%D0%BB:%D0%9A%D0%BE%D1%81%D0%B8%D0%BD%D0%BA%D0%B0.jpg" TargetMode="Externa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k.wikipedia.org/wiki/%D0%A4%D0%B0%D0%B9%D0%BB:%D0%93%D1%80%D0%B8%D0%B3%D0%BE%D1%80%D1%96%D0%B9_%D0%9A%D0%BE%D1%81%D0%B8%D0%BD%D0%BA%D0%B0.JPG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3.bp.blogspot.com/__YJK6iVlPJ8/S4Wus0YUk-I/AAAAAAAABV8/v9xp9lUw9Ds/s1600-h/%D0%9A%D0%9E%D0%A1%D0%98%D0%9D%D0%9A%D0%90.jpg" TargetMode="Externa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C%D0%BE%D1%80%D0%BE%D0%B7-%D0%A1%D1%82%D1%80%D1%96%D0%BB%D0%B5%D1%86%D1%8C_%D0%A2%D0%B0%D0%BC%D0%B0%D1%80%D0%B0_%D0%9C%D0%B8%D1%85%D0%B0%D0%B9%D0%BB%D1%96%D0%B2%D0%BD%D0%B0" TargetMode="External"/><Relationship Id="rId2" Type="http://schemas.openxmlformats.org/officeDocument/2006/relationships/hyperlink" Target="http://uk.wikipedia.org/wiki/1924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1.bp.blogspot.com/__YJK6iVlPJ8/S4Wu3M6Z-DI/AAAAAAAABWE/QY5pOILLTis/s1600-h/%D0%90%D0%9D%D0%A2%D0%9E%D0%9D%D0%95%D0%9D%D0%9A%D0%9E-%D0%94%D0%90%D0%92%D0%98%D0%94%D0%9E%D0%92%D0%98%D0%A7+%D1%82%D0%B0+%D1%96%D0%BD%D1%88%D1%96.jpg" TargetMode="Externa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3789040"/>
            <a:ext cx="8172400" cy="1080120"/>
          </a:xfrm>
        </p:spPr>
        <p:txBody>
          <a:bodyPr>
            <a:normAutofit fontScale="25000" lnSpcReduction="20000"/>
          </a:bodyPr>
          <a:lstStyle/>
          <a:p>
            <a:endParaRPr lang="uk-UA" sz="4000" dirty="0" smtClean="0"/>
          </a:p>
          <a:p>
            <a:pPr algn="ctr"/>
            <a:r>
              <a:rPr lang="uk-UA" sz="19200" dirty="0" smtClean="0">
                <a:solidFill>
                  <a:schemeClr val="accent1">
                    <a:lumMod val="50000"/>
                  </a:schemeClr>
                </a:solidFill>
              </a:rPr>
              <a:t>Життєвий шлях.   Творчість</a:t>
            </a:r>
          </a:p>
          <a:p>
            <a:endParaRPr lang="ru-RU" sz="192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uk-UA" sz="6600" b="1" cap="none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Григорій Косинка</a:t>
            </a:r>
            <a:endParaRPr lang="ru-RU" sz="6600" b="1" cap="none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1934 року </a:t>
            </a:r>
            <a:r>
              <a:rPr lang="ru-RU" dirty="0" smtClean="0"/>
              <a:t>в </a:t>
            </a:r>
            <a:r>
              <a:rPr lang="ru-RU" dirty="0" err="1" smtClean="0"/>
              <a:t>харківському</a:t>
            </a:r>
            <a:r>
              <a:rPr lang="ru-RU" dirty="0" smtClean="0"/>
              <a:t> </a:t>
            </a:r>
            <a:r>
              <a:rPr lang="ru-RU" dirty="0" err="1" smtClean="0"/>
              <a:t>будинку</a:t>
            </a:r>
            <a:r>
              <a:rPr lang="ru-RU" dirty="0" smtClean="0"/>
              <a:t> </a:t>
            </a:r>
            <a:r>
              <a:rPr lang="ru-RU" dirty="0" err="1" smtClean="0"/>
              <a:t>письменника</a:t>
            </a:r>
            <a:r>
              <a:rPr lang="ru-RU" dirty="0" smtClean="0"/>
              <a:t>  Косинка </a:t>
            </a:r>
            <a:r>
              <a:rPr lang="ru-RU" dirty="0" err="1" smtClean="0"/>
              <a:t>виступив</a:t>
            </a:r>
            <a:r>
              <a:rPr lang="ru-RU" dirty="0" smtClean="0"/>
              <a:t> у </a:t>
            </a:r>
            <a:r>
              <a:rPr lang="ru-RU" dirty="0" err="1" smtClean="0"/>
              <a:t>дискусії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думкою,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"</a:t>
            </a:r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замовлення</a:t>
            </a:r>
            <a:r>
              <a:rPr lang="ru-RU" dirty="0" smtClean="0"/>
              <a:t>", коли </a:t>
            </a:r>
            <a:r>
              <a:rPr lang="ru-RU" dirty="0" err="1" smtClean="0"/>
              <a:t>людину</a:t>
            </a:r>
            <a:r>
              <a:rPr lang="ru-RU" dirty="0" smtClean="0"/>
              <a:t> взяли за горлянку, вона не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творити</a:t>
            </a:r>
            <a:r>
              <a:rPr lang="ru-RU" dirty="0" smtClean="0"/>
              <a:t>, за </a:t>
            </a:r>
            <a:r>
              <a:rPr lang="ru-RU" dirty="0" err="1" smtClean="0"/>
              <a:t>що</a:t>
            </a:r>
            <a:r>
              <a:rPr lang="ru-RU" dirty="0" smtClean="0"/>
              <a:t> 4 листопада 1934 року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заарештований</a:t>
            </a:r>
            <a:r>
              <a:rPr lang="ru-RU" dirty="0" smtClean="0"/>
              <a:t>. </a:t>
            </a:r>
          </a:p>
          <a:p>
            <a:r>
              <a:rPr lang="ru-RU" dirty="0" smtClean="0"/>
              <a:t>15 </a:t>
            </a:r>
            <a:r>
              <a:rPr lang="ru-RU" dirty="0" err="1" smtClean="0"/>
              <a:t>грудня</a:t>
            </a:r>
            <a:r>
              <a:rPr lang="ru-RU" dirty="0" smtClean="0"/>
              <a:t> 1934 року, "</a:t>
            </a:r>
            <a:r>
              <a:rPr lang="ru-RU" dirty="0" err="1" smtClean="0"/>
              <a:t>виїзна</a:t>
            </a:r>
            <a:r>
              <a:rPr lang="ru-RU" dirty="0" smtClean="0"/>
              <a:t> </a:t>
            </a:r>
            <a:r>
              <a:rPr lang="ru-RU" dirty="0" err="1" smtClean="0"/>
              <a:t>сесія</a:t>
            </a:r>
            <a:r>
              <a:rPr lang="ru-RU" dirty="0" smtClean="0"/>
              <a:t> </a:t>
            </a:r>
            <a:r>
              <a:rPr lang="ru-RU" dirty="0" err="1" smtClean="0"/>
              <a:t>Військової</a:t>
            </a:r>
            <a:r>
              <a:rPr lang="ru-RU" dirty="0" smtClean="0"/>
              <a:t> </a:t>
            </a:r>
            <a:r>
              <a:rPr lang="ru-RU" dirty="0" err="1" smtClean="0"/>
              <a:t>колегії</a:t>
            </a:r>
            <a:r>
              <a:rPr lang="ru-RU" dirty="0" smtClean="0"/>
              <a:t> засудила </a:t>
            </a:r>
            <a:r>
              <a:rPr lang="ru-RU" dirty="0" err="1" smtClean="0"/>
              <a:t>Григорія</a:t>
            </a:r>
            <a:r>
              <a:rPr lang="ru-RU" dirty="0" smtClean="0"/>
              <a:t> </a:t>
            </a:r>
            <a:r>
              <a:rPr lang="ru-RU" dirty="0" err="1" smtClean="0"/>
              <a:t>Косинку-Стрільця</a:t>
            </a:r>
            <a:r>
              <a:rPr lang="ru-RU" dirty="0" smtClean="0"/>
              <a:t> до </a:t>
            </a:r>
            <a:r>
              <a:rPr lang="ru-RU" dirty="0" err="1" smtClean="0"/>
              <a:t>розстрілу</a:t>
            </a:r>
            <a:r>
              <a:rPr lang="ru-RU" dirty="0" smtClean="0"/>
              <a:t>". 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Своїй дружині він писав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i="1" dirty="0" err="1" smtClean="0"/>
              <a:t>Пробач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що</a:t>
            </a:r>
            <a:r>
              <a:rPr lang="ru-RU" sz="2800" i="1" dirty="0" smtClean="0"/>
              <a:t> так </a:t>
            </a:r>
            <a:r>
              <a:rPr lang="ru-RU" sz="2800" i="1" dirty="0" err="1" smtClean="0"/>
              <a:t>багато</a:t>
            </a:r>
            <a:r>
              <a:rPr lang="ru-RU" sz="2800" i="1" dirty="0" smtClean="0"/>
              <a:t> горя </a:t>
            </a:r>
            <a:r>
              <a:rPr lang="ru-RU" sz="2800" i="1" dirty="0" err="1" smtClean="0"/>
              <a:t>приніс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тобі</a:t>
            </a:r>
            <a:r>
              <a:rPr lang="ru-RU" sz="2800" i="1" dirty="0" smtClean="0"/>
              <a:t> за короткий </a:t>
            </a:r>
            <a:r>
              <a:rPr lang="ru-RU" sz="2800" i="1" dirty="0" err="1" smtClean="0"/>
              <a:t>вік</a:t>
            </a:r>
            <a:r>
              <a:rPr lang="ru-RU" sz="2800" i="1" dirty="0" smtClean="0"/>
              <a:t>. Прости, дорога </a:t>
            </a:r>
            <a:r>
              <a:rPr lang="ru-RU" sz="2800" i="1" dirty="0" err="1" smtClean="0"/>
              <a:t>дружино</a:t>
            </a:r>
            <a:r>
              <a:rPr lang="ru-RU" sz="2800" i="1" dirty="0" smtClean="0"/>
              <a:t>, а простивши — прощай. Не тужи, кажу: </a:t>
            </a:r>
            <a:r>
              <a:rPr lang="ru-RU" sz="2800" i="1" dirty="0" err="1" smtClean="0"/>
              <a:t>сльозами</a:t>
            </a:r>
            <a:r>
              <a:rPr lang="ru-RU" sz="2800" i="1" dirty="0" smtClean="0"/>
              <a:t> горя не </a:t>
            </a:r>
            <a:r>
              <a:rPr lang="ru-RU" sz="2800" i="1" dirty="0" err="1" smtClean="0"/>
              <a:t>залити</a:t>
            </a:r>
            <a:r>
              <a:rPr lang="ru-RU" sz="2800" i="1" dirty="0" smtClean="0"/>
              <a:t>. </a:t>
            </a:r>
            <a:r>
              <a:rPr lang="ru-RU" sz="2800" i="1" dirty="0" err="1" smtClean="0"/>
              <a:t>Побажаю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тобі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здоров'я</a:t>
            </a:r>
            <a:r>
              <a:rPr lang="ru-RU" sz="2800" i="1" dirty="0" smtClean="0"/>
              <a:t>. </a:t>
            </a:r>
            <a:r>
              <a:rPr lang="ru-RU" sz="2800" i="1" dirty="0" err="1" smtClean="0"/>
              <a:t>Побачення</a:t>
            </a:r>
            <a:r>
              <a:rPr lang="ru-RU" sz="2800" i="1" dirty="0" smtClean="0"/>
              <a:t> не проси, не треба! Передачу, коли буде </a:t>
            </a:r>
            <a:r>
              <a:rPr lang="ru-RU" sz="2800" i="1" dirty="0" err="1" smtClean="0"/>
              <a:t>можливість</a:t>
            </a:r>
            <a:r>
              <a:rPr lang="ru-RU" sz="2800" i="1" dirty="0" smtClean="0"/>
              <a:t>, передай, </a:t>
            </a:r>
            <a:r>
              <a:rPr lang="ru-RU" sz="2800" i="1" dirty="0" err="1" smtClean="0"/>
              <a:t>але</a:t>
            </a:r>
            <a:r>
              <a:rPr lang="ru-RU" sz="2800" i="1" dirty="0" smtClean="0"/>
              <a:t> не часто. </a:t>
            </a:r>
            <a:r>
              <a:rPr lang="ru-RU" sz="2800" i="1" dirty="0" err="1" smtClean="0"/>
              <a:t>Оце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здається</a:t>
            </a:r>
            <a:r>
              <a:rPr lang="ru-RU" sz="2800" i="1" dirty="0" smtClean="0"/>
              <a:t>, все. Я </a:t>
            </a:r>
            <a:r>
              <a:rPr lang="ru-RU" sz="2800" i="1" dirty="0" err="1" smtClean="0"/>
              <a:t>дужий</a:t>
            </a:r>
            <a:r>
              <a:rPr lang="ru-RU" sz="2800" i="1" dirty="0" smtClean="0"/>
              <a:t>, здоровий!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38188"/>
          </a:xfrm>
        </p:spPr>
        <p:txBody>
          <a:bodyPr>
            <a:normAutofit/>
          </a:bodyPr>
          <a:lstStyle/>
          <a:p>
            <a:pPr algn="ctr"/>
            <a:r>
              <a:rPr lang="uk-UA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uk-UA" sz="3200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Косинка ← червоні косинці (квіти)</a:t>
            </a:r>
            <a:endParaRPr lang="ru-RU" sz="3200" b="1" i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>
          <a:xfrm>
            <a:off x="285736" y="5404500"/>
            <a:ext cx="8715404" cy="142873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cs typeface="CordiaUPC" panose="020B0304020202020204" pitchFamily="34" charset="-34"/>
              </a:rPr>
              <a:t>      </a:t>
            </a:r>
            <a:r>
              <a:rPr lang="ru-RU" sz="2000" b="1" dirty="0" err="1" smtClean="0">
                <a:cs typeface="CordiaUPC" panose="020B0304020202020204" pitchFamily="34" charset="-34"/>
              </a:rPr>
              <a:t>Зі</a:t>
            </a:r>
            <a:r>
              <a:rPr lang="ru-RU" sz="2000" b="1" dirty="0" smtClean="0">
                <a:cs typeface="CordiaUPC" panose="020B0304020202020204" pitchFamily="34" charset="-34"/>
              </a:rPr>
              <a:t> </a:t>
            </a:r>
            <a:r>
              <a:rPr lang="ru-RU" sz="2000" b="1" dirty="0" err="1" smtClean="0">
                <a:cs typeface="CordiaUPC" panose="020B0304020202020204" pitchFamily="34" charset="-34"/>
              </a:rPr>
              <a:t>спогадів</a:t>
            </a:r>
            <a:r>
              <a:rPr lang="ru-RU" sz="2000" b="1" dirty="0" smtClean="0">
                <a:cs typeface="CordiaUPC" panose="020B0304020202020204" pitchFamily="34" charset="-34"/>
              </a:rPr>
              <a:t>  </a:t>
            </a:r>
            <a:r>
              <a:rPr lang="ru-RU" sz="2000" b="1" dirty="0" err="1" smtClean="0">
                <a:cs typeface="CordiaUPC" panose="020B0304020202020204" pitchFamily="34" charset="-34"/>
              </a:rPr>
              <a:t>дружини</a:t>
            </a:r>
            <a:r>
              <a:rPr lang="ru-RU" sz="2000" b="1" dirty="0" smtClean="0">
                <a:cs typeface="CordiaUPC" panose="020B0304020202020204" pitchFamily="34" charset="-34"/>
              </a:rPr>
              <a:t> </a:t>
            </a:r>
            <a:r>
              <a:rPr lang="ru-RU" sz="2000" b="1" dirty="0" err="1" smtClean="0">
                <a:cs typeface="CordiaUPC" panose="020B0304020202020204" pitchFamily="34" charset="-34"/>
              </a:rPr>
              <a:t>Тамари</a:t>
            </a:r>
            <a:r>
              <a:rPr lang="ru-RU" sz="2000" b="1" dirty="0" smtClean="0">
                <a:cs typeface="CordiaUPC" panose="020B0304020202020204" pitchFamily="34" charset="-34"/>
              </a:rPr>
              <a:t> </a:t>
            </a:r>
            <a:r>
              <a:rPr lang="ru-RU" sz="2000" b="1" dirty="0" err="1" smtClean="0">
                <a:cs typeface="CordiaUPC" panose="020B0304020202020204" pitchFamily="34" charset="-34"/>
              </a:rPr>
              <a:t>Михайлівни</a:t>
            </a:r>
            <a:r>
              <a:rPr lang="ru-RU" sz="2000" b="1" dirty="0" smtClean="0">
                <a:cs typeface="CordiaUPC" panose="020B0304020202020204" pitchFamily="34" charset="-34"/>
              </a:rPr>
              <a:t> </a:t>
            </a:r>
            <a:r>
              <a:rPr lang="ru-RU" sz="2000" b="1" dirty="0" err="1" smtClean="0">
                <a:cs typeface="CordiaUPC" panose="020B0304020202020204" pitchFamily="34" charset="-34"/>
              </a:rPr>
              <a:t>Мороз-Стрілець</a:t>
            </a:r>
            <a:r>
              <a:rPr lang="ru-RU" sz="2000" b="1" dirty="0" smtClean="0">
                <a:cs typeface="CordiaUPC" panose="020B0304020202020204" pitchFamily="34" charset="-34"/>
              </a:rPr>
              <a:t> про </a:t>
            </a:r>
            <a:r>
              <a:rPr lang="ru-RU" sz="2000" b="1" dirty="0" err="1" smtClean="0">
                <a:cs typeface="CordiaUPC" panose="020B0304020202020204" pitchFamily="34" charset="-34"/>
              </a:rPr>
              <a:t>чоловіка</a:t>
            </a:r>
            <a:r>
              <a:rPr lang="ru-RU" sz="2000" b="1" dirty="0" smtClean="0">
                <a:cs typeface="CordiaUPC" panose="020B0304020202020204" pitchFamily="34" charset="-34"/>
              </a:rPr>
              <a:t>: «</a:t>
            </a:r>
            <a:r>
              <a:rPr lang="ru-RU" sz="2000" b="1" dirty="0" err="1" smtClean="0">
                <a:cs typeface="CordiaUPC" panose="020B0304020202020204" pitchFamily="34" charset="-34"/>
              </a:rPr>
              <a:t>дуже</a:t>
            </a:r>
            <a:r>
              <a:rPr lang="ru-RU" sz="2000" b="1" dirty="0" smtClean="0">
                <a:cs typeface="CordiaUPC" panose="020B0304020202020204" pitchFamily="34" charset="-34"/>
              </a:rPr>
              <a:t> любив </a:t>
            </a:r>
            <a:r>
              <a:rPr lang="ru-RU" sz="2000" b="1" dirty="0" err="1" smtClean="0">
                <a:cs typeface="CordiaUPC" panose="020B0304020202020204" pitchFamily="34" charset="-34"/>
              </a:rPr>
              <a:t>квіти</a:t>
            </a:r>
            <a:r>
              <a:rPr lang="ru-RU" sz="2000" b="1" dirty="0" smtClean="0">
                <a:cs typeface="CordiaUPC" panose="020B0304020202020204" pitchFamily="34" charset="-34"/>
              </a:rPr>
              <a:t>..., а </a:t>
            </a:r>
            <a:r>
              <a:rPr lang="ru-RU" sz="2000" b="1" dirty="0" err="1" smtClean="0">
                <a:cs typeface="CordiaUPC" panose="020B0304020202020204" pitchFamily="34" charset="-34"/>
              </a:rPr>
              <a:t>серед</a:t>
            </a:r>
            <a:r>
              <a:rPr lang="ru-RU" sz="2000" b="1" dirty="0" smtClean="0">
                <a:cs typeface="CordiaUPC" panose="020B0304020202020204" pitchFamily="34" charset="-34"/>
              </a:rPr>
              <a:t> них... </a:t>
            </a:r>
            <a:r>
              <a:rPr lang="ru-RU" sz="2000" b="1" dirty="0" err="1" smtClean="0">
                <a:cs typeface="CordiaUPC" panose="020B0304020202020204" pitchFamily="34" charset="-34"/>
              </a:rPr>
              <a:t>червоні</a:t>
            </a:r>
            <a:r>
              <a:rPr lang="ru-RU" sz="2000" b="1" dirty="0" smtClean="0">
                <a:cs typeface="CordiaUPC" panose="020B0304020202020204" pitchFamily="34" charset="-34"/>
              </a:rPr>
              <a:t> </a:t>
            </a:r>
            <a:r>
              <a:rPr lang="ru-RU" sz="2000" b="1" dirty="0" err="1" smtClean="0">
                <a:cs typeface="CordiaUPC" panose="020B0304020202020204" pitchFamily="34" charset="-34"/>
              </a:rPr>
              <a:t>косинці</a:t>
            </a:r>
            <a:r>
              <a:rPr lang="ru-RU" sz="2000" b="1" dirty="0" smtClean="0">
                <a:cs typeface="CordiaUPC" panose="020B0304020202020204" pitchFamily="34" charset="-34"/>
              </a:rPr>
              <a:t>», </a:t>
            </a:r>
            <a:r>
              <a:rPr lang="ru-RU" sz="2000" b="1" dirty="0" err="1" smtClean="0">
                <a:cs typeface="CordiaUPC" panose="020B0304020202020204" pitchFamily="34" charset="-34"/>
              </a:rPr>
              <a:t>по-науковому</a:t>
            </a:r>
            <a:r>
              <a:rPr lang="ru-RU" sz="2000" b="1" dirty="0" smtClean="0">
                <a:cs typeface="CordiaUPC" panose="020B0304020202020204" pitchFamily="34" charset="-34"/>
              </a:rPr>
              <a:t>  - </a:t>
            </a:r>
            <a:r>
              <a:rPr lang="ru-RU" sz="2000" b="1" dirty="0">
                <a:cs typeface="CordiaUPC" panose="020B0304020202020204" pitchFamily="34" charset="-34"/>
              </a:rPr>
              <a:t>«плакун </a:t>
            </a:r>
            <a:r>
              <a:rPr lang="ru-RU" sz="2000" b="1" dirty="0" err="1">
                <a:cs typeface="CordiaUPC" panose="020B0304020202020204" pitchFamily="34" charset="-34"/>
              </a:rPr>
              <a:t>верболистий</a:t>
            </a:r>
            <a:r>
              <a:rPr lang="ru-RU" sz="2000" b="1" dirty="0">
                <a:cs typeface="CordiaUPC" panose="020B0304020202020204" pitchFamily="34" charset="-34"/>
              </a:rPr>
              <a:t>» </a:t>
            </a:r>
            <a:r>
              <a:rPr lang="ru-RU" sz="2000" b="1" dirty="0" smtClean="0">
                <a:cs typeface="CordiaUPC" panose="020B0304020202020204" pitchFamily="34" charset="-34"/>
              </a:rPr>
              <a:t>  Тамара </a:t>
            </a:r>
            <a:r>
              <a:rPr lang="ru-RU" sz="2000" b="1" dirty="0" err="1" smtClean="0">
                <a:cs typeface="CordiaUPC" panose="020B0304020202020204" pitchFamily="34" charset="-34"/>
              </a:rPr>
              <a:t>Михайлівна</a:t>
            </a:r>
            <a:r>
              <a:rPr lang="ru-RU" sz="2000" b="1" dirty="0" smtClean="0">
                <a:cs typeface="CordiaUPC" panose="020B0304020202020204" pitchFamily="34" charset="-34"/>
              </a:rPr>
              <a:t> </a:t>
            </a:r>
            <a:r>
              <a:rPr lang="ru-RU" sz="2000" b="1" dirty="0" err="1" smtClean="0">
                <a:cs typeface="CordiaUPC" panose="020B0304020202020204" pitchFamily="34" charset="-34"/>
              </a:rPr>
              <a:t>розповіла</a:t>
            </a:r>
            <a:r>
              <a:rPr lang="ru-RU" sz="2000" b="1" dirty="0" smtClean="0">
                <a:cs typeface="CordiaUPC" panose="020B0304020202020204" pitchFamily="34" charset="-34"/>
              </a:rPr>
              <a:t> </a:t>
            </a:r>
            <a:r>
              <a:rPr lang="ru-RU" sz="2000" b="1" dirty="0" err="1" smtClean="0">
                <a:cs typeface="CordiaUPC" panose="020B0304020202020204" pitchFamily="34" charset="-34"/>
              </a:rPr>
              <a:t>це</a:t>
            </a:r>
            <a:r>
              <a:rPr lang="ru-RU" sz="2000" b="1" dirty="0" smtClean="0">
                <a:cs typeface="CordiaUPC" panose="020B0304020202020204" pitchFamily="34" charset="-34"/>
              </a:rPr>
              <a:t>, </a:t>
            </a:r>
            <a:r>
              <a:rPr lang="ru-RU" sz="2000" b="1" dirty="0" err="1" smtClean="0">
                <a:cs typeface="CordiaUPC" panose="020B0304020202020204" pitchFamily="34" charset="-34"/>
              </a:rPr>
              <a:t>щоб</a:t>
            </a:r>
            <a:r>
              <a:rPr lang="ru-RU" sz="2000" b="1" dirty="0" smtClean="0">
                <a:cs typeface="CordiaUPC" panose="020B0304020202020204" pitchFamily="34" charset="-34"/>
              </a:rPr>
              <a:t> знали: </a:t>
            </a:r>
            <a:r>
              <a:rPr lang="ru-RU" sz="2000" b="1" dirty="0" err="1" smtClean="0">
                <a:cs typeface="CordiaUPC" panose="020B0304020202020204" pitchFamily="34" charset="-34"/>
              </a:rPr>
              <a:t>письменник</a:t>
            </a:r>
            <a:r>
              <a:rPr lang="ru-RU" sz="2000" b="1" dirty="0" smtClean="0">
                <a:cs typeface="CordiaUPC" panose="020B0304020202020204" pitchFamily="34" charset="-34"/>
              </a:rPr>
              <a:t> </a:t>
            </a:r>
            <a:r>
              <a:rPr lang="ru-RU" sz="2000" b="1" dirty="0" err="1" smtClean="0">
                <a:cs typeface="CordiaUPC" panose="020B0304020202020204" pitchFamily="34" charset="-34"/>
              </a:rPr>
              <a:t>узяв</a:t>
            </a:r>
            <a:r>
              <a:rPr lang="ru-RU" sz="2000" b="1" dirty="0" smtClean="0">
                <a:cs typeface="CordiaUPC" panose="020B0304020202020204" pitchFamily="34" charset="-34"/>
              </a:rPr>
              <a:t>  </a:t>
            </a:r>
            <a:r>
              <a:rPr lang="ru-RU" sz="2000" b="1" dirty="0" err="1" smtClean="0">
                <a:cs typeface="CordiaUPC" panose="020B0304020202020204" pitchFamily="34" charset="-34"/>
              </a:rPr>
              <a:t>псевдонім</a:t>
            </a:r>
            <a:r>
              <a:rPr lang="ru-RU" sz="2000" b="1" dirty="0" smtClean="0">
                <a:cs typeface="CordiaUPC" panose="020B0304020202020204" pitchFamily="34" charset="-34"/>
              </a:rPr>
              <a:t> </a:t>
            </a:r>
            <a:r>
              <a:rPr lang="ru-RU" sz="2000" b="1" dirty="0" err="1" smtClean="0">
                <a:cs typeface="CordiaUPC" panose="020B0304020202020204" pitchFamily="34" charset="-34"/>
              </a:rPr>
              <a:t>від</a:t>
            </a:r>
            <a:r>
              <a:rPr lang="ru-RU" sz="2000" b="1" dirty="0" smtClean="0">
                <a:cs typeface="CordiaUPC" panose="020B0304020202020204" pitchFamily="34" charset="-34"/>
              </a:rPr>
              <a:t> </a:t>
            </a:r>
            <a:r>
              <a:rPr lang="ru-RU" sz="2000" b="1" dirty="0" err="1" smtClean="0">
                <a:cs typeface="CordiaUPC" panose="020B0304020202020204" pitchFamily="34" charset="-34"/>
              </a:rPr>
              <a:t>квітки</a:t>
            </a:r>
            <a:r>
              <a:rPr lang="ru-RU" sz="2000" b="1" dirty="0" smtClean="0">
                <a:cs typeface="CordiaUPC" panose="020B0304020202020204" pitchFamily="34" charset="-34"/>
              </a:rPr>
              <a:t>. </a:t>
            </a:r>
            <a:r>
              <a:rPr lang="ru-RU" sz="2000" b="1" dirty="0" err="1" smtClean="0">
                <a:cs typeface="CordiaUPC" panose="020B0304020202020204" pitchFamily="34" charset="-34"/>
              </a:rPr>
              <a:t>Щоб</a:t>
            </a:r>
            <a:r>
              <a:rPr lang="ru-RU" sz="2000" b="1" dirty="0" smtClean="0">
                <a:cs typeface="CordiaUPC" panose="020B0304020202020204" pitchFamily="34" charset="-34"/>
              </a:rPr>
              <a:t> не думали, </a:t>
            </a:r>
            <a:r>
              <a:rPr lang="ru-RU" sz="2000" b="1" dirty="0" err="1" smtClean="0">
                <a:cs typeface="CordiaUPC" panose="020B0304020202020204" pitchFamily="34" charset="-34"/>
              </a:rPr>
              <a:t>що</a:t>
            </a:r>
            <a:r>
              <a:rPr lang="ru-RU" sz="2000" b="1" dirty="0" smtClean="0">
                <a:cs typeface="CordiaUPC" panose="020B0304020202020204" pitchFamily="34" charset="-34"/>
              </a:rPr>
              <a:t> то </a:t>
            </a:r>
            <a:r>
              <a:rPr lang="ru-RU" sz="2000" b="1" dirty="0" err="1" smtClean="0">
                <a:cs typeface="CordiaUPC" panose="020B0304020202020204" pitchFamily="34" charset="-34"/>
              </a:rPr>
              <a:t>хустинка</a:t>
            </a:r>
            <a:r>
              <a:rPr lang="ru-RU" sz="2000" b="1" dirty="0" smtClean="0">
                <a:cs typeface="CordiaUPC" panose="020B0304020202020204" pitchFamily="34" charset="-34"/>
              </a:rPr>
              <a:t>.</a:t>
            </a:r>
            <a:endParaRPr lang="ru-RU" sz="2000" dirty="0" smtClean="0">
              <a:cs typeface="CordiaUPC" panose="020B0304020202020204" pitchFamily="34" charset="-34"/>
            </a:endParaRPr>
          </a:p>
          <a:p>
            <a:endParaRPr lang="ru-RU" dirty="0"/>
          </a:p>
        </p:txBody>
      </p:sp>
      <p:pic>
        <p:nvPicPr>
          <p:cNvPr id="5" name="Рисунок 4" descr="http://im2-tub-ua.yandex.net/i?id=234014744-44-72&amp;n=21">
            <a:hlinkClick r:id="rId2" tgtFrame="&quot;_blank&quot;"/>
          </p:cNvPr>
          <p:cNvPicPr>
            <a:picLocks noGrp="1"/>
          </p:cNvPicPr>
          <p:nvPr>
            <p:ph type="pic" idx="1"/>
          </p:nvPr>
        </p:nvPicPr>
        <p:blipFill>
          <a:blip r:embed="rId3" cstate="print"/>
          <a:srcRect t="9835" b="9835"/>
          <a:stretch>
            <a:fillRect/>
          </a:stretch>
        </p:blipFill>
        <p:spPr bwMode="auto">
          <a:xfrm>
            <a:off x="0" y="0"/>
            <a:ext cx="4225902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7-tub-ua.yandex.net/i?id=306167113-68-72&amp;n=21">
            <a:hlinkClick r:id="rId4" tgtFrame="&quot;_blank&quot;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0"/>
            <a:ext cx="2857515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://i060.radikal.ru/1107/c9/776da31df6b6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03848" y="1988840"/>
            <a:ext cx="3078176" cy="2505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8077200" cy="114296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Реабілітація</a:t>
            </a:r>
            <a:r>
              <a:rPr lang="ru-RU" b="1" dirty="0" smtClean="0"/>
              <a:t> та </a:t>
            </a:r>
            <a:r>
              <a:rPr lang="ru-RU" b="1" dirty="0" err="1" smtClean="0"/>
              <a:t>вшанування</a:t>
            </a:r>
            <a:r>
              <a:rPr lang="ru-RU" b="1" dirty="0" smtClean="0"/>
              <a:t> </a:t>
            </a:r>
            <a:r>
              <a:rPr lang="ru-RU" b="1" dirty="0" err="1" smtClean="0"/>
              <a:t>пам'яті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8992" y="642918"/>
            <a:ext cx="5286412" cy="600076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300" dirty="0">
                <a:solidFill>
                  <a:schemeClr val="bg2">
                    <a:lumMod val="10000"/>
                  </a:schemeClr>
                </a:solidFill>
              </a:rPr>
              <a:t>18 </a:t>
            </a:r>
            <a:r>
              <a:rPr lang="ru-RU" sz="2300" dirty="0" err="1">
                <a:solidFill>
                  <a:schemeClr val="bg2">
                    <a:lumMod val="10000"/>
                  </a:schemeClr>
                </a:solidFill>
              </a:rPr>
              <a:t>грудня</a:t>
            </a:r>
            <a:r>
              <a:rPr lang="ru-RU" sz="23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300" dirty="0" err="1">
                <a:solidFill>
                  <a:schemeClr val="bg2">
                    <a:lumMod val="10000"/>
                  </a:schemeClr>
                </a:solidFill>
              </a:rPr>
              <a:t>газети</a:t>
            </a:r>
            <a:r>
              <a:rPr lang="ru-RU" sz="23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300" dirty="0" err="1">
                <a:solidFill>
                  <a:schemeClr val="bg2">
                    <a:lumMod val="10000"/>
                  </a:schemeClr>
                </a:solidFill>
              </a:rPr>
              <a:t>повідомили</a:t>
            </a:r>
            <a:r>
              <a:rPr lang="ru-RU" sz="2300" dirty="0">
                <a:solidFill>
                  <a:schemeClr val="bg2">
                    <a:lumMod val="10000"/>
                  </a:schemeClr>
                </a:solidFill>
              </a:rPr>
              <a:t> про страту Косинки. </a:t>
            </a:r>
            <a:r>
              <a:rPr lang="ru-RU" sz="2300" dirty="0" err="1">
                <a:solidFill>
                  <a:schemeClr val="bg2">
                    <a:lumMod val="10000"/>
                  </a:schemeClr>
                </a:solidFill>
              </a:rPr>
              <a:t>Наприкінці</a:t>
            </a:r>
            <a:r>
              <a:rPr lang="ru-RU" sz="23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300" dirty="0" err="1">
                <a:solidFill>
                  <a:schemeClr val="bg2">
                    <a:lumMod val="10000"/>
                  </a:schemeClr>
                </a:solidFill>
              </a:rPr>
              <a:t>грудня</a:t>
            </a:r>
            <a:r>
              <a:rPr lang="ru-RU" sz="2300" dirty="0">
                <a:solidFill>
                  <a:schemeClr val="bg2">
                    <a:lumMod val="10000"/>
                  </a:schemeClr>
                </a:solidFill>
              </a:rPr>
              <a:t> 1934 року на </a:t>
            </a:r>
            <a:r>
              <a:rPr lang="ru-RU" sz="2300" dirty="0" err="1">
                <a:solidFill>
                  <a:schemeClr val="bg2">
                    <a:lumMod val="10000"/>
                  </a:schemeClr>
                </a:solidFill>
              </a:rPr>
              <a:t>квартирі</a:t>
            </a:r>
            <a:r>
              <a:rPr lang="ru-RU" sz="2300" dirty="0">
                <a:solidFill>
                  <a:schemeClr val="bg2">
                    <a:lumMod val="10000"/>
                  </a:schemeClr>
                </a:solidFill>
              </a:rPr>
              <a:t>             </a:t>
            </a:r>
            <a:r>
              <a:rPr lang="ru-RU" sz="2300" dirty="0" smtClean="0">
                <a:solidFill>
                  <a:schemeClr val="bg2">
                    <a:lumMod val="10000"/>
                  </a:schemeClr>
                </a:solidFill>
              </a:rPr>
              <a:t>                </a:t>
            </a:r>
            <a:r>
              <a:rPr lang="ru-RU" sz="2300" dirty="0">
                <a:solidFill>
                  <a:schemeClr val="bg2">
                    <a:lumMod val="10000"/>
                  </a:schemeClr>
                </a:solidFill>
              </a:rPr>
              <a:t>М. </a:t>
            </a:r>
            <a:r>
              <a:rPr lang="ru-RU" sz="2300" dirty="0" err="1">
                <a:solidFill>
                  <a:schemeClr val="bg2">
                    <a:lumMod val="10000"/>
                  </a:schemeClr>
                </a:solidFill>
              </a:rPr>
              <a:t>Рильського</a:t>
            </a:r>
            <a:r>
              <a:rPr lang="ru-RU" sz="23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300" dirty="0" err="1">
                <a:solidFill>
                  <a:schemeClr val="bg2">
                    <a:lumMod val="10000"/>
                  </a:schemeClr>
                </a:solidFill>
              </a:rPr>
              <a:t>зібралися</a:t>
            </a:r>
            <a:r>
              <a:rPr lang="ru-RU" sz="23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300" dirty="0" err="1">
                <a:solidFill>
                  <a:schemeClr val="bg2">
                    <a:lumMod val="10000"/>
                  </a:schemeClr>
                </a:solidFill>
              </a:rPr>
              <a:t>письменники</a:t>
            </a:r>
            <a:r>
              <a:rPr lang="ru-RU" sz="2300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sz="2300" dirty="0" err="1">
                <a:solidFill>
                  <a:schemeClr val="bg2">
                    <a:lumMod val="10000"/>
                  </a:schemeClr>
                </a:solidFill>
              </a:rPr>
              <a:t>аби</a:t>
            </a:r>
            <a:r>
              <a:rPr lang="ru-RU" sz="23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300" dirty="0" err="1">
                <a:solidFill>
                  <a:schemeClr val="bg2">
                    <a:lumMod val="10000"/>
                  </a:schemeClr>
                </a:solidFill>
              </a:rPr>
              <a:t>вшанувати</a:t>
            </a:r>
            <a:r>
              <a:rPr lang="ru-RU" sz="23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300" dirty="0" err="1">
                <a:solidFill>
                  <a:schemeClr val="bg2">
                    <a:lumMod val="10000"/>
                  </a:schemeClr>
                </a:solidFill>
              </a:rPr>
              <a:t>пам'ять</a:t>
            </a:r>
            <a:r>
              <a:rPr lang="ru-RU" sz="2300" dirty="0">
                <a:solidFill>
                  <a:schemeClr val="bg2">
                    <a:lumMod val="10000"/>
                  </a:schemeClr>
                </a:solidFill>
              </a:rPr>
              <a:t> убитого. </a:t>
            </a:r>
            <a:r>
              <a:rPr lang="ru-RU" sz="2300" dirty="0" err="1">
                <a:solidFill>
                  <a:schemeClr val="bg2">
                    <a:lumMod val="10000"/>
                  </a:schemeClr>
                </a:solidFill>
              </a:rPr>
              <a:t>Після</a:t>
            </a:r>
            <a:r>
              <a:rPr lang="ru-RU" sz="23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300" dirty="0" err="1">
                <a:solidFill>
                  <a:schemeClr val="bg2">
                    <a:lumMod val="10000"/>
                  </a:schemeClr>
                </a:solidFill>
              </a:rPr>
              <a:t>цього</a:t>
            </a:r>
            <a:r>
              <a:rPr lang="ru-RU" sz="2300" dirty="0">
                <a:solidFill>
                  <a:schemeClr val="bg2">
                    <a:lumMod val="10000"/>
                  </a:schemeClr>
                </a:solidFill>
              </a:rPr>
              <a:t>, аж до </a:t>
            </a:r>
            <a:r>
              <a:rPr lang="ru-RU" sz="2300" dirty="0" err="1">
                <a:solidFill>
                  <a:schemeClr val="bg2">
                    <a:lumMod val="10000"/>
                  </a:schemeClr>
                </a:solidFill>
              </a:rPr>
              <a:t>часів</a:t>
            </a:r>
            <a:r>
              <a:rPr lang="ru-RU" sz="2300" dirty="0">
                <a:solidFill>
                  <a:schemeClr val="bg2">
                    <a:lumMod val="10000"/>
                  </a:schemeClr>
                </a:solidFill>
              </a:rPr>
              <a:t> «</a:t>
            </a:r>
            <a:r>
              <a:rPr lang="ru-RU" sz="2300" dirty="0" err="1">
                <a:solidFill>
                  <a:schemeClr val="bg2">
                    <a:lumMod val="10000"/>
                  </a:schemeClr>
                </a:solidFill>
              </a:rPr>
              <a:t>хрущовської</a:t>
            </a:r>
            <a:r>
              <a:rPr lang="ru-RU" sz="23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300" dirty="0" err="1">
                <a:solidFill>
                  <a:schemeClr val="bg2">
                    <a:lumMod val="10000"/>
                  </a:schemeClr>
                </a:solidFill>
              </a:rPr>
              <a:t>відлиги</a:t>
            </a:r>
            <a:r>
              <a:rPr lang="ru-RU" sz="2300" dirty="0">
                <a:solidFill>
                  <a:schemeClr val="bg2">
                    <a:lumMod val="10000"/>
                  </a:schemeClr>
                </a:solidFill>
              </a:rPr>
              <a:t>», про Косинку не </a:t>
            </a:r>
            <a:r>
              <a:rPr lang="ru-RU" sz="2300" dirty="0" err="1">
                <a:solidFill>
                  <a:schemeClr val="bg2">
                    <a:lumMod val="10000"/>
                  </a:schemeClr>
                </a:solidFill>
              </a:rPr>
              <a:t>згадували</a:t>
            </a:r>
            <a:r>
              <a:rPr lang="ru-RU" sz="2300" dirty="0">
                <a:solidFill>
                  <a:schemeClr val="bg2">
                    <a:lumMod val="10000"/>
                  </a:schemeClr>
                </a:solidFill>
              </a:rPr>
              <a:t>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300" dirty="0">
                <a:solidFill>
                  <a:schemeClr val="bg2">
                    <a:lumMod val="10000"/>
                  </a:schemeClr>
                </a:solidFill>
              </a:rPr>
              <a:t>1956 </a:t>
            </a:r>
            <a:r>
              <a:rPr lang="ru-RU" sz="2300" dirty="0" err="1">
                <a:solidFill>
                  <a:schemeClr val="bg2">
                    <a:lumMod val="10000"/>
                  </a:schemeClr>
                </a:solidFill>
              </a:rPr>
              <a:t>Андрій</a:t>
            </a:r>
            <a:r>
              <a:rPr lang="ru-RU" sz="23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300" dirty="0" err="1">
                <a:solidFill>
                  <a:schemeClr val="bg2">
                    <a:lumMod val="10000"/>
                  </a:schemeClr>
                </a:solidFill>
              </a:rPr>
              <a:t>Малишко</a:t>
            </a:r>
            <a:r>
              <a:rPr lang="ru-RU" sz="23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300" dirty="0" err="1">
                <a:solidFill>
                  <a:schemeClr val="bg2">
                    <a:lumMod val="10000"/>
                  </a:schemeClr>
                </a:solidFill>
              </a:rPr>
              <a:t>присвятив</a:t>
            </a:r>
            <a:r>
              <a:rPr lang="ru-RU" sz="23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300" dirty="0" err="1">
                <a:solidFill>
                  <a:schemeClr val="bg2">
                    <a:lumMod val="10000"/>
                  </a:schemeClr>
                </a:solidFill>
              </a:rPr>
              <a:t>йому</a:t>
            </a:r>
            <a:r>
              <a:rPr lang="ru-RU" sz="23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300" dirty="0" err="1">
                <a:solidFill>
                  <a:schemeClr val="bg2">
                    <a:lumMod val="10000"/>
                  </a:schemeClr>
                </a:solidFill>
              </a:rPr>
              <a:t>вірша</a:t>
            </a:r>
            <a:r>
              <a:rPr lang="ru-RU" sz="2300" dirty="0">
                <a:solidFill>
                  <a:schemeClr val="bg2">
                    <a:lumMod val="10000"/>
                  </a:schemeClr>
                </a:solidFill>
              </a:rPr>
              <a:t>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ru-RU" sz="2300" i="1" dirty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300" i="1" dirty="0" err="1">
                <a:solidFill>
                  <a:srgbClr val="C00000"/>
                </a:solidFill>
              </a:rPr>
              <a:t>Григорію</a:t>
            </a:r>
            <a:r>
              <a:rPr lang="ru-RU" sz="2300" i="1" dirty="0">
                <a:solidFill>
                  <a:srgbClr val="C00000"/>
                </a:solidFill>
              </a:rPr>
              <a:t> </a:t>
            </a:r>
            <a:r>
              <a:rPr lang="ru-RU" sz="2300" i="1" dirty="0" err="1">
                <a:solidFill>
                  <a:srgbClr val="C00000"/>
                </a:solidFill>
              </a:rPr>
              <a:t>Косинці</a:t>
            </a:r>
            <a:endParaRPr lang="ru-RU" sz="2300" i="1" dirty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300" i="1" dirty="0">
                <a:solidFill>
                  <a:srgbClr val="C00000"/>
                </a:solidFill>
              </a:rPr>
              <a:t>Ми тебе </a:t>
            </a:r>
            <a:r>
              <a:rPr lang="ru-RU" sz="2300" i="1" dirty="0" err="1">
                <a:solidFill>
                  <a:srgbClr val="C00000"/>
                </a:solidFill>
              </a:rPr>
              <a:t>шукаєм</a:t>
            </a:r>
            <a:r>
              <a:rPr lang="ru-RU" sz="2300" i="1" dirty="0">
                <a:solidFill>
                  <a:srgbClr val="C00000"/>
                </a:solidFill>
              </a:rPr>
              <a:t> по </a:t>
            </a:r>
            <a:r>
              <a:rPr lang="ru-RU" sz="2300" i="1" dirty="0" err="1">
                <a:solidFill>
                  <a:srgbClr val="C00000"/>
                </a:solidFill>
              </a:rPr>
              <a:t>росинці</a:t>
            </a:r>
            <a:endParaRPr lang="ru-RU" sz="2300" i="1" dirty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300" i="1" dirty="0">
                <a:solidFill>
                  <a:srgbClr val="C00000"/>
                </a:solidFill>
              </a:rPr>
              <a:t>В </a:t>
            </a:r>
            <a:r>
              <a:rPr lang="ru-RU" sz="2300" i="1" dirty="0" err="1">
                <a:solidFill>
                  <a:srgbClr val="C00000"/>
                </a:solidFill>
              </a:rPr>
              <a:t>Щербанівці</a:t>
            </a:r>
            <a:r>
              <a:rPr lang="ru-RU" sz="2300" i="1" dirty="0">
                <a:solidFill>
                  <a:srgbClr val="C00000"/>
                </a:solidFill>
              </a:rPr>
              <a:t>, </a:t>
            </a:r>
            <a:r>
              <a:rPr lang="ru-RU" sz="2300" i="1" dirty="0" err="1">
                <a:solidFill>
                  <a:srgbClr val="C00000"/>
                </a:solidFill>
              </a:rPr>
              <a:t>серед</a:t>
            </a:r>
            <a:r>
              <a:rPr lang="ru-RU" sz="2300" i="1" dirty="0">
                <a:solidFill>
                  <a:srgbClr val="C00000"/>
                </a:solidFill>
              </a:rPr>
              <a:t> тополин,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300" i="1" dirty="0">
                <a:solidFill>
                  <a:srgbClr val="C00000"/>
                </a:solidFill>
              </a:rPr>
              <a:t>І </a:t>
            </a:r>
            <a:r>
              <a:rPr lang="ru-RU" sz="2300" i="1" dirty="0" err="1">
                <a:solidFill>
                  <a:srgbClr val="C00000"/>
                </a:solidFill>
              </a:rPr>
              <a:t>виходить</a:t>
            </a:r>
            <a:r>
              <a:rPr lang="ru-RU" sz="2300" i="1" dirty="0">
                <a:solidFill>
                  <a:srgbClr val="C00000"/>
                </a:solidFill>
              </a:rPr>
              <a:t> </a:t>
            </a:r>
            <a:r>
              <a:rPr lang="ru-RU" sz="2300" i="1" dirty="0" err="1">
                <a:solidFill>
                  <a:srgbClr val="C00000"/>
                </a:solidFill>
              </a:rPr>
              <a:t>мати</a:t>
            </a:r>
            <a:r>
              <a:rPr lang="ru-RU" sz="2300" i="1" dirty="0">
                <a:solidFill>
                  <a:srgbClr val="C00000"/>
                </a:solidFill>
              </a:rPr>
              <a:t> у </a:t>
            </a:r>
            <a:r>
              <a:rPr lang="ru-RU" sz="2300" i="1" dirty="0" err="1">
                <a:solidFill>
                  <a:srgbClr val="C00000"/>
                </a:solidFill>
              </a:rPr>
              <a:t>косинці</a:t>
            </a:r>
            <a:endParaRPr lang="ru-RU" sz="2300" i="1" dirty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300" i="1" dirty="0" err="1">
                <a:solidFill>
                  <a:srgbClr val="C00000"/>
                </a:solidFill>
              </a:rPr>
              <a:t>Виглядає</a:t>
            </a:r>
            <a:r>
              <a:rPr lang="ru-RU" sz="2300" i="1" dirty="0">
                <a:solidFill>
                  <a:srgbClr val="C00000"/>
                </a:solidFill>
              </a:rPr>
              <a:t>, </a:t>
            </a:r>
            <a:r>
              <a:rPr lang="ru-RU" sz="2300" i="1" dirty="0" err="1">
                <a:solidFill>
                  <a:srgbClr val="C00000"/>
                </a:solidFill>
              </a:rPr>
              <a:t>чи</a:t>
            </a:r>
            <a:r>
              <a:rPr lang="ru-RU" sz="2300" i="1" dirty="0">
                <a:solidFill>
                  <a:srgbClr val="C00000"/>
                </a:solidFill>
              </a:rPr>
              <a:t> не </a:t>
            </a:r>
            <a:r>
              <a:rPr lang="ru-RU" sz="2300" i="1" dirty="0" err="1">
                <a:solidFill>
                  <a:srgbClr val="C00000"/>
                </a:solidFill>
              </a:rPr>
              <a:t>прийде</a:t>
            </a:r>
            <a:r>
              <a:rPr lang="ru-RU" sz="2300" i="1" dirty="0">
                <a:solidFill>
                  <a:srgbClr val="C00000"/>
                </a:solidFill>
              </a:rPr>
              <a:t> </a:t>
            </a:r>
            <a:r>
              <a:rPr lang="ru-RU" sz="2300" i="1" dirty="0" err="1">
                <a:solidFill>
                  <a:srgbClr val="C00000"/>
                </a:solidFill>
              </a:rPr>
              <a:t>син</a:t>
            </a:r>
            <a:r>
              <a:rPr lang="ru-RU" sz="2300" i="1" dirty="0">
                <a:solidFill>
                  <a:srgbClr val="C00000"/>
                </a:solidFill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300" i="1" dirty="0">
                <a:solidFill>
                  <a:srgbClr val="C00000"/>
                </a:solidFill>
              </a:rPr>
              <a:t>Не </a:t>
            </a:r>
            <a:r>
              <a:rPr lang="ru-RU" sz="2300" i="1" dirty="0" err="1">
                <a:solidFill>
                  <a:srgbClr val="C00000"/>
                </a:solidFill>
              </a:rPr>
              <a:t>приймав</a:t>
            </a:r>
            <a:r>
              <a:rPr lang="ru-RU" sz="2300" i="1" dirty="0">
                <a:solidFill>
                  <a:srgbClr val="C00000"/>
                </a:solidFill>
              </a:rPr>
              <a:t> </a:t>
            </a:r>
            <a:r>
              <a:rPr lang="ru-RU" sz="2300" i="1" dirty="0" err="1">
                <a:solidFill>
                  <a:srgbClr val="C00000"/>
                </a:solidFill>
              </a:rPr>
              <a:t>ти</a:t>
            </a:r>
            <a:r>
              <a:rPr lang="ru-RU" sz="2300" i="1" dirty="0">
                <a:solidFill>
                  <a:srgbClr val="C00000"/>
                </a:solidFill>
              </a:rPr>
              <a:t> </a:t>
            </a:r>
            <a:r>
              <a:rPr lang="ru-RU" sz="2300" i="1" dirty="0" err="1">
                <a:solidFill>
                  <a:srgbClr val="C00000"/>
                </a:solidFill>
              </a:rPr>
              <a:t>підлості</a:t>
            </a:r>
            <a:r>
              <a:rPr lang="ru-RU" sz="2300" i="1" dirty="0">
                <a:solidFill>
                  <a:srgbClr val="C00000"/>
                </a:solidFill>
              </a:rPr>
              <a:t> </a:t>
            </a:r>
            <a:r>
              <a:rPr lang="ru-RU" sz="2300" i="1" dirty="0" err="1">
                <a:solidFill>
                  <a:srgbClr val="C00000"/>
                </a:solidFill>
              </a:rPr>
              <a:t>нітрохи</a:t>
            </a:r>
            <a:r>
              <a:rPr lang="ru-RU" sz="2300" i="1" dirty="0">
                <a:solidFill>
                  <a:srgbClr val="C00000"/>
                </a:solidFill>
              </a:rPr>
              <a:t>,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300" i="1" dirty="0" err="1">
                <a:solidFill>
                  <a:srgbClr val="C00000"/>
                </a:solidFill>
              </a:rPr>
              <a:t>Прогримів</a:t>
            </a:r>
            <a:r>
              <a:rPr lang="ru-RU" sz="2300" i="1" dirty="0">
                <a:solidFill>
                  <a:srgbClr val="C00000"/>
                </a:solidFill>
              </a:rPr>
              <a:t>, </a:t>
            </a:r>
            <a:r>
              <a:rPr lang="ru-RU" sz="2300" i="1" dirty="0" err="1">
                <a:solidFill>
                  <a:srgbClr val="C00000"/>
                </a:solidFill>
              </a:rPr>
              <a:t>немов</a:t>
            </a:r>
            <a:r>
              <a:rPr lang="ru-RU" sz="2300" i="1" dirty="0">
                <a:solidFill>
                  <a:srgbClr val="C00000"/>
                </a:solidFill>
              </a:rPr>
              <a:t> </a:t>
            </a:r>
            <a:r>
              <a:rPr lang="ru-RU" sz="2300" i="1" dirty="0" err="1">
                <a:solidFill>
                  <a:srgbClr val="C00000"/>
                </a:solidFill>
              </a:rPr>
              <a:t>весняний</a:t>
            </a:r>
            <a:r>
              <a:rPr lang="ru-RU" sz="2300" i="1" dirty="0">
                <a:solidFill>
                  <a:srgbClr val="C00000"/>
                </a:solidFill>
              </a:rPr>
              <a:t> </a:t>
            </a:r>
            <a:r>
              <a:rPr lang="ru-RU" sz="2300" i="1" dirty="0" err="1">
                <a:solidFill>
                  <a:srgbClr val="C00000"/>
                </a:solidFill>
              </a:rPr>
              <a:t>грім</a:t>
            </a:r>
            <a:r>
              <a:rPr lang="ru-RU" sz="2300" i="1" dirty="0">
                <a:solidFill>
                  <a:srgbClr val="C00000"/>
                </a:solidFill>
              </a:rPr>
              <a:t>,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300" i="1" dirty="0">
                <a:solidFill>
                  <a:srgbClr val="C00000"/>
                </a:solidFill>
              </a:rPr>
              <a:t>І </a:t>
            </a:r>
            <a:r>
              <a:rPr lang="ru-RU" sz="2300" i="1" dirty="0" err="1">
                <a:solidFill>
                  <a:srgbClr val="C00000"/>
                </a:solidFill>
              </a:rPr>
              <a:t>стоїть</a:t>
            </a:r>
            <a:r>
              <a:rPr lang="ru-RU" sz="2300" i="1" dirty="0">
                <a:solidFill>
                  <a:srgbClr val="C00000"/>
                </a:solidFill>
              </a:rPr>
              <a:t> замучена </a:t>
            </a:r>
            <a:r>
              <a:rPr lang="ru-RU" sz="2300" i="1" dirty="0" err="1">
                <a:solidFill>
                  <a:srgbClr val="C00000"/>
                </a:solidFill>
              </a:rPr>
              <a:t>епоха</a:t>
            </a:r>
            <a:endParaRPr lang="ru-RU" sz="2300" i="1" dirty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300" i="1" dirty="0">
                <a:solidFill>
                  <a:srgbClr val="C00000"/>
                </a:solidFill>
              </a:rPr>
              <a:t>Над </a:t>
            </a:r>
            <a:r>
              <a:rPr lang="ru-RU" sz="2300" i="1" dirty="0" err="1">
                <a:solidFill>
                  <a:srgbClr val="C00000"/>
                </a:solidFill>
              </a:rPr>
              <a:t>безсмертним</a:t>
            </a:r>
            <a:r>
              <a:rPr lang="ru-RU" sz="2300" i="1" dirty="0">
                <a:solidFill>
                  <a:srgbClr val="C00000"/>
                </a:solidFill>
              </a:rPr>
              <a:t> </a:t>
            </a:r>
            <a:r>
              <a:rPr lang="ru-RU" sz="2300" i="1" dirty="0" err="1">
                <a:solidFill>
                  <a:srgbClr val="C00000"/>
                </a:solidFill>
              </a:rPr>
              <a:t>іменем</a:t>
            </a:r>
            <a:r>
              <a:rPr lang="ru-RU" sz="2300" i="1" dirty="0">
                <a:solidFill>
                  <a:srgbClr val="C00000"/>
                </a:solidFill>
              </a:rPr>
              <a:t> </a:t>
            </a:r>
            <a:r>
              <a:rPr lang="ru-RU" sz="2300" i="1" dirty="0" err="1">
                <a:solidFill>
                  <a:srgbClr val="C00000"/>
                </a:solidFill>
              </a:rPr>
              <a:t>твоїм</a:t>
            </a:r>
            <a:r>
              <a:rPr lang="ru-RU" sz="2300" i="1" dirty="0">
                <a:solidFill>
                  <a:srgbClr val="C00000"/>
                </a:solidFill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ru-RU" sz="2300" i="1" dirty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3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Письменника</a:t>
            </a:r>
            <a:r>
              <a:rPr lang="ru-RU" sz="23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3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реабілітовано</a:t>
            </a:r>
            <a:r>
              <a:rPr lang="ru-RU" sz="23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19 </a:t>
            </a:r>
            <a:r>
              <a:rPr lang="ru-RU" sz="23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жовтня</a:t>
            </a:r>
            <a:r>
              <a:rPr lang="ru-RU" sz="23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1957 року посмертно  . У коп</a:t>
            </a:r>
            <a:r>
              <a:rPr lang="en-US" sz="23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ru-RU" sz="23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ї </a:t>
            </a:r>
            <a:r>
              <a:rPr lang="ru-RU" sz="23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дов</a:t>
            </a:r>
            <a:r>
              <a:rPr lang="en-US" sz="23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ru-RU" sz="23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дки</a:t>
            </a:r>
            <a:r>
              <a:rPr lang="ru-RU" sz="23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за формою № 30, </a:t>
            </a:r>
            <a:r>
              <a:rPr lang="ru-RU" sz="23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що</a:t>
            </a:r>
            <a:r>
              <a:rPr lang="ru-RU" sz="23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3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збер</a:t>
            </a:r>
            <a:r>
              <a:rPr lang="en-US" sz="23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ru-RU" sz="23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гається</a:t>
            </a:r>
            <a:r>
              <a:rPr lang="ru-RU" sz="23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23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арх</a:t>
            </a:r>
            <a:r>
              <a:rPr lang="en-US" sz="23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ru-RU" sz="23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вних</a:t>
            </a:r>
            <a:r>
              <a:rPr lang="ru-RU" sz="23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фондах ЦНБ </a:t>
            </a:r>
            <a:r>
              <a:rPr lang="en-US" sz="23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ru-RU" sz="23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м. </a:t>
            </a:r>
            <a:r>
              <a:rPr lang="ru-RU" sz="23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Вернадського</a:t>
            </a:r>
            <a:r>
              <a:rPr lang="ru-RU" sz="23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АН </a:t>
            </a:r>
            <a:r>
              <a:rPr lang="ru-RU" sz="23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України</a:t>
            </a:r>
            <a:r>
              <a:rPr lang="ru-RU" sz="23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3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зазначається</a:t>
            </a:r>
            <a:r>
              <a:rPr lang="ru-RU" sz="23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3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російською</a:t>
            </a:r>
            <a:r>
              <a:rPr lang="ru-RU" sz="23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3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мовою</a:t>
            </a:r>
            <a:r>
              <a:rPr lang="ru-RU" sz="23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          </a:t>
            </a:r>
            <a:r>
              <a:rPr lang="ru-RU" sz="23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</a:t>
            </a:r>
            <a:r>
              <a:rPr lang="ru-RU" sz="2300" i="1" dirty="0">
                <a:solidFill>
                  <a:srgbClr val="C00000"/>
                </a:solidFill>
              </a:rPr>
              <a:t>«за отсутствием состава преступления»</a:t>
            </a:r>
            <a:endParaRPr lang="ru-RU" sz="2300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  <p:pic>
        <p:nvPicPr>
          <p:cNvPr id="5" name="Содержимое 4" descr="http://upload.wikimedia.org/wikipedia/uk/thumb/b/b2/%D0%9A%D0%BE%D1%81%D0%B8%D0%BD%D0%BA%D0%B0.jpg/150px-%D0%9A%D0%BE%D1%81%D0%B8%D0%BD%D0%BA%D0%B0.jpg">
            <a:hlinkClick r:id="rId2"/>
          </p:cNvPr>
          <p:cNvPicPr>
            <a:picLocks noGrp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1785926"/>
            <a:ext cx="2643206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12502868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71472" y="1571612"/>
            <a:ext cx="4929222" cy="5072098"/>
          </a:xfrm>
          <a:solidFill>
            <a:schemeClr val="accent3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err="1" smtClean="0">
                <a:solidFill>
                  <a:schemeClr val="tx1"/>
                </a:solidFill>
              </a:rPr>
              <a:t>Справжнє</a:t>
            </a:r>
            <a:r>
              <a:rPr lang="ru-RU" sz="2600" b="1" dirty="0" smtClean="0">
                <a:solidFill>
                  <a:schemeClr val="tx1"/>
                </a:solidFill>
              </a:rPr>
              <a:t> </a:t>
            </a:r>
            <a:r>
              <a:rPr lang="ru-RU" sz="2600" b="1" dirty="0" err="1" smtClean="0">
                <a:solidFill>
                  <a:schemeClr val="tx1"/>
                </a:solidFill>
              </a:rPr>
              <a:t>ім</a:t>
            </a:r>
            <a:r>
              <a:rPr lang="en-US" sz="2600" b="1" dirty="0" smtClean="0">
                <a:solidFill>
                  <a:schemeClr val="tx1"/>
                </a:solidFill>
              </a:rPr>
              <a:t>’</a:t>
            </a:r>
            <a:r>
              <a:rPr lang="ru-RU" sz="2600" b="1" dirty="0" smtClean="0">
                <a:solidFill>
                  <a:schemeClr val="tx1"/>
                </a:solidFill>
              </a:rPr>
              <a:t>я:  </a:t>
            </a:r>
            <a:r>
              <a:rPr lang="ru-RU" sz="2600" b="1" dirty="0" err="1">
                <a:solidFill>
                  <a:schemeClr val="tx1"/>
                </a:solidFill>
              </a:rPr>
              <a:t>Григорій</a:t>
            </a:r>
            <a:r>
              <a:rPr lang="ru-RU" sz="2600" b="1" dirty="0">
                <a:solidFill>
                  <a:schemeClr val="tx1"/>
                </a:solidFill>
              </a:rPr>
              <a:t> Михайлович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>
                <a:solidFill>
                  <a:schemeClr val="tx1"/>
                </a:solidFill>
              </a:rPr>
              <a:t>                                             </a:t>
            </a:r>
            <a:r>
              <a:rPr lang="ru-RU" sz="2600" b="1" dirty="0" err="1" smtClean="0">
                <a:solidFill>
                  <a:schemeClr val="tx1"/>
                </a:solidFill>
              </a:rPr>
              <a:t>Стрілець</a:t>
            </a:r>
            <a:endParaRPr lang="ru-RU" sz="2600" b="1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err="1" smtClean="0">
                <a:solidFill>
                  <a:schemeClr val="tx1"/>
                </a:solidFill>
              </a:rPr>
              <a:t>Псевдонім</a:t>
            </a:r>
            <a:r>
              <a:rPr lang="ru-RU" sz="2600" b="1" dirty="0" smtClean="0">
                <a:solidFill>
                  <a:schemeClr val="tx1"/>
                </a:solidFill>
              </a:rPr>
              <a:t> :                       Косинка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smtClean="0">
                <a:solidFill>
                  <a:schemeClr val="tx1"/>
                </a:solidFill>
              </a:rPr>
              <a:t>Дата </a:t>
            </a:r>
            <a:r>
              <a:rPr lang="ru-RU" sz="2600" b="1" dirty="0" err="1" smtClean="0">
                <a:solidFill>
                  <a:schemeClr val="tx1"/>
                </a:solidFill>
              </a:rPr>
              <a:t>народження</a:t>
            </a:r>
            <a:r>
              <a:rPr lang="ru-RU" sz="2600" b="1" dirty="0" smtClean="0">
                <a:solidFill>
                  <a:schemeClr val="tx1"/>
                </a:solidFill>
              </a:rPr>
              <a:t>:       29 листопада 1899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err="1" smtClean="0">
                <a:solidFill>
                  <a:schemeClr val="tx1"/>
                </a:solidFill>
              </a:rPr>
              <a:t>Місце</a:t>
            </a:r>
            <a:r>
              <a:rPr lang="ru-RU" sz="2600" b="1" dirty="0" smtClean="0">
                <a:solidFill>
                  <a:schemeClr val="tx1"/>
                </a:solidFill>
              </a:rPr>
              <a:t> </a:t>
            </a:r>
            <a:r>
              <a:rPr lang="ru-RU" sz="2600" b="1" dirty="0" err="1" smtClean="0">
                <a:solidFill>
                  <a:schemeClr val="tx1"/>
                </a:solidFill>
              </a:rPr>
              <a:t>народження</a:t>
            </a:r>
            <a:r>
              <a:rPr lang="ru-RU" sz="2600" b="1" dirty="0" smtClean="0">
                <a:solidFill>
                  <a:schemeClr val="tx1"/>
                </a:solidFill>
              </a:rPr>
              <a:t>:  </a:t>
            </a:r>
            <a:r>
              <a:rPr lang="ru-RU" sz="2600" b="1" dirty="0">
                <a:solidFill>
                  <a:schemeClr val="tx1"/>
                </a:solidFill>
              </a:rPr>
              <a:t>с. </a:t>
            </a:r>
            <a:r>
              <a:rPr lang="ru-RU" sz="2600" b="1" dirty="0" err="1">
                <a:solidFill>
                  <a:schemeClr val="tx1"/>
                </a:solidFill>
              </a:rPr>
              <a:t>Щербанівка</a:t>
            </a:r>
            <a:r>
              <a:rPr lang="ru-RU" sz="2600" b="1" dirty="0">
                <a:solidFill>
                  <a:schemeClr val="tx1"/>
                </a:solidFill>
              </a:rPr>
              <a:t>, </a:t>
            </a:r>
            <a:r>
              <a:rPr lang="ru-RU" sz="2600" b="1" dirty="0" err="1">
                <a:solidFill>
                  <a:schemeClr val="tx1"/>
                </a:solidFill>
              </a:rPr>
              <a:t>Обухівський</a:t>
            </a:r>
            <a:r>
              <a:rPr lang="ru-RU" sz="2600" b="1" dirty="0">
                <a:solidFill>
                  <a:schemeClr val="tx1"/>
                </a:solidFill>
              </a:rPr>
              <a:t> повіт, </a:t>
            </a:r>
            <a:r>
              <a:rPr lang="ru-RU" sz="2600" b="1" dirty="0" err="1">
                <a:solidFill>
                  <a:schemeClr val="tx1"/>
                </a:solidFill>
              </a:rPr>
              <a:t>Київська</a:t>
            </a:r>
            <a:r>
              <a:rPr lang="ru-RU" sz="2600" b="1" dirty="0">
                <a:solidFill>
                  <a:schemeClr val="tx1"/>
                </a:solidFill>
              </a:rPr>
              <a:t> </a:t>
            </a:r>
            <a:r>
              <a:rPr lang="ru-RU" sz="2600" b="1" dirty="0" err="1">
                <a:solidFill>
                  <a:schemeClr val="tx1"/>
                </a:solidFill>
              </a:rPr>
              <a:t>губернія</a:t>
            </a:r>
            <a:endParaRPr lang="ru-RU" sz="2600" b="1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>
                <a:solidFill>
                  <a:schemeClr val="tx1"/>
                </a:solidFill>
              </a:rPr>
              <a:t>Дата  </a:t>
            </a:r>
            <a:r>
              <a:rPr lang="ru-RU" sz="2600" b="1" dirty="0" err="1">
                <a:solidFill>
                  <a:schemeClr val="tx1"/>
                </a:solidFill>
              </a:rPr>
              <a:t>смерті</a:t>
            </a:r>
            <a:r>
              <a:rPr lang="ru-RU" sz="2600" b="1" dirty="0">
                <a:solidFill>
                  <a:schemeClr val="tx1"/>
                </a:solidFill>
              </a:rPr>
              <a:t>:                  15 </a:t>
            </a:r>
            <a:r>
              <a:rPr lang="ru-RU" sz="2600" b="1" dirty="0" err="1">
                <a:solidFill>
                  <a:schemeClr val="tx1"/>
                </a:solidFill>
              </a:rPr>
              <a:t>грудня</a:t>
            </a:r>
            <a:r>
              <a:rPr lang="ru-RU" sz="2600" b="1" dirty="0">
                <a:solidFill>
                  <a:schemeClr val="tx1"/>
                </a:solidFill>
              </a:rPr>
              <a:t> </a:t>
            </a:r>
            <a:r>
              <a:rPr lang="ru-RU" sz="2600" b="1" dirty="0" smtClean="0">
                <a:solidFill>
                  <a:schemeClr val="tx1"/>
                </a:solidFill>
              </a:rPr>
              <a:t>1934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err="1">
                <a:solidFill>
                  <a:schemeClr val="tx1"/>
                </a:solidFill>
              </a:rPr>
              <a:t>Місце</a:t>
            </a:r>
            <a:r>
              <a:rPr lang="ru-RU" sz="2600" b="1" dirty="0">
                <a:solidFill>
                  <a:schemeClr val="tx1"/>
                </a:solidFill>
              </a:rPr>
              <a:t>  </a:t>
            </a:r>
            <a:r>
              <a:rPr lang="ru-RU" sz="2600" b="1" dirty="0" err="1">
                <a:solidFill>
                  <a:schemeClr val="tx1"/>
                </a:solidFill>
              </a:rPr>
              <a:t>смерті</a:t>
            </a:r>
            <a:r>
              <a:rPr lang="ru-RU" sz="2600" b="1" dirty="0">
                <a:solidFill>
                  <a:schemeClr val="tx1"/>
                </a:solidFill>
              </a:rPr>
              <a:t>:                </a:t>
            </a:r>
            <a:r>
              <a:rPr lang="ru-RU" sz="2600" b="1" dirty="0" err="1">
                <a:solidFill>
                  <a:schemeClr val="tx1"/>
                </a:solidFill>
              </a:rPr>
              <a:t>Київ</a:t>
            </a:r>
            <a:endParaRPr lang="ru-RU" sz="2600" b="1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err="1">
                <a:solidFill>
                  <a:schemeClr val="tx1"/>
                </a:solidFill>
              </a:rPr>
              <a:t>Національність</a:t>
            </a:r>
            <a:r>
              <a:rPr lang="ru-RU" sz="2600" b="1" dirty="0">
                <a:solidFill>
                  <a:schemeClr val="tx1"/>
                </a:solidFill>
              </a:rPr>
              <a:t>:             </a:t>
            </a:r>
            <a:r>
              <a:rPr lang="ru-RU" sz="2600" b="1" dirty="0" err="1">
                <a:solidFill>
                  <a:schemeClr val="tx1"/>
                </a:solidFill>
              </a:rPr>
              <a:t>українець</a:t>
            </a:r>
            <a:endParaRPr lang="ru-RU" sz="2600" b="1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err="1">
                <a:solidFill>
                  <a:schemeClr val="tx1"/>
                </a:solidFill>
              </a:rPr>
              <a:t>Громадянство</a:t>
            </a:r>
            <a:r>
              <a:rPr lang="ru-RU" sz="2600" b="1" dirty="0">
                <a:solidFill>
                  <a:schemeClr val="tx1"/>
                </a:solidFill>
              </a:rPr>
              <a:t>:               СРСР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smtClean="0">
                <a:solidFill>
                  <a:schemeClr val="tx1"/>
                </a:solidFill>
              </a:rPr>
              <a:t>Жанр</a:t>
            </a:r>
            <a:r>
              <a:rPr lang="ru-RU" sz="2600" b="1" dirty="0">
                <a:solidFill>
                  <a:schemeClr val="tx1"/>
                </a:solidFill>
              </a:rPr>
              <a:t>:                               </a:t>
            </a:r>
            <a:r>
              <a:rPr lang="ru-RU" sz="2600" b="1" dirty="0" err="1">
                <a:solidFill>
                  <a:schemeClr val="tx1"/>
                </a:solidFill>
              </a:rPr>
              <a:t>оповідання</a:t>
            </a:r>
            <a:r>
              <a:rPr lang="ru-RU" sz="2600" b="1" dirty="0">
                <a:solidFill>
                  <a:schemeClr val="tx1"/>
                </a:solidFill>
              </a:rPr>
              <a:t>, </a:t>
            </a:r>
            <a:r>
              <a:rPr lang="ru-RU" sz="2600" b="1" dirty="0" err="1" smtClean="0">
                <a:solidFill>
                  <a:schemeClr val="tx1"/>
                </a:solidFill>
              </a:rPr>
              <a:t>імпресіоністична</a:t>
            </a:r>
            <a:r>
              <a:rPr lang="ru-RU" sz="2600" b="1" dirty="0" smtClean="0">
                <a:solidFill>
                  <a:schemeClr val="tx1"/>
                </a:solidFill>
              </a:rPr>
              <a:t>    новела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Григорій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Михайлович Косинка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Содержимое 4" descr="Григорій Косинка.JPG">
            <a:hlinkClick r:id="rId2"/>
          </p:cNvPr>
          <p:cNvPicPr>
            <a:picLocks noGrp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5868144" y="1628800"/>
            <a:ext cx="3096344" cy="46916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28600"/>
            <a:ext cx="840889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err="1"/>
              <a:t>Дитячі</a:t>
            </a:r>
            <a:r>
              <a:rPr lang="ru-RU" sz="4000" dirty="0"/>
              <a:t> роки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err="1"/>
              <a:t>Григорій</a:t>
            </a:r>
            <a:r>
              <a:rPr lang="ru-RU" sz="2700" dirty="0"/>
              <a:t> Косинка </a:t>
            </a:r>
            <a:r>
              <a:rPr lang="ru-RU" sz="2700" dirty="0" err="1"/>
              <a:t>народився</a:t>
            </a:r>
            <a:r>
              <a:rPr lang="ru-RU" sz="2700" dirty="0"/>
              <a:t> у </a:t>
            </a:r>
            <a:r>
              <a:rPr lang="ru-RU" sz="2700" dirty="0" err="1"/>
              <a:t>бідній</a:t>
            </a:r>
            <a:r>
              <a:rPr lang="ru-RU" sz="2700" dirty="0"/>
              <a:t> </a:t>
            </a:r>
            <a:r>
              <a:rPr lang="ru-RU" sz="2700" dirty="0" err="1"/>
              <a:t>селянській</a:t>
            </a:r>
            <a:r>
              <a:rPr lang="ru-RU" sz="2700" dirty="0"/>
              <a:t> </a:t>
            </a:r>
            <a:r>
              <a:rPr lang="ru-RU" sz="2700" dirty="0" err="1"/>
              <a:t>родині</a:t>
            </a:r>
            <a:r>
              <a:rPr lang="ru-RU" sz="2700" dirty="0"/>
              <a:t> в </a:t>
            </a:r>
            <a:r>
              <a:rPr lang="ru-RU" sz="2700" dirty="0" err="1"/>
              <a:t>селі</a:t>
            </a:r>
            <a:r>
              <a:rPr lang="ru-RU" sz="2700" dirty="0"/>
              <a:t> </a:t>
            </a:r>
            <a:r>
              <a:rPr lang="ru-RU" sz="2700" dirty="0" err="1"/>
              <a:t>Щербанівка</a:t>
            </a:r>
            <a:r>
              <a:rPr lang="ru-RU" sz="2700" dirty="0"/>
              <a:t> </a:t>
            </a:r>
            <a:r>
              <a:rPr lang="ru-RU" sz="2700" dirty="0" err="1"/>
              <a:t>Обухівського</a:t>
            </a:r>
            <a:r>
              <a:rPr lang="ru-RU" sz="2700" dirty="0"/>
              <a:t> </a:t>
            </a:r>
            <a:r>
              <a:rPr lang="ru-RU" sz="2700" dirty="0" err="1"/>
              <a:t>повіту</a:t>
            </a:r>
            <a:r>
              <a:rPr lang="ru-RU" sz="2700" dirty="0"/>
              <a:t> на </a:t>
            </a:r>
            <a:r>
              <a:rPr lang="ru-RU" sz="2700" dirty="0" err="1"/>
              <a:t>Київщині</a:t>
            </a:r>
            <a:r>
              <a:rPr lang="ru-RU" sz="2700" dirty="0"/>
              <a:t> .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Рід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був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давній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чумацький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, але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зубожілий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 —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батько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щовесни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ходив на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заробітки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косарем у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херсонські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степи.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Григорій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змалечку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пас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людську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худобу, а зимою ходив у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сусіднє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село до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земської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школи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. «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Краснянська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школа —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мій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перший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університет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», — казав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він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згодом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. 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Малий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Грицько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полов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буряки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, 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працював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у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панській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економії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 —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погоничем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худоби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чи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то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робітником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біля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машини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Читати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його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навчив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брат матер</a:t>
            </a:r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матері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, Роман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Анищенко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.(«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Кобзар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», «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Конотопська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відьма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»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Квітки-Основ’ненка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7772400" cy="1362075"/>
          </a:xfrm>
        </p:spPr>
        <p:txBody>
          <a:bodyPr/>
          <a:lstStyle/>
          <a:p>
            <a:r>
              <a:rPr lang="uk-UA" dirty="0" smtClean="0"/>
              <a:t>У 14 років вирушає до Києва.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2780928"/>
            <a:ext cx="8892480" cy="252028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Тут Косинка </a:t>
            </a:r>
            <a:r>
              <a:rPr lang="ru-RU" dirty="0" err="1" smtClean="0"/>
              <a:t>працює</a:t>
            </a:r>
            <a:r>
              <a:rPr lang="ru-RU" dirty="0" smtClean="0"/>
              <a:t> </a:t>
            </a:r>
            <a:r>
              <a:rPr lang="ru-RU" dirty="0" err="1" smtClean="0"/>
              <a:t>чистильником</a:t>
            </a:r>
            <a:r>
              <a:rPr lang="ru-RU" dirty="0" smtClean="0"/>
              <a:t> </a:t>
            </a:r>
            <a:r>
              <a:rPr lang="ru-RU" dirty="0" err="1" smtClean="0"/>
              <a:t>чобіт</a:t>
            </a:r>
            <a:r>
              <a:rPr lang="ru-RU" dirty="0" smtClean="0"/>
              <a:t>, канцеляристом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відвідує</a:t>
            </a:r>
            <a:r>
              <a:rPr lang="ru-RU" dirty="0" smtClean="0"/>
              <a:t> </a:t>
            </a:r>
            <a:r>
              <a:rPr lang="ru-RU" dirty="0" err="1" smtClean="0"/>
              <a:t>вечірні</a:t>
            </a:r>
            <a:r>
              <a:rPr lang="ru-RU" dirty="0" smtClean="0"/>
              <a:t> </a:t>
            </a:r>
            <a:r>
              <a:rPr lang="ru-RU" dirty="0" err="1" smtClean="0"/>
              <a:t>гімназіальні</a:t>
            </a:r>
            <a:r>
              <a:rPr lang="ru-RU" dirty="0" smtClean="0"/>
              <a:t> </a:t>
            </a:r>
            <a:r>
              <a:rPr lang="ru-RU" dirty="0" err="1" smtClean="0"/>
              <a:t>курси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На початку 1920-х </a:t>
            </a:r>
            <a:r>
              <a:rPr lang="ru-RU" dirty="0" err="1" smtClean="0"/>
              <a:t>молодий</a:t>
            </a:r>
            <a:r>
              <a:rPr lang="ru-RU" dirty="0" smtClean="0"/>
              <a:t> </a:t>
            </a:r>
            <a:r>
              <a:rPr lang="ru-RU" dirty="0" err="1" smtClean="0"/>
              <a:t>письменник</a:t>
            </a:r>
            <a:r>
              <a:rPr lang="ru-RU" dirty="0" smtClean="0"/>
              <a:t> </a:t>
            </a:r>
            <a:r>
              <a:rPr lang="ru-RU" dirty="0" err="1" smtClean="0"/>
              <a:t>навчається</a:t>
            </a:r>
            <a:r>
              <a:rPr lang="ru-RU" dirty="0" smtClean="0"/>
              <a:t> у </a:t>
            </a:r>
            <a:r>
              <a:rPr lang="ru-RU" dirty="0" err="1" smtClean="0"/>
              <a:t>Вищому</a:t>
            </a:r>
            <a:r>
              <a:rPr lang="ru-RU" dirty="0" smtClean="0"/>
              <a:t> </a:t>
            </a:r>
            <a:r>
              <a:rPr lang="ru-RU" dirty="0" err="1" smtClean="0"/>
              <a:t>інституті</a:t>
            </a:r>
            <a:r>
              <a:rPr lang="ru-RU" dirty="0" smtClean="0"/>
              <a:t> </a:t>
            </a:r>
            <a:r>
              <a:rPr lang="ru-RU" dirty="0" err="1" smtClean="0"/>
              <a:t>народної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9552" y="5301208"/>
            <a:ext cx="8169696" cy="1183432"/>
          </a:xfrm>
        </p:spPr>
        <p:txBody>
          <a:bodyPr/>
          <a:lstStyle/>
          <a:p>
            <a:r>
              <a:rPr lang="ru-RU" dirty="0" smtClean="0"/>
              <a:t>Фото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зворотній</a:t>
            </a:r>
            <a:r>
              <a:rPr lang="ru-RU" dirty="0" smtClean="0"/>
              <a:t> </a:t>
            </a:r>
            <a:r>
              <a:rPr lang="ru-RU" dirty="0" err="1" smtClean="0"/>
              <a:t>бік</a:t>
            </a:r>
            <a:r>
              <a:rPr lang="ru-RU" dirty="0" smtClean="0"/>
              <a:t> документа,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засвідчує</a:t>
            </a:r>
            <a:r>
              <a:rPr lang="ru-RU" dirty="0" smtClean="0"/>
              <a:t> особу</a:t>
            </a:r>
            <a:br>
              <a:rPr lang="ru-RU" dirty="0" smtClean="0"/>
            </a:br>
            <a:r>
              <a:rPr lang="ru-RU" dirty="0" err="1" smtClean="0"/>
              <a:t>Григорія</a:t>
            </a:r>
            <a:r>
              <a:rPr lang="ru-RU" dirty="0" smtClean="0"/>
              <a:t> Косинки (</a:t>
            </a:r>
            <a:r>
              <a:rPr lang="ru-RU" dirty="0" err="1" smtClean="0"/>
              <a:t>Стрільця</a:t>
            </a:r>
            <a:r>
              <a:rPr lang="ru-RU" dirty="0" smtClean="0"/>
              <a:t>). 1919 </a:t>
            </a:r>
            <a:r>
              <a:rPr lang="ru-RU" dirty="0" err="1" smtClean="0"/>
              <a:t>рік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5" name="Содержимое 6" descr="http://3.bp.blogspot.com/__YJK6iVlPJ8/S4Wus0YUk-I/AAAAAAAABV8/v9xp9lUw9Ds/s400/%D0%9A%D0%9E%D0%A1%D0%98%D0%9D%D0%9A%D0%90.jpg">
            <a:hlinkClick r:id="rId2"/>
          </p:cNvPr>
          <p:cNvPicPr>
            <a:picLocks noGrp="1"/>
          </p:cNvPicPr>
          <p:nvPr>
            <p:ph sz="quarter" idx="1"/>
          </p:nvPr>
        </p:nvPicPr>
        <p:blipFill>
          <a:blip r:embed="rId3" cstate="print"/>
          <a:srcRect t="15724" b="15724"/>
          <a:stretch>
            <a:fillRect/>
          </a:stretch>
        </p:blipFill>
        <p:spPr bwMode="auto">
          <a:xfrm>
            <a:off x="179512" y="260648"/>
            <a:ext cx="8712968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-171400"/>
            <a:ext cx="7772400" cy="1143000"/>
          </a:xfrm>
        </p:spPr>
        <p:txBody>
          <a:bodyPr/>
          <a:lstStyle/>
          <a:p>
            <a:r>
              <a:rPr lang="uk-UA" dirty="0" smtClean="0"/>
              <a:t>Твори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908720"/>
            <a:ext cx="9144000" cy="511108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1919 </a:t>
            </a:r>
            <a:r>
              <a:rPr lang="ru-RU" dirty="0" err="1" smtClean="0"/>
              <a:t>р</a:t>
            </a:r>
            <a:r>
              <a:rPr lang="ru-RU" dirty="0" smtClean="0"/>
              <a:t> - в одному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літніх</a:t>
            </a:r>
            <a:r>
              <a:rPr lang="ru-RU" dirty="0" smtClean="0"/>
              <a:t> чисел </a:t>
            </a:r>
            <a:r>
              <a:rPr lang="ru-RU" dirty="0" err="1" smtClean="0"/>
              <a:t>київської</a:t>
            </a:r>
            <a:r>
              <a:rPr lang="ru-RU" dirty="0" smtClean="0"/>
              <a:t> </a:t>
            </a:r>
            <a:r>
              <a:rPr lang="ru-RU" dirty="0" err="1" smtClean="0"/>
              <a:t>газети</a:t>
            </a:r>
            <a:r>
              <a:rPr lang="ru-RU" dirty="0" smtClean="0"/>
              <a:t> "</a:t>
            </a:r>
            <a:r>
              <a:rPr lang="ru-RU" dirty="0" err="1" smtClean="0"/>
              <a:t>Боротьба</a:t>
            </a:r>
            <a:r>
              <a:rPr lang="ru-RU" dirty="0" smtClean="0"/>
              <a:t>" </a:t>
            </a:r>
            <a:r>
              <a:rPr lang="ru-RU" dirty="0" err="1" smtClean="0"/>
              <a:t>з'явилося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перше </a:t>
            </a:r>
            <a:r>
              <a:rPr lang="ru-RU" dirty="0" err="1" smtClean="0"/>
              <a:t>оповідання</a:t>
            </a:r>
            <a:r>
              <a:rPr lang="ru-RU" dirty="0" smtClean="0"/>
              <a:t> - "На </a:t>
            </a:r>
            <a:r>
              <a:rPr lang="ru-RU" dirty="0" err="1" smtClean="0"/>
              <a:t>буряки</a:t>
            </a:r>
            <a:r>
              <a:rPr lang="ru-RU" dirty="0" smtClean="0"/>
              <a:t>". </a:t>
            </a:r>
          </a:p>
          <a:p>
            <a:r>
              <a:rPr lang="ru-RU" dirty="0" smtClean="0"/>
              <a:t>1920 </a:t>
            </a:r>
            <a:r>
              <a:rPr lang="ru-RU" dirty="0" err="1" smtClean="0"/>
              <a:t>р</a:t>
            </a:r>
            <a:r>
              <a:rPr lang="ru-RU" dirty="0" smtClean="0"/>
              <a:t> - член «</a:t>
            </a:r>
            <a:r>
              <a:rPr lang="ru-RU" dirty="0" err="1" smtClean="0"/>
              <a:t>Гроно</a:t>
            </a:r>
            <a:r>
              <a:rPr lang="ru-RU" dirty="0" smtClean="0"/>
              <a:t>»; </a:t>
            </a:r>
            <a:r>
              <a:rPr lang="ru-RU" dirty="0" err="1" smtClean="0"/>
              <a:t>оповідання</a:t>
            </a:r>
            <a:r>
              <a:rPr lang="ru-RU" dirty="0" smtClean="0"/>
              <a:t> "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брамою</a:t>
            </a:r>
            <a:r>
              <a:rPr lang="ru-RU" dirty="0" smtClean="0"/>
              <a:t> собору", "</a:t>
            </a:r>
            <a:r>
              <a:rPr lang="ru-RU" dirty="0" err="1" smtClean="0"/>
              <a:t>Мент</a:t>
            </a:r>
            <a:r>
              <a:rPr lang="ru-RU" dirty="0" smtClean="0"/>
              <a:t>", "За земельку»</a:t>
            </a:r>
          </a:p>
          <a:p>
            <a:r>
              <a:rPr lang="ru-RU" dirty="0" smtClean="0"/>
              <a:t>1922 </a:t>
            </a:r>
            <a:r>
              <a:rPr lang="ru-RU" dirty="0" err="1" smtClean="0"/>
              <a:t>р</a:t>
            </a:r>
            <a:r>
              <a:rPr lang="ru-RU" dirty="0" smtClean="0"/>
              <a:t> - перша книжка новел та </a:t>
            </a:r>
            <a:r>
              <a:rPr lang="ru-RU" dirty="0" err="1" smtClean="0"/>
              <a:t>оповідань</a:t>
            </a:r>
            <a:r>
              <a:rPr lang="ru-RU" dirty="0" smtClean="0"/>
              <a:t> "На </a:t>
            </a:r>
            <a:r>
              <a:rPr lang="ru-RU" dirty="0" err="1" smtClean="0"/>
              <a:t>золотих</a:t>
            </a:r>
            <a:r>
              <a:rPr lang="ru-RU" dirty="0" smtClean="0"/>
              <a:t> </a:t>
            </a:r>
            <a:r>
              <a:rPr lang="ru-RU" dirty="0" err="1" smtClean="0"/>
              <a:t>богів</a:t>
            </a:r>
            <a:r>
              <a:rPr lang="ru-RU" dirty="0" smtClean="0"/>
              <a:t>»</a:t>
            </a:r>
          </a:p>
          <a:p>
            <a:r>
              <a:rPr lang="ru-RU" dirty="0" smtClean="0"/>
              <a:t>1924 </a:t>
            </a:r>
            <a:r>
              <a:rPr lang="ru-RU" dirty="0" err="1" smtClean="0"/>
              <a:t>р</a:t>
            </a:r>
            <a:r>
              <a:rPr lang="ru-RU" dirty="0" smtClean="0"/>
              <a:t> - другу книгу - "Новели дезертира" -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відмовилися</a:t>
            </a:r>
            <a:r>
              <a:rPr lang="ru-RU" dirty="0" smtClean="0"/>
              <a:t> </a:t>
            </a:r>
            <a:r>
              <a:rPr lang="ru-RU" dirty="0" err="1" smtClean="0"/>
              <a:t>друкувати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До </a:t>
            </a:r>
            <a:r>
              <a:rPr lang="ru-RU" dirty="0" err="1" smtClean="0"/>
              <a:t>наступної</a:t>
            </a:r>
            <a:r>
              <a:rPr lang="ru-RU" dirty="0" smtClean="0"/>
              <a:t> книги новел - "В житах" (1926) - </a:t>
            </a:r>
            <a:r>
              <a:rPr lang="ru-RU" dirty="0" err="1" smtClean="0"/>
              <a:t>увійшли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збірки</a:t>
            </a:r>
            <a:r>
              <a:rPr lang="ru-RU" dirty="0" smtClean="0"/>
              <a:t>,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була</a:t>
            </a:r>
            <a:r>
              <a:rPr lang="ru-RU" dirty="0" smtClean="0"/>
              <a:t> написана </a:t>
            </a:r>
            <a:r>
              <a:rPr lang="ru-RU" dirty="0" err="1" smtClean="0"/>
              <a:t>протягом</a:t>
            </a:r>
            <a:r>
              <a:rPr lang="ru-RU" dirty="0" smtClean="0"/>
              <a:t> 1923-1925 </a:t>
            </a:r>
            <a:r>
              <a:rPr lang="ru-RU" dirty="0" err="1" smtClean="0"/>
              <a:t>років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836712"/>
            <a:ext cx="4572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 </a:t>
            </a:r>
            <a:r>
              <a:rPr lang="ru-RU" u="sng" dirty="0" smtClean="0">
                <a:hlinkClick r:id="rId2"/>
              </a:rPr>
              <a:t>1924</a:t>
            </a:r>
            <a:r>
              <a:rPr lang="ru-RU" dirty="0" smtClean="0"/>
              <a:t> 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познайомився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того ж року </a:t>
            </a:r>
            <a:r>
              <a:rPr lang="ru-RU" dirty="0" err="1" smtClean="0"/>
              <a:t>восени</a:t>
            </a:r>
            <a:r>
              <a:rPr lang="ru-RU" dirty="0" smtClean="0"/>
              <a:t> </a:t>
            </a:r>
            <a:r>
              <a:rPr lang="ru-RU" dirty="0" err="1" smtClean="0"/>
              <a:t>одружився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 </a:t>
            </a:r>
            <a:r>
              <a:rPr lang="ru-RU" u="sng" dirty="0" smtClean="0">
                <a:hlinkClick r:id="rId3"/>
              </a:rPr>
              <a:t>Тамарою Мороз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Їхнє</a:t>
            </a:r>
            <a:r>
              <a:rPr lang="ru-RU" dirty="0" smtClean="0"/>
              <a:t> </a:t>
            </a:r>
            <a:r>
              <a:rPr lang="ru-RU" dirty="0" err="1" smtClean="0"/>
              <a:t>помешкання</a:t>
            </a:r>
            <a:r>
              <a:rPr lang="ru-RU" dirty="0" smtClean="0"/>
              <a:t> часто ставало </a:t>
            </a:r>
            <a:r>
              <a:rPr lang="ru-RU" dirty="0" err="1" smtClean="0"/>
              <a:t>місцем</a:t>
            </a:r>
            <a:r>
              <a:rPr lang="ru-RU" dirty="0" smtClean="0"/>
              <a:t> </a:t>
            </a:r>
            <a:r>
              <a:rPr lang="ru-RU" dirty="0" err="1" smtClean="0"/>
              <a:t>зборів</a:t>
            </a:r>
            <a:r>
              <a:rPr lang="ru-RU" dirty="0" smtClean="0"/>
              <a:t> </a:t>
            </a:r>
            <a:r>
              <a:rPr lang="ru-RU" dirty="0" err="1" smtClean="0"/>
              <a:t>найталановитіших</a:t>
            </a:r>
            <a:r>
              <a:rPr lang="ru-RU" dirty="0" smtClean="0"/>
              <a:t> </a:t>
            </a:r>
            <a:r>
              <a:rPr lang="ru-RU" dirty="0" err="1" smtClean="0"/>
              <a:t>київських</a:t>
            </a:r>
            <a:r>
              <a:rPr lang="ru-RU" dirty="0" smtClean="0"/>
              <a:t> </a:t>
            </a:r>
            <a:r>
              <a:rPr lang="ru-RU" dirty="0" err="1" smtClean="0"/>
              <a:t>літераторів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об'єдналися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назвою</a:t>
            </a:r>
            <a:r>
              <a:rPr lang="ru-RU" dirty="0" smtClean="0"/>
              <a:t> «Ланка» </a:t>
            </a:r>
            <a:endParaRPr lang="ru-RU" dirty="0"/>
          </a:p>
        </p:txBody>
      </p:sp>
      <p:pic>
        <p:nvPicPr>
          <p:cNvPr id="1026" name="Picture 2" descr="http://photo.ukrinform.ua/JPEG/thumbnail/2012/11/508194_2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548680"/>
            <a:ext cx="3851920" cy="5836241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>
          <a:xfrm>
            <a:off x="5651104" y="3374232"/>
            <a:ext cx="3492896" cy="3483768"/>
          </a:xfrm>
        </p:spPr>
        <p:txBody>
          <a:bodyPr>
            <a:noAutofit/>
          </a:bodyPr>
          <a:lstStyle/>
          <a:p>
            <a:r>
              <a:rPr lang="ru-RU" sz="1800" dirty="0" err="1" smtClean="0"/>
              <a:t>Літературне</a:t>
            </a:r>
            <a:r>
              <a:rPr lang="ru-RU" sz="1800" dirty="0" smtClean="0"/>
              <a:t> </a:t>
            </a:r>
            <a:r>
              <a:rPr lang="ru-RU" sz="1800" dirty="0" err="1" smtClean="0"/>
              <a:t>об’єднання</a:t>
            </a:r>
            <a:r>
              <a:rPr lang="ru-RU" sz="1800" dirty="0" smtClean="0"/>
              <a:t> ”Ланка”</a:t>
            </a:r>
            <a:br>
              <a:rPr lang="ru-RU" sz="1800" dirty="0" smtClean="0"/>
            </a:br>
            <a:r>
              <a:rPr lang="ru-RU" sz="1800" dirty="0" smtClean="0"/>
              <a:t>(</a:t>
            </a:r>
            <a:r>
              <a:rPr lang="ru-RU" sz="1800" dirty="0" err="1" smtClean="0"/>
              <a:t>згодом</a:t>
            </a:r>
            <a:r>
              <a:rPr lang="ru-RU" sz="1800" dirty="0" smtClean="0"/>
              <a:t> — МАРС — </a:t>
            </a:r>
            <a:r>
              <a:rPr lang="ru-RU" sz="1800" dirty="0" err="1" smtClean="0"/>
              <a:t>Майстерня</a:t>
            </a:r>
            <a:r>
              <a:rPr lang="ru-RU" sz="1800" dirty="0" smtClean="0"/>
              <a:t> </a:t>
            </a:r>
            <a:r>
              <a:rPr lang="ru-RU" sz="1800" dirty="0" err="1" smtClean="0"/>
              <a:t>революційного</a:t>
            </a:r>
            <a:r>
              <a:rPr lang="ru-RU" sz="1800" dirty="0" smtClean="0"/>
              <a:t> слова).</a:t>
            </a:r>
          </a:p>
          <a:p>
            <a:r>
              <a:rPr lang="ru-RU" sz="1800" dirty="0" err="1" smtClean="0"/>
              <a:t>Зліва</a:t>
            </a:r>
            <a:r>
              <a:rPr lang="ru-RU" sz="1800" dirty="0" smtClean="0"/>
              <a:t> направо: Борис Антоненко-Давидович, </a:t>
            </a:r>
            <a:r>
              <a:rPr lang="ru-RU" sz="1800" dirty="0" err="1" smtClean="0"/>
              <a:t>Григорій</a:t>
            </a:r>
            <a:r>
              <a:rPr lang="ru-RU" sz="1800" dirty="0" smtClean="0"/>
              <a:t> Косинка, </a:t>
            </a:r>
            <a:r>
              <a:rPr lang="ru-RU" sz="1800" dirty="0" err="1" smtClean="0"/>
              <a:t>Марія</a:t>
            </a:r>
            <a:r>
              <a:rPr lang="ru-RU" sz="1800" dirty="0" smtClean="0"/>
              <a:t> Галич, </a:t>
            </a:r>
            <a:r>
              <a:rPr lang="ru-RU" sz="1800" dirty="0" err="1" smtClean="0"/>
              <a:t>Євген</a:t>
            </a:r>
            <a:r>
              <a:rPr lang="ru-RU" sz="1800" dirty="0" smtClean="0"/>
              <a:t> Плужник,</a:t>
            </a:r>
            <a:br>
              <a:rPr lang="ru-RU" sz="1800" dirty="0" smtClean="0"/>
            </a:br>
            <a:r>
              <a:rPr lang="ru-RU" sz="1800" dirty="0" err="1" smtClean="0"/>
              <a:t>Валер’ян</a:t>
            </a:r>
            <a:r>
              <a:rPr lang="ru-RU" sz="1800" dirty="0" smtClean="0"/>
              <a:t> </a:t>
            </a:r>
            <a:r>
              <a:rPr lang="ru-RU" sz="1800" dirty="0" err="1" smtClean="0"/>
              <a:t>Підмогильний</a:t>
            </a:r>
            <a:r>
              <a:rPr lang="ru-RU" sz="1800" dirty="0" smtClean="0"/>
              <a:t>, </a:t>
            </a:r>
            <a:r>
              <a:rPr lang="ru-RU" sz="1800" dirty="0" err="1" smtClean="0"/>
              <a:t>Тодось</a:t>
            </a:r>
            <a:r>
              <a:rPr lang="ru-RU" sz="1800" dirty="0" smtClean="0"/>
              <a:t> </a:t>
            </a:r>
            <a:r>
              <a:rPr lang="ru-RU" sz="1800" dirty="0" err="1" smtClean="0"/>
              <a:t>Осьмачка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err="1" smtClean="0"/>
              <a:t>Київ</a:t>
            </a:r>
            <a:r>
              <a:rPr lang="ru-RU" sz="1800" dirty="0" smtClean="0"/>
              <a:t>, </a:t>
            </a:r>
            <a:r>
              <a:rPr lang="ru-RU" sz="1800" dirty="0" err="1" smtClean="0"/>
              <a:t>вулиця</a:t>
            </a:r>
            <a:r>
              <a:rPr lang="ru-RU" sz="1800" dirty="0" smtClean="0"/>
              <a:t> </a:t>
            </a:r>
            <a:r>
              <a:rPr lang="ru-RU" sz="1800" dirty="0" err="1" smtClean="0"/>
              <a:t>Володимирська</a:t>
            </a:r>
            <a:r>
              <a:rPr lang="ru-RU" sz="1800" dirty="0" smtClean="0"/>
              <a:t> 49. 1925 </a:t>
            </a:r>
            <a:r>
              <a:rPr lang="ru-RU" sz="1800" dirty="0" err="1" smtClean="0"/>
              <a:t>рік</a:t>
            </a:r>
            <a:r>
              <a:rPr lang="ru-RU" sz="1800" dirty="0" smtClean="0"/>
              <a:t>.</a:t>
            </a:r>
          </a:p>
        </p:txBody>
      </p:sp>
      <p:pic>
        <p:nvPicPr>
          <p:cNvPr id="8" name="Содержимое 7" descr="http://1.bp.blogspot.com/__YJK6iVlPJ8/S4Wu3M6Z-DI/AAAAAAAABWE/QY5pOILLTis/s400/%D0%90%D0%9D%D0%A2%D0%9E%D0%9D%D0%95%D0%9D%D0%9A%D0%9E-%D0%94%D0%90%D0%92%D0%98%D0%94%D0%9E%D0%92%D0%98%D0%A7+%D1%82%D0%B0+%D1%96%D0%BD%D1%88%D1%96.jpg">
            <a:hlinkClick r:id="rId2"/>
          </p:cNvPr>
          <p:cNvPicPr>
            <a:picLocks noGrp="1"/>
          </p:cNvPicPr>
          <p:nvPr>
            <p:ph sz="half" idx="4"/>
          </p:nvPr>
        </p:nvPicPr>
        <p:blipFill>
          <a:blip r:embed="rId3" cstate="print"/>
          <a:srcRect l="15500" b="28845"/>
          <a:stretch>
            <a:fillRect/>
          </a:stretch>
        </p:blipFill>
        <p:spPr bwMode="auto">
          <a:xfrm>
            <a:off x="0" y="0"/>
            <a:ext cx="5616624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819472"/>
            <a:ext cx="7772400" cy="6583362"/>
          </a:xfrm>
        </p:spPr>
        <p:txBody>
          <a:bodyPr>
            <a:normAutofit/>
          </a:bodyPr>
          <a:lstStyle/>
          <a:p>
            <a:r>
              <a:rPr lang="ru-RU" dirty="0" err="1" smtClean="0"/>
              <a:t>Письменника</a:t>
            </a:r>
            <a:r>
              <a:rPr lang="ru-RU" dirty="0" smtClean="0"/>
              <a:t> </a:t>
            </a:r>
            <a:r>
              <a:rPr lang="ru-RU" dirty="0" err="1" smtClean="0"/>
              <a:t>звинувачували</a:t>
            </a:r>
            <a:r>
              <a:rPr lang="ru-RU" dirty="0" smtClean="0"/>
              <a:t> в </a:t>
            </a:r>
            <a:r>
              <a:rPr lang="ru-RU" dirty="0" err="1" smtClean="0"/>
              <a:t>поетизації</a:t>
            </a:r>
            <a:r>
              <a:rPr lang="ru-RU" dirty="0" smtClean="0"/>
              <a:t> </a:t>
            </a:r>
            <a:r>
              <a:rPr lang="ru-RU" dirty="0" err="1" smtClean="0"/>
              <a:t>ворожих</a:t>
            </a:r>
            <a:r>
              <a:rPr lang="ru-RU" dirty="0" smtClean="0"/>
              <a:t> </a:t>
            </a:r>
            <a:r>
              <a:rPr lang="ru-RU" dirty="0" err="1" smtClean="0"/>
              <a:t>радянській</a:t>
            </a:r>
            <a:r>
              <a:rPr lang="ru-RU" dirty="0" smtClean="0"/>
              <a:t> </a:t>
            </a:r>
            <a:r>
              <a:rPr lang="ru-RU" dirty="0" err="1" smtClean="0"/>
              <a:t>дійсності</a:t>
            </a:r>
            <a:r>
              <a:rPr lang="ru-RU" dirty="0" smtClean="0"/>
              <a:t> сил, в </a:t>
            </a:r>
            <a:r>
              <a:rPr lang="ru-RU" dirty="0" err="1" smtClean="0"/>
              <a:t>прихильності</a:t>
            </a:r>
            <a:r>
              <a:rPr lang="ru-RU" dirty="0" smtClean="0"/>
              <a:t> до </a:t>
            </a:r>
            <a:r>
              <a:rPr lang="ru-RU" dirty="0" err="1" smtClean="0"/>
              <a:t>куркульства</a:t>
            </a:r>
            <a:r>
              <a:rPr lang="ru-RU" dirty="0" smtClean="0"/>
              <a:t>, бандитизму.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Високу</a:t>
            </a:r>
            <a:r>
              <a:rPr lang="ru-RU" dirty="0" smtClean="0"/>
              <a:t> </a:t>
            </a:r>
            <a:r>
              <a:rPr lang="ru-RU" dirty="0" err="1" smtClean="0"/>
              <a:t>оц</a:t>
            </a:r>
            <a:r>
              <a:rPr lang="uk-UA" dirty="0" smtClean="0"/>
              <a:t>інку творам Григорія Косинки дали М. </a:t>
            </a:r>
            <a:r>
              <a:rPr lang="uk-UA" dirty="0" err="1" smtClean="0"/>
              <a:t>Ірчан</a:t>
            </a:r>
            <a:r>
              <a:rPr lang="uk-UA" dirty="0" smtClean="0"/>
              <a:t>, </a:t>
            </a:r>
            <a:r>
              <a:rPr lang="uk-UA" dirty="0" smtClean="0"/>
              <a:t>М. Рильський, </a:t>
            </a:r>
            <a:r>
              <a:rPr lang="uk-UA" dirty="0" smtClean="0"/>
              <a:t>С. Єфремов та інші. 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390</TotalTime>
  <Words>438</Words>
  <Application>Microsoft Office PowerPoint</Application>
  <PresentationFormat>Экран (4:3)</PresentationFormat>
  <Paragraphs>61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Справедливость</vt:lpstr>
      <vt:lpstr>Григорій Косинка</vt:lpstr>
      <vt:lpstr>Григорій Михайлович Косинка</vt:lpstr>
      <vt:lpstr>Дитячі роки Григорій Косинка народився у бідній селянській родині в селі Щербанівка Обухівського повіту на Київщині . </vt:lpstr>
      <vt:lpstr>У 14 років вирушає до Києва.</vt:lpstr>
      <vt:lpstr>Слайд 5</vt:lpstr>
      <vt:lpstr>Твори</vt:lpstr>
      <vt:lpstr>Слайд 7</vt:lpstr>
      <vt:lpstr>Слайд 8</vt:lpstr>
      <vt:lpstr>Письменника звинувачували в поетизації ворожих радянській дійсності сил, в прихильності до куркульства, бандитизму.  Високу оцінку творам Григорія Косинки дали М. Ірчан, М. Рильський, С. Єфремов та інші. </vt:lpstr>
      <vt:lpstr>Слайд 10</vt:lpstr>
      <vt:lpstr>Своїй дружині він писав</vt:lpstr>
      <vt:lpstr> Косинка ← червоні косинці (квіти)</vt:lpstr>
      <vt:lpstr>Реабілітація та вшанування пам'яті 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Григорій Косинка</dc:title>
  <dc:creator>Luda</dc:creator>
  <cp:lastModifiedBy>Виктория</cp:lastModifiedBy>
  <cp:revision>43</cp:revision>
  <dcterms:created xsi:type="dcterms:W3CDTF">2012-10-31T22:09:19Z</dcterms:created>
  <dcterms:modified xsi:type="dcterms:W3CDTF">2013-10-20T15:09:48Z</dcterms:modified>
</cp:coreProperties>
</file>