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85" y="-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62A-65C5-4ACB-976C-896BAC444474}" type="datetimeFigureOut">
              <a:rPr lang="uk-UA" smtClean="0"/>
              <a:t>09.09.2013</a:t>
            </a:fld>
            <a:endParaRPr lang="uk-UA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F76D-52FB-4B6A-B3BD-2EBB364E68CA}" type="slidenum">
              <a:rPr lang="uk-UA" smtClean="0"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62A-65C5-4ACB-976C-896BAC444474}" type="datetimeFigureOut">
              <a:rPr lang="uk-UA" smtClean="0"/>
              <a:t>09.09.2013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F76D-52FB-4B6A-B3BD-2EBB364E68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62A-65C5-4ACB-976C-896BAC444474}" type="datetimeFigureOut">
              <a:rPr lang="uk-UA" smtClean="0"/>
              <a:t>09.09.2013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F76D-52FB-4B6A-B3BD-2EBB364E68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62A-65C5-4ACB-976C-896BAC444474}" type="datetimeFigureOut">
              <a:rPr lang="uk-UA" smtClean="0"/>
              <a:t>09.09.2013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F76D-52FB-4B6A-B3BD-2EBB364E68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62A-65C5-4ACB-976C-896BAC444474}" type="datetimeFigureOut">
              <a:rPr lang="uk-UA" smtClean="0"/>
              <a:t>09.09.2013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F76D-52FB-4B6A-B3BD-2EBB364E68CA}" type="slidenum">
              <a:rPr lang="uk-UA" smtClean="0"/>
              <a:t>‹#›</a:t>
            </a:fld>
            <a:endParaRPr lang="uk-U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62A-65C5-4ACB-976C-896BAC444474}" type="datetimeFigureOut">
              <a:rPr lang="uk-UA" smtClean="0"/>
              <a:t>09.09.2013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F76D-52FB-4B6A-B3BD-2EBB364E68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62A-65C5-4ACB-976C-896BAC444474}" type="datetimeFigureOut">
              <a:rPr lang="uk-UA" smtClean="0"/>
              <a:t>09.09.2013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F76D-52FB-4B6A-B3BD-2EBB364E68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62A-65C5-4ACB-976C-896BAC444474}" type="datetimeFigureOut">
              <a:rPr lang="uk-UA" smtClean="0"/>
              <a:t>09.09.2013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F76D-52FB-4B6A-B3BD-2EBB364E68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62A-65C5-4ACB-976C-896BAC444474}" type="datetimeFigureOut">
              <a:rPr lang="uk-UA" smtClean="0"/>
              <a:t>09.09.2013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F76D-52FB-4B6A-B3BD-2EBB364E68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62A-65C5-4ACB-976C-896BAC444474}" type="datetimeFigureOut">
              <a:rPr lang="uk-UA" smtClean="0"/>
              <a:t>09.09.2013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8F76D-52FB-4B6A-B3BD-2EBB364E68CA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62A-65C5-4ACB-976C-896BAC444474}" type="datetimeFigureOut">
              <a:rPr lang="uk-UA" smtClean="0"/>
              <a:t>09.09.2013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6D8F76D-52FB-4B6A-B3BD-2EBB364E68CA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6E962A-65C5-4ACB-976C-896BAC444474}" type="datetimeFigureOut">
              <a:rPr lang="uk-UA" smtClean="0"/>
              <a:t>09.09.2013</a:t>
            </a:fld>
            <a:endParaRPr lang="uk-UA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D8F76D-52FB-4B6A-B3BD-2EBB364E68CA}" type="slidenum">
              <a:rPr lang="uk-UA" smtClean="0"/>
              <a:t>‹#›</a:t>
            </a:fld>
            <a:endParaRPr lang="uk-UA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ukrcenter.com/!FilesRepository/Photogallery/_NETGAL1/5d58bc92-9fb6-4a4a-b243-196cc0a662be_lar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-214338"/>
            <a:ext cx="4281503" cy="6357982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5786454"/>
            <a:ext cx="5643570" cy="1071546"/>
          </a:xfrm>
        </p:spPr>
        <p:txBody>
          <a:bodyPr>
            <a:normAutofit/>
          </a:bodyPr>
          <a:lstStyle/>
          <a:p>
            <a:pPr algn="ctr"/>
            <a:r>
              <a:rPr lang="uk-UA" sz="1800" dirty="0" smtClean="0">
                <a:ln w="19050">
                  <a:solidFill>
                    <a:sysClr val="windowText" lastClr="000000"/>
                  </a:solidFill>
                </a:ln>
                <a:solidFill>
                  <a:schemeClr val="bg1">
                    <a:lumMod val="50000"/>
                    <a:lumOff val="50000"/>
                  </a:schemeClr>
                </a:solidFill>
              </a:rPr>
              <a:t>Виконав учень 11-Б класу</a:t>
            </a:r>
          </a:p>
          <a:p>
            <a:pPr algn="ctr"/>
            <a:r>
              <a:rPr lang="uk-UA" sz="1800" dirty="0" smtClean="0">
                <a:ln w="19050">
                  <a:solidFill>
                    <a:sysClr val="windowText" lastClr="000000"/>
                  </a:solidFill>
                </a:ln>
                <a:solidFill>
                  <a:schemeClr val="bg1">
                    <a:lumMod val="50000"/>
                    <a:lumOff val="50000"/>
                  </a:schemeClr>
                </a:solidFill>
              </a:rPr>
              <a:t>Кравець Дмитро</a:t>
            </a:r>
            <a:endParaRPr lang="uk-UA" sz="1800" dirty="0">
              <a:ln w="19050">
                <a:solidFill>
                  <a:sysClr val="windowText" lastClr="000000"/>
                </a:solidFill>
              </a:ln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3794" name="Picture 2" descr="Файл:Tychina malunok kladovyshch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17768" cy="6858000"/>
          </a:xfrm>
          <a:prstGeom prst="rect">
            <a:avLst/>
          </a:prstGeom>
          <a:noFill/>
        </p:spPr>
      </p:pic>
      <p:pic>
        <p:nvPicPr>
          <p:cNvPr id="33796" name="Picture 4" descr="Файл:Могила-Тичин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64016" y="357166"/>
            <a:ext cx="2779984" cy="4500570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00298" y="0"/>
            <a:ext cx="378621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Біографія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10" name="Группа 9"/>
          <p:cNvGrpSpPr/>
          <p:nvPr/>
        </p:nvGrpSpPr>
        <p:grpSpPr>
          <a:xfrm>
            <a:off x="0" y="0"/>
            <a:ext cx="2419799" cy="3655480"/>
            <a:chOff x="357158" y="785794"/>
            <a:chExt cx="2419799" cy="3655480"/>
          </a:xfrm>
        </p:grpSpPr>
        <p:pic>
          <p:nvPicPr>
            <p:cNvPr id="26626" name="Picture 2" descr="Файл:Тичина Павло Григорович 1901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57158" y="785794"/>
              <a:ext cx="2419799" cy="3286148"/>
            </a:xfrm>
            <a:prstGeom prst="rect">
              <a:avLst/>
            </a:prstGeom>
            <a:noFill/>
          </p:spPr>
        </p:pic>
        <p:sp>
          <p:nvSpPr>
            <p:cNvPr id="8" name="TextBox 7"/>
            <p:cNvSpPr txBox="1"/>
            <p:nvPr/>
          </p:nvSpPr>
          <p:spPr>
            <a:xfrm>
              <a:off x="357158" y="4071942"/>
              <a:ext cx="23574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1901 р.( 10 років)</a:t>
              </a:r>
              <a:endParaRPr lang="uk-UA" dirty="0"/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6291915" y="0"/>
            <a:ext cx="2852085" cy="4361107"/>
            <a:chOff x="6000760" y="928670"/>
            <a:chExt cx="2852085" cy="4361107"/>
          </a:xfrm>
        </p:grpSpPr>
        <p:pic>
          <p:nvPicPr>
            <p:cNvPr id="26628" name="Picture 4" descr="Файл:Тичина Марія Василівна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000760" y="928670"/>
              <a:ext cx="2852085" cy="3690935"/>
            </a:xfrm>
            <a:prstGeom prst="rect">
              <a:avLst/>
            </a:prstGeom>
            <a:noFill/>
          </p:spPr>
        </p:pic>
        <p:sp>
          <p:nvSpPr>
            <p:cNvPr id="11" name="TextBox 10"/>
            <p:cNvSpPr txBox="1"/>
            <p:nvPr/>
          </p:nvSpPr>
          <p:spPr>
            <a:xfrm>
              <a:off x="6072198" y="4643446"/>
              <a:ext cx="264320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Мати. Тичина Марія Василівна</a:t>
              </a:r>
              <a:endParaRPr lang="uk-UA" dirty="0"/>
            </a:p>
          </p:txBody>
        </p:sp>
      </p:grpSp>
      <p:pic>
        <p:nvPicPr>
          <p:cNvPr id="26630" name="Picture 6" descr="Файл:Тичин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583758"/>
            <a:ext cx="2500330" cy="3274242"/>
          </a:xfrm>
          <a:prstGeom prst="rect">
            <a:avLst/>
          </a:prstGeom>
          <a:noFill/>
        </p:spPr>
      </p:pic>
      <p:grpSp>
        <p:nvGrpSpPr>
          <p:cNvPr id="16" name="Группа 15"/>
          <p:cNvGrpSpPr/>
          <p:nvPr/>
        </p:nvGrpSpPr>
        <p:grpSpPr>
          <a:xfrm>
            <a:off x="2786050" y="1357298"/>
            <a:ext cx="3143272" cy="4146793"/>
            <a:chOff x="2786050" y="1357298"/>
            <a:chExt cx="3143272" cy="4146793"/>
          </a:xfrm>
        </p:grpSpPr>
        <p:pic>
          <p:nvPicPr>
            <p:cNvPr id="26632" name="Picture 8" descr="http://www.ukrcenter.com/!FilesRepository/Photogallery/_NETGAL1/9c919a68-eac0-43c6-bc04-0821dc7fb10f.jp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786050" y="1357298"/>
              <a:ext cx="3128972" cy="3482245"/>
            </a:xfrm>
            <a:prstGeom prst="rect">
              <a:avLst/>
            </a:prstGeom>
            <a:noFill/>
          </p:spPr>
        </p:pic>
        <p:sp>
          <p:nvSpPr>
            <p:cNvPr id="15" name="TextBox 14"/>
            <p:cNvSpPr txBox="1"/>
            <p:nvPr/>
          </p:nvSpPr>
          <p:spPr>
            <a:xfrm>
              <a:off x="2786050" y="4857760"/>
              <a:ext cx="31432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Батько. Григорій Тимофійович Тичина</a:t>
              </a:r>
              <a:endParaRPr lang="uk-UA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71736" y="0"/>
            <a:ext cx="36051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Навчання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785786" y="785794"/>
            <a:ext cx="7000924" cy="6072206"/>
            <a:chOff x="785786" y="785794"/>
            <a:chExt cx="7000924" cy="6072206"/>
          </a:xfrm>
        </p:grpSpPr>
        <p:pic>
          <p:nvPicPr>
            <p:cNvPr id="27652" name="Picture 4" descr="Файл:Тичина Морачевська 1930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85786" y="785794"/>
              <a:ext cx="7000924" cy="5393894"/>
            </a:xfrm>
            <a:prstGeom prst="rect">
              <a:avLst/>
            </a:prstGeom>
            <a:noFill/>
            <a:effectLst>
              <a:softEdge rad="31750"/>
            </a:effectLst>
          </p:spPr>
        </p:pic>
        <p:sp>
          <p:nvSpPr>
            <p:cNvPr id="7" name="TextBox 6"/>
            <p:cNvSpPr txBox="1"/>
            <p:nvPr/>
          </p:nvSpPr>
          <p:spPr>
            <a:xfrm>
              <a:off x="1857356" y="6211669"/>
              <a:ext cx="54292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/>
                <a:t>Поет </a:t>
              </a:r>
              <a:r>
                <a:rPr lang="ru-RU" dirty="0"/>
                <a:t>Павло</a:t>
              </a:r>
              <a:r>
                <a:rPr lang="ru-RU" dirty="0"/>
                <a:t> </a:t>
              </a:r>
              <a:r>
                <a:rPr lang="ru-RU" dirty="0"/>
                <a:t>Тичина</a:t>
              </a:r>
              <a:r>
                <a:rPr lang="ru-RU" dirty="0"/>
                <a:t> </a:t>
              </a:r>
              <a:r>
                <a:rPr lang="ru-RU" dirty="0"/>
                <a:t>з</a:t>
              </a:r>
              <a:r>
                <a:rPr lang="ru-RU" dirty="0"/>
                <a:t> </a:t>
              </a:r>
              <a:r>
                <a:rPr lang="ru-RU" dirty="0"/>
                <a:t>першою</a:t>
              </a:r>
              <a:r>
                <a:rPr lang="ru-RU" dirty="0"/>
                <a:t> </a:t>
              </a:r>
              <a:r>
                <a:rPr lang="ru-RU" dirty="0"/>
                <a:t>вчителькою</a:t>
              </a:r>
              <a:r>
                <a:rPr lang="ru-RU" dirty="0"/>
                <a:t> Серафимою </a:t>
              </a:r>
              <a:r>
                <a:rPr lang="ru-RU" dirty="0"/>
                <a:t>Морачевською</a:t>
              </a:r>
              <a:endParaRPr lang="uk-UA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Файл:Верьовк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33380" y="0"/>
            <a:ext cx="4810620" cy="5715016"/>
          </a:xfrm>
          <a:prstGeom prst="rect">
            <a:avLst/>
          </a:prstGeom>
          <a:noFill/>
        </p:spPr>
      </p:pic>
      <p:pic>
        <p:nvPicPr>
          <p:cNvPr id="28674" name="Picture 2" descr="Файл:Тичини Павло та Євген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4357686" cy="57054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3071810"/>
            <a:ext cx="6329378" cy="489790"/>
          </a:xfrm>
        </p:spPr>
        <p:txBody>
          <a:bodyPr>
            <a:noAutofit/>
          </a:bodyPr>
          <a:lstStyle/>
          <a:p>
            <a:r>
              <a:rPr lang="uk-UA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Життя та творчість</a:t>
            </a:r>
            <a:endParaRPr lang="uk-UA" sz="4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715016"/>
            <a:ext cx="4000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Павло Тичина та Євген Тичина</a:t>
            </a:r>
            <a:endParaRPr lang="uk-UA" dirty="0"/>
          </a:p>
        </p:txBody>
      </p:sp>
      <p:sp>
        <p:nvSpPr>
          <p:cNvPr id="7" name="TextBox 6"/>
          <p:cNvSpPr txBox="1"/>
          <p:nvPr/>
        </p:nvSpPr>
        <p:spPr>
          <a:xfrm>
            <a:off x="5357818" y="5715016"/>
            <a:ext cx="32147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Григорій Верьовка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0" y="428604"/>
            <a:ext cx="9144001" cy="6072206"/>
            <a:chOff x="-1" y="0"/>
            <a:chExt cx="9144001" cy="4143380"/>
          </a:xfrm>
        </p:grpSpPr>
        <p:pic>
          <p:nvPicPr>
            <p:cNvPr id="29698" name="Picture 2" descr="Файл:Vasyl Ellan-Blakytnyi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-1" y="0"/>
              <a:ext cx="2961807" cy="4143380"/>
            </a:xfrm>
            <a:prstGeom prst="rect">
              <a:avLst/>
            </a:prstGeom>
            <a:noFill/>
          </p:spPr>
        </p:pic>
        <p:pic>
          <p:nvPicPr>
            <p:cNvPr id="29700" name="Picture 4" descr="Файл:Еллан-Блакитний В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024361" y="0"/>
              <a:ext cx="3119639" cy="4143380"/>
            </a:xfrm>
            <a:prstGeom prst="rect">
              <a:avLst/>
            </a:prstGeom>
            <a:noFill/>
          </p:spPr>
        </p:pic>
        <p:sp>
          <p:nvSpPr>
            <p:cNvPr id="7" name="TextBox 6"/>
            <p:cNvSpPr txBox="1"/>
            <p:nvPr/>
          </p:nvSpPr>
          <p:spPr>
            <a:xfrm>
              <a:off x="3000364" y="500042"/>
              <a:ext cx="292895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/>
                <a:t>Василь Еллан-Блакитний</a:t>
              </a:r>
              <a:endParaRPr lang="uk-UA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www.msmb.org.ua/media/images/msmb/biblio/13-07-24-kocubinskij-5.jpg"/>
          <p:cNvPicPr>
            <a:picLocks noChangeAspect="1" noChangeArrowheads="1"/>
          </p:cNvPicPr>
          <p:nvPr/>
        </p:nvPicPr>
        <p:blipFill>
          <a:blip r:embed="rId2"/>
          <a:srcRect r="-144" b="31250"/>
          <a:stretch>
            <a:fillRect/>
          </a:stretch>
        </p:blipFill>
        <p:spPr bwMode="auto">
          <a:xfrm>
            <a:off x="1928794" y="785794"/>
            <a:ext cx="4857752" cy="4714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Файл:Самійленко В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850780" cy="6858000"/>
          </a:xfrm>
          <a:prstGeom prst="rect">
            <a:avLst/>
          </a:prstGeom>
          <a:noFill/>
          <a:effectLst>
            <a:softEdge rad="635000"/>
          </a:effectLst>
        </p:spPr>
      </p:pic>
      <p:sp>
        <p:nvSpPr>
          <p:cNvPr id="5" name="TextBox 4"/>
          <p:cNvSpPr txBox="1"/>
          <p:nvPr/>
        </p:nvSpPr>
        <p:spPr>
          <a:xfrm>
            <a:off x="5572132" y="928670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Самійленко Володимир Іванович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Файл:Tychina bulo lit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Файл:Tychina malunok avtoportre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9417"/>
            <a:ext cx="9144001" cy="6897418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І ти продався їм, Тичино,</a:t>
            </a:r>
            <a:br>
              <a:rPr lang="uk-UA" dirty="0" smtClean="0"/>
            </a:br>
            <a:r>
              <a:rPr lang="uk-UA" dirty="0" smtClean="0"/>
              <a:t>І ти пішов до москаля?</a:t>
            </a:r>
            <a:br>
              <a:rPr lang="uk-UA" dirty="0" smtClean="0"/>
            </a:br>
            <a:r>
              <a:rPr lang="uk-UA" dirty="0" smtClean="0"/>
              <a:t>О, бідна мати, Україно,</a:t>
            </a:r>
            <a:br>
              <a:rPr lang="uk-UA" dirty="0" smtClean="0"/>
            </a:br>
            <a:r>
              <a:rPr lang="uk-UA" dirty="0" smtClean="0"/>
              <a:t>В журбі головонька твоя.</a:t>
            </a:r>
            <a:br>
              <a:rPr lang="uk-UA" dirty="0" smtClean="0"/>
            </a:br>
            <a:r>
              <a:rPr lang="uk-UA" dirty="0" smtClean="0"/>
              <a:t>В кривавім морі по коліна</a:t>
            </a:r>
            <a:br>
              <a:rPr lang="uk-UA" dirty="0" smtClean="0"/>
            </a:br>
            <a:r>
              <a:rPr lang="uk-UA" dirty="0" smtClean="0"/>
              <a:t>Стоїть без сорому в очах</a:t>
            </a:r>
            <a:br>
              <a:rPr lang="uk-UA" dirty="0" smtClean="0"/>
            </a:br>
            <a:r>
              <a:rPr lang="uk-UA" dirty="0" smtClean="0"/>
              <a:t>Поет, колишній наш Тичина,</a:t>
            </a:r>
            <a:br>
              <a:rPr lang="uk-UA" dirty="0" smtClean="0"/>
            </a:br>
            <a:r>
              <a:rPr lang="uk-UA" dirty="0" smtClean="0"/>
              <a:t>І прославляє смерть і жах.</a:t>
            </a:r>
            <a:br>
              <a:rPr lang="uk-UA" dirty="0" smtClean="0"/>
            </a:br>
            <a:r>
              <a:rPr lang="uk-UA" dirty="0" smtClean="0"/>
              <a:t>Прилюдно б'є катам поклони,</a:t>
            </a:r>
            <a:br>
              <a:rPr lang="uk-UA" dirty="0" smtClean="0"/>
            </a:br>
            <a:r>
              <a:rPr lang="uk-UA" dirty="0" smtClean="0"/>
              <a:t>Катів виспівує в піснях.</a:t>
            </a:r>
            <a:br>
              <a:rPr lang="uk-UA" dirty="0" smtClean="0"/>
            </a:br>
            <a:r>
              <a:rPr lang="uk-UA" dirty="0" smtClean="0"/>
              <a:t>А з-під землі ідуть прокльони</a:t>
            </a:r>
            <a:br>
              <a:rPr lang="uk-UA" dirty="0" smtClean="0"/>
            </a:br>
            <a:r>
              <a:rPr lang="uk-UA" dirty="0" smtClean="0"/>
              <a:t>Борців, розп'ятих на хрестах.</a:t>
            </a:r>
            <a:br>
              <a:rPr lang="uk-UA" dirty="0" smtClean="0"/>
            </a:br>
            <a:r>
              <a:rPr lang="uk-UA" dirty="0" smtClean="0"/>
              <a:t>Іудо, ти шляхетний </a:t>
            </a:r>
            <a:r>
              <a:rPr lang="uk-UA" dirty="0" smtClean="0"/>
              <a:t>жиде</a:t>
            </a:r>
            <a:r>
              <a:rPr lang="uk-UA" dirty="0" smtClean="0"/>
              <a:t>,</a:t>
            </a:r>
            <a:br>
              <a:rPr lang="uk-UA" dirty="0" smtClean="0"/>
            </a:br>
            <a:r>
              <a:rPr lang="uk-UA" dirty="0" smtClean="0"/>
              <a:t>Пішов, повісивсь в самоті.</a:t>
            </a:r>
            <a:br>
              <a:rPr lang="uk-UA" dirty="0" smtClean="0"/>
            </a:br>
            <a:r>
              <a:rPr lang="uk-UA" dirty="0" smtClean="0"/>
              <a:t>Павло Тичина… цей не піде —</a:t>
            </a:r>
            <a:br>
              <a:rPr lang="uk-UA" dirty="0" smtClean="0"/>
            </a:br>
            <a:r>
              <a:rPr lang="uk-UA" dirty="0" smtClean="0"/>
              <a:t>Він сам розіпне на хресті.</a:t>
            </a:r>
            <a:endParaRPr lang="uk-UA" dirty="0"/>
          </a:p>
        </p:txBody>
      </p:sp>
      <p:pic>
        <p:nvPicPr>
          <p:cNvPr id="32770" name="Picture 2" descr="http://upload.wikimedia.org/wikipedia/commons/6/6e/Oles_Oleksand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0"/>
            <a:ext cx="1524000" cy="1847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</TotalTime>
  <Words>54</Words>
  <Application>Microsoft Office PowerPoint</Application>
  <PresentationFormat>Экран (4:3)</PresentationFormat>
  <Paragraphs>14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Слайд 1</vt:lpstr>
      <vt:lpstr>Слайд 2</vt:lpstr>
      <vt:lpstr>Слайд 3</vt:lpstr>
      <vt:lpstr>Життя та творчість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Дима</dc:creator>
  <cp:lastModifiedBy>Дима</cp:lastModifiedBy>
  <cp:revision>7</cp:revision>
  <dcterms:created xsi:type="dcterms:W3CDTF">2013-09-09T19:17:21Z</dcterms:created>
  <dcterms:modified xsi:type="dcterms:W3CDTF">2013-09-09T20:25:48Z</dcterms:modified>
</cp:coreProperties>
</file>