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7" r:id="rId7"/>
    <p:sldId id="266" r:id="rId8"/>
    <p:sldId id="269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F8E571-DE58-41C3-86EA-C82273BE5A17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99D413-46D6-48BF-8114-CC3A8C8AF9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26" y="1841859"/>
            <a:ext cx="2964574" cy="42930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5637010" cy="882119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Укра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їнська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література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7" name="Подзаголовок 2"/>
          <p:cNvSpPr txBox="1">
            <a:spLocks/>
          </p:cNvSpPr>
          <p:nvPr/>
        </p:nvSpPr>
        <p:spPr>
          <a:xfrm rot="191335">
            <a:off x="2643465" y="4239024"/>
            <a:ext cx="2837679" cy="13846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Виконала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учениця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11-А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класу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Данільченко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Віталія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0" y="260648"/>
            <a:ext cx="9144000" cy="892552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100" normalizeH="0" baseline="0" noProof="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Спец</a:t>
            </a:r>
            <a:r>
              <a:rPr kumimoji="0" lang="uk-UA" sz="1800" b="0" i="0" u="none" strike="noStrike" kern="0" cap="none" spc="-100" normalizeH="0" baseline="0" noProof="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іалізована школа </a:t>
            </a:r>
            <a:r>
              <a:rPr kumimoji="0" lang="en-US" sz="1800" b="0" i="0" u="none" strike="noStrike" kern="0" cap="none" spc="-100" normalizeH="0" baseline="0" noProof="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I-III</a:t>
            </a:r>
            <a:r>
              <a:rPr kumimoji="0" lang="ru-RU" sz="1800" b="0" i="0" u="none" strike="noStrike" kern="0" cap="none" spc="-100" normalizeH="0" baseline="0" noProof="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ступен</a:t>
            </a:r>
            <a:r>
              <a:rPr kumimoji="0" lang="uk-UA" sz="1800" b="0" i="0" u="none" strike="noStrike" kern="0" cap="none" spc="-100" normalizeH="0" baseline="0" noProof="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ів з поглибленим вивченням української мови та літератури міста Києва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-100" normalizeH="0" baseline="0" noProof="0" dirty="0">
              <a:ln w="3200">
                <a:solidFill>
                  <a:srgbClr val="EEECE1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1F497D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6516216" cy="2016223"/>
          </a:xfrm>
        </p:spPr>
        <p:txBody>
          <a:bodyPr/>
          <a:lstStyle/>
          <a:p>
            <a:pPr marL="182880" indent="0">
              <a:buNone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Володимир Сосюра.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Розстріляне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безсмертя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Мазепа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 (пролог)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627" y="63472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5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3861048" cy="363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Стоїть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старий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о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далі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милі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!.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Стоїть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згадує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про все…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ним Дунай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блакитні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хвилі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До моря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Чорного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несе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сивий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весь… Як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дві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зорі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зіниці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світять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дико,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слухає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чаїні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крики,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Квилиння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їхнє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угорі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Ламає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пальці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у хруст,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І лине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пісня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скорбних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вуст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Тремтить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творчий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тривозі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“Та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біда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тій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чайці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чаєчці-небозі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вивела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чаєнят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битій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дорозі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…”</a:t>
            </a:r>
          </a:p>
          <a:p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спів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нанизує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слова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далеку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пісня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крізь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вічність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лине,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юна і нова.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27284" y="373482"/>
            <a:ext cx="3933056" cy="3705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знов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минуле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ожива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Коли ж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кінець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кривавим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зливам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?.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Колись і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міг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буть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щасливим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Та все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розбила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буря зла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І до Дунаю привела,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тут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ліг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у домовину,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Де все не те й не та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блакить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“Прощай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навіки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Україно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Мені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уже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недовго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жить…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Але в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останню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смертну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мить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Твоє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ім’я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о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мамо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люба,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Шептатимуть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вигнанця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губи”.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І перед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сивим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сумним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Немов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могутньою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рукою,</a:t>
            </a:r>
          </a:p>
          <a:p>
            <a:pPr marL="45720" indent="0">
              <a:buNone/>
            </a:pPr>
            <a:r>
              <a:rPr lang="ru-RU" sz="1600" i="1" dirty="0" err="1">
                <a:latin typeface="Arial" pitchFamily="34" charset="0"/>
                <a:cs typeface="Arial" pitchFamily="34" charset="0"/>
              </a:rPr>
              <a:t>Хтось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розгорнув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сувої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Коли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молодим,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Не знав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ні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розпачу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ні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муки,</a:t>
            </a:r>
          </a:p>
          <a:p>
            <a:pPr marL="45720" indent="0">
              <a:buNone/>
            </a:pPr>
            <a:r>
              <a:rPr lang="ru-RU" sz="1600" i="1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забриніли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ліри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звуки…</a:t>
            </a:r>
          </a:p>
          <a:p>
            <a:pPr marL="45720" indent="0">
              <a:buFont typeface="Georgia" pitchFamily="18" charset="0"/>
              <a:buNone/>
            </a:pPr>
            <a:endParaRPr lang="ru-RU" sz="16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004" y="1052736"/>
            <a:ext cx="9144000" cy="51571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Поему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"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Розстріляне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безсмертя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"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Сосюра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почав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писати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довоєнний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час, 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закінчив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1960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Розстріляне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безсмертя</a:t>
            </a:r>
            <a:r>
              <a:rPr lang="ru-RU" dirty="0">
                <a:latin typeface="Arial" pitchFamily="34" charset="0"/>
                <a:cs typeface="Arial" pitchFamily="34" charset="0"/>
              </a:rPr>
              <a:t>" 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твір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репресованих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письменників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знищила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сталінська</a:t>
            </a:r>
            <a:r>
              <a:rPr lang="ru-RU" dirty="0">
                <a:latin typeface="Arial" pitchFamily="34" charset="0"/>
                <a:cs typeface="Arial" pitchFamily="34" charset="0"/>
              </a:rPr>
              <a:t> система. Поема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довго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замовчувалася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вперше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вийшла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друком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аж у </a:t>
            </a:r>
            <a:r>
              <a:rPr lang="ru-RU" dirty="0">
                <a:latin typeface="Arial" pitchFamily="34" charset="0"/>
                <a:cs typeface="Arial" pitchFamily="34" charset="0"/>
              </a:rPr>
              <a:t>1988 р.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журналі</a:t>
            </a:r>
            <a:r>
              <a:rPr lang="ru-RU" dirty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Вітчизна</a:t>
            </a:r>
            <a:r>
              <a:rPr lang="ru-RU" dirty="0">
                <a:latin typeface="Arial" pitchFamily="34" charset="0"/>
                <a:cs typeface="Arial" pitchFamily="34" charset="0"/>
              </a:rPr>
              <a:t>» (№ 1).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6516216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uk-UA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Розстріляне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безсмертя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11886"/>
            <a:ext cx="2148847" cy="3531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45" y="3069472"/>
            <a:ext cx="2734057" cy="37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95482" y="1579104"/>
            <a:ext cx="5027514" cy="36277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2600" dirty="0" smtClean="0"/>
              <a:t>Є </a:t>
            </a:r>
            <a:r>
              <a:rPr lang="ru-RU" sz="2600" dirty="0" err="1"/>
              <a:t>підстави</a:t>
            </a:r>
            <a:r>
              <a:rPr lang="ru-RU" sz="2600" dirty="0"/>
              <a:t> </a:t>
            </a:r>
            <a:r>
              <a:rPr lang="ru-RU" sz="2600" dirty="0" err="1"/>
              <a:t>вважати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«</a:t>
            </a:r>
            <a:r>
              <a:rPr lang="ru-RU" sz="2600" dirty="0" err="1"/>
              <a:t>заспівна</a:t>
            </a:r>
            <a:r>
              <a:rPr lang="ru-RU" sz="2600" dirty="0"/>
              <a:t>» </a:t>
            </a:r>
            <a:r>
              <a:rPr lang="ru-RU" sz="2600" dirty="0" err="1"/>
              <a:t>частина</a:t>
            </a:r>
            <a:r>
              <a:rPr lang="ru-RU" sz="2600" dirty="0"/>
              <a:t> </a:t>
            </a:r>
            <a:r>
              <a:rPr lang="ru-RU" sz="2600" dirty="0" smtClean="0"/>
              <a:t> </a:t>
            </a:r>
            <a:r>
              <a:rPr lang="ru-RU" sz="2600" dirty="0" err="1" smtClean="0"/>
              <a:t>твору</a:t>
            </a:r>
            <a:r>
              <a:rPr lang="ru-RU" sz="2600" dirty="0" smtClean="0"/>
              <a:t> "</a:t>
            </a:r>
            <a:r>
              <a:rPr lang="ru-RU" sz="2600" dirty="0" err="1" smtClean="0"/>
              <a:t>Розстріляне</a:t>
            </a:r>
            <a:r>
              <a:rPr lang="ru-RU" sz="2600" dirty="0" smtClean="0"/>
              <a:t> </a:t>
            </a:r>
            <a:r>
              <a:rPr lang="ru-RU" sz="2600" dirty="0" err="1"/>
              <a:t>безсмертя</a:t>
            </a:r>
            <a:r>
              <a:rPr lang="ru-RU" sz="2600" dirty="0"/>
              <a:t>" </a:t>
            </a:r>
            <a:r>
              <a:rPr lang="ru-RU" sz="2600" dirty="0" smtClean="0"/>
              <a:t> є </a:t>
            </a:r>
            <a:r>
              <a:rPr lang="ru-RU" sz="2600" dirty="0" err="1"/>
              <a:t>поновленим</a:t>
            </a:r>
            <a:r>
              <a:rPr lang="ru-RU" sz="2600" dirty="0"/>
              <a:t> з </a:t>
            </a:r>
            <a:r>
              <a:rPr lang="ru-RU" sz="2600" dirty="0" err="1"/>
              <a:t>пам'яті</a:t>
            </a:r>
            <a:r>
              <a:rPr lang="ru-RU" sz="2600" dirty="0"/>
              <a:t> </a:t>
            </a:r>
            <a:r>
              <a:rPr lang="ru-RU" sz="2600" dirty="0" err="1" smtClean="0"/>
              <a:t>уривком</a:t>
            </a:r>
            <a:r>
              <a:rPr lang="ru-RU" sz="2600" dirty="0" smtClean="0"/>
              <a:t> з </a:t>
            </a:r>
            <a:r>
              <a:rPr lang="ru-RU" sz="2600" dirty="0" err="1"/>
              <a:t>втраченої</a:t>
            </a:r>
            <a:r>
              <a:rPr lang="ru-RU" sz="2600" dirty="0"/>
              <a:t> </a:t>
            </a:r>
            <a:r>
              <a:rPr lang="ru-RU" sz="2600" dirty="0" err="1"/>
              <a:t>поеми</a:t>
            </a:r>
            <a:r>
              <a:rPr lang="ru-RU" sz="2600" dirty="0"/>
              <a:t> «Махно».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1" y="1124744"/>
            <a:ext cx="356455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7"/>
            <a:ext cx="8531973" cy="273630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 smtClean="0"/>
              <a:t>Твір</a:t>
            </a:r>
            <a:r>
              <a:rPr lang="ru-RU" dirty="0"/>
              <a:t> "</a:t>
            </a:r>
            <a:r>
              <a:rPr lang="ru-RU" dirty="0" err="1"/>
              <a:t>Розстріляне</a:t>
            </a:r>
            <a:r>
              <a:rPr lang="ru-RU" dirty="0"/>
              <a:t> </a:t>
            </a:r>
            <a:r>
              <a:rPr lang="ru-RU" dirty="0" err="1"/>
              <a:t>безсмертя</a:t>
            </a:r>
            <a:r>
              <a:rPr lang="ru-RU" dirty="0"/>
              <a:t>"  </a:t>
            </a:r>
            <a:r>
              <a:rPr lang="ru-RU" dirty="0" err="1" smtClean="0"/>
              <a:t>засвідчив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Сосюра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зраджував</a:t>
            </a:r>
            <a:r>
              <a:rPr lang="ru-RU" dirty="0"/>
              <a:t> </a:t>
            </a:r>
            <a:r>
              <a:rPr lang="ru-RU" dirty="0" err="1"/>
              <a:t>ідеалів</a:t>
            </a:r>
            <a:r>
              <a:rPr lang="ru-RU" dirty="0"/>
              <a:t> </a:t>
            </a:r>
            <a:r>
              <a:rPr lang="ru-RU" dirty="0" err="1"/>
              <a:t>юності</a:t>
            </a:r>
            <a:r>
              <a:rPr lang="ru-RU" dirty="0"/>
              <a:t>. В </a:t>
            </a:r>
            <a:r>
              <a:rPr lang="ru-RU" dirty="0" err="1"/>
              <a:t>поемі</a:t>
            </a:r>
            <a:r>
              <a:rPr lang="ru-RU" dirty="0"/>
              <a:t> </a:t>
            </a:r>
            <a:r>
              <a:rPr lang="ru-RU" dirty="0" err="1"/>
              <a:t>щиро</a:t>
            </a:r>
            <a:r>
              <a:rPr lang="ru-RU" dirty="0"/>
              <a:t> й тепло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цвіт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брутально</a:t>
            </a:r>
            <a:r>
              <a:rPr lang="ru-RU" dirty="0"/>
              <a:t> </a:t>
            </a:r>
            <a:r>
              <a:rPr lang="ru-RU" dirty="0" err="1"/>
              <a:t>обірвано</a:t>
            </a:r>
            <a:r>
              <a:rPr lang="ru-RU" dirty="0"/>
              <a:t>  </a:t>
            </a:r>
            <a:r>
              <a:rPr lang="ru-RU" dirty="0" err="1"/>
              <a:t>сталінським</a:t>
            </a:r>
            <a:r>
              <a:rPr lang="ru-RU" dirty="0"/>
              <a:t> режимом.  </a:t>
            </a:r>
            <a:r>
              <a:rPr lang="ru-RU" dirty="0" err="1"/>
              <a:t>Хвилююча</a:t>
            </a:r>
            <a:r>
              <a:rPr lang="ru-RU" dirty="0"/>
              <a:t> </a:t>
            </a:r>
            <a:r>
              <a:rPr lang="ru-RU" dirty="0" err="1"/>
              <a:t>повінь</a:t>
            </a:r>
            <a:r>
              <a:rPr lang="ru-RU" dirty="0"/>
              <a:t> </a:t>
            </a:r>
            <a:r>
              <a:rPr lang="ru-RU" dirty="0" err="1"/>
              <a:t>ліризму</a:t>
            </a:r>
            <a:r>
              <a:rPr lang="ru-RU" dirty="0"/>
              <a:t>, яка </a:t>
            </a:r>
            <a:r>
              <a:rPr lang="ru-RU" dirty="0" err="1"/>
              <a:t>сповнює</a:t>
            </a:r>
            <a:r>
              <a:rPr lang="ru-RU" dirty="0"/>
              <a:t> </a:t>
            </a:r>
            <a:r>
              <a:rPr lang="ru-RU" dirty="0" err="1"/>
              <a:t>розповідь</a:t>
            </a:r>
            <a:r>
              <a:rPr lang="ru-RU" dirty="0"/>
              <a:t>, часто </a:t>
            </a:r>
            <a:r>
              <a:rPr lang="ru-RU" dirty="0" err="1"/>
              <a:t>переривається</a:t>
            </a:r>
            <a:r>
              <a:rPr lang="ru-RU" dirty="0"/>
              <a:t> </a:t>
            </a:r>
            <a:r>
              <a:rPr lang="ru-RU" dirty="0" err="1"/>
              <a:t>гострою</a:t>
            </a:r>
            <a:r>
              <a:rPr lang="ru-RU" dirty="0"/>
              <a:t> </a:t>
            </a:r>
            <a:r>
              <a:rPr lang="ru-RU" dirty="0" err="1"/>
              <a:t>критикою</a:t>
            </a:r>
            <a:r>
              <a:rPr lang="ru-RU" dirty="0"/>
              <a:t> на адресу </a:t>
            </a:r>
            <a:r>
              <a:rPr lang="ru-RU" dirty="0" err="1"/>
              <a:t>новітньої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Так, тема </a:t>
            </a:r>
            <a:r>
              <a:rPr lang="ru-RU" dirty="0" err="1"/>
              <a:t>України</a:t>
            </a:r>
            <a:r>
              <a:rPr lang="ru-RU" dirty="0"/>
              <a:t>, тема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драматичної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в </a:t>
            </a:r>
            <a:r>
              <a:rPr lang="ru-RU" dirty="0" err="1"/>
              <a:t>трагічної</a:t>
            </a:r>
            <a:r>
              <a:rPr lang="ru-RU" dirty="0"/>
              <a:t> </a:t>
            </a:r>
            <a:r>
              <a:rPr lang="ru-RU" dirty="0" err="1"/>
              <a:t>сучасності</a:t>
            </a:r>
            <a:r>
              <a:rPr lang="ru-RU" dirty="0"/>
              <a:t> жила й </a:t>
            </a:r>
            <a:r>
              <a:rPr lang="ru-RU" dirty="0" err="1"/>
              <a:t>пульсувала</a:t>
            </a:r>
            <a:r>
              <a:rPr lang="ru-RU" dirty="0"/>
              <a:t> в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Сосюри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40" y="3293249"/>
            <a:ext cx="4787557" cy="35906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2" y="3259733"/>
            <a:ext cx="2311495" cy="33473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1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5774665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/>
              <a:t> Поема </a:t>
            </a:r>
            <a:r>
              <a:rPr lang="ru-RU" sz="2400" dirty="0"/>
              <a:t>«Мазепа» (</a:t>
            </a:r>
            <a:r>
              <a:rPr lang="ru-RU" sz="2400" dirty="0" err="1"/>
              <a:t>розпочата</a:t>
            </a:r>
            <a:r>
              <a:rPr lang="ru-RU" sz="2400" dirty="0"/>
              <a:t> </a:t>
            </a:r>
            <a:r>
              <a:rPr lang="ru-RU" sz="2400" b="1" dirty="0"/>
              <a:t>1929 р</a:t>
            </a:r>
            <a:r>
              <a:rPr lang="ru-RU" sz="2400" dirty="0"/>
              <a:t>., завершена в 1959 — 1960) </a:t>
            </a:r>
            <a:r>
              <a:rPr lang="ru-RU" sz="2400" dirty="0" err="1"/>
              <a:t>віднесена</a:t>
            </a:r>
            <a:r>
              <a:rPr lang="ru-RU" sz="2400" dirty="0"/>
              <a:t> до «</a:t>
            </a:r>
            <a:r>
              <a:rPr lang="ru-RU" sz="2400" dirty="0" err="1"/>
              <a:t>заборонених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», разом з </a:t>
            </a:r>
            <a:r>
              <a:rPr lang="ru-RU" sz="2400" dirty="0" err="1"/>
              <a:t>ґрунтовним</a:t>
            </a:r>
            <a:r>
              <a:rPr lang="ru-RU" sz="2400" dirty="0"/>
              <a:t> </a:t>
            </a:r>
            <a:r>
              <a:rPr lang="ru-RU" sz="2400" dirty="0" err="1"/>
              <a:t>літературознавчим</a:t>
            </a:r>
            <a:r>
              <a:rPr lang="ru-RU" sz="2400" dirty="0"/>
              <a:t> </a:t>
            </a:r>
            <a:r>
              <a:rPr lang="ru-RU" sz="2400" dirty="0" err="1"/>
              <a:t>аналізом</a:t>
            </a:r>
            <a:r>
              <a:rPr lang="ru-RU" sz="2400" dirty="0"/>
              <a:t> вона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опублікована</a:t>
            </a:r>
            <a:r>
              <a:rPr lang="ru-RU" sz="2400" dirty="0"/>
              <a:t> в </a:t>
            </a:r>
            <a:r>
              <a:rPr lang="ru-RU" sz="2400" dirty="0" err="1"/>
              <a:t>журналі</a:t>
            </a:r>
            <a:r>
              <a:rPr lang="ru-RU" sz="2400" dirty="0"/>
              <a:t> «</a:t>
            </a:r>
            <a:r>
              <a:rPr lang="ru-RU" sz="2400" dirty="0" err="1"/>
              <a:t>Київ</a:t>
            </a:r>
            <a:r>
              <a:rPr lang="ru-RU" sz="2400" dirty="0"/>
              <a:t>» </a:t>
            </a:r>
            <a:r>
              <a:rPr lang="ru-RU" sz="2400" dirty="0" err="1"/>
              <a:t>лише</a:t>
            </a:r>
            <a:r>
              <a:rPr lang="ru-RU" sz="2400" dirty="0"/>
              <a:t> 1988р., </a:t>
            </a:r>
            <a:r>
              <a:rPr lang="ru-RU" sz="2400" dirty="0" err="1"/>
              <a:t>адже</a:t>
            </a:r>
            <a:r>
              <a:rPr lang="ru-RU" sz="2400" dirty="0"/>
              <a:t> за </a:t>
            </a:r>
            <a:r>
              <a:rPr lang="ru-RU" sz="2400" dirty="0" err="1"/>
              <a:t>сталінщини</a:t>
            </a:r>
            <a:r>
              <a:rPr lang="ru-RU" sz="2400" dirty="0"/>
              <a:t> </a:t>
            </a:r>
            <a:r>
              <a:rPr lang="ru-RU" sz="2400" dirty="0" err="1"/>
              <a:t>опублікувати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не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ніякої</a:t>
            </a:r>
            <a:r>
              <a:rPr lang="ru-RU" sz="2400" dirty="0"/>
              <a:t> </a:t>
            </a:r>
            <a:r>
              <a:rPr lang="ru-RU" sz="2400" dirty="0" err="1"/>
              <a:t>змоги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постать</a:t>
            </a:r>
            <a:r>
              <a:rPr lang="ru-RU" sz="2400" dirty="0"/>
              <a:t> </a:t>
            </a:r>
            <a:r>
              <a:rPr lang="ru-RU" sz="2400" dirty="0" err="1"/>
              <a:t>гетьмана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 err="1" smtClean="0"/>
              <a:t>ті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офіційно</a:t>
            </a:r>
            <a:r>
              <a:rPr lang="ru-RU" sz="2400" dirty="0" smtClean="0"/>
              <a:t> </a:t>
            </a:r>
            <a:r>
              <a:rPr lang="ru-RU" sz="2400" dirty="0" err="1"/>
              <a:t>спотворювалася</a:t>
            </a:r>
            <a:r>
              <a:rPr lang="ru-RU" sz="2400" dirty="0"/>
              <a:t>, 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вважалися</a:t>
            </a:r>
            <a:r>
              <a:rPr lang="ru-RU" sz="2400" dirty="0"/>
              <a:t> </a:t>
            </a:r>
            <a:r>
              <a:rPr lang="ru-RU" sz="2400" dirty="0" err="1"/>
              <a:t>зрадницькими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dirty="0" smtClean="0"/>
              <a:t> 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13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850635" cy="40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1340768"/>
            <a:ext cx="5400600" cy="3843791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поемі</a:t>
            </a:r>
            <a:r>
              <a:rPr lang="ru-RU" sz="2400" dirty="0"/>
              <a:t> </a:t>
            </a:r>
            <a:r>
              <a:rPr lang="ru-RU" sz="2400" dirty="0" err="1"/>
              <a:t>акцентується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Мазепа </a:t>
            </a:r>
            <a:r>
              <a:rPr lang="ru-RU" sz="2400" dirty="0" err="1"/>
              <a:t>ніколи</a:t>
            </a:r>
            <a:r>
              <a:rPr lang="ru-RU" sz="2400" dirty="0"/>
              <a:t> не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зрадником</a:t>
            </a:r>
            <a:r>
              <a:rPr lang="ru-RU" sz="2400" dirty="0"/>
              <a:t> </a:t>
            </a:r>
            <a:r>
              <a:rPr lang="ru-RU" sz="2400" dirty="0" err="1"/>
              <a:t>рідного</a:t>
            </a:r>
            <a:r>
              <a:rPr lang="ru-RU" sz="2400" dirty="0"/>
              <a:t> народу, а </a:t>
            </a:r>
            <a:r>
              <a:rPr lang="ru-RU" sz="2400" dirty="0" err="1"/>
              <a:t>дбав</a:t>
            </a:r>
            <a:r>
              <a:rPr lang="ru-RU" sz="2400" dirty="0"/>
              <a:t> про </a:t>
            </a:r>
            <a:r>
              <a:rPr lang="ru-RU" sz="2400" dirty="0" err="1"/>
              <a:t>нього</a:t>
            </a:r>
            <a:r>
              <a:rPr lang="ru-RU" sz="2400" dirty="0"/>
              <a:t>, </a:t>
            </a:r>
            <a:r>
              <a:rPr lang="ru-RU" sz="2400" dirty="0" err="1"/>
              <a:t>намагався</a:t>
            </a:r>
            <a:r>
              <a:rPr lang="ru-RU" sz="2400" dirty="0"/>
              <a:t> </a:t>
            </a:r>
            <a:r>
              <a:rPr lang="ru-RU" sz="2400" dirty="0" err="1"/>
              <a:t>звільнити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московського</a:t>
            </a:r>
            <a:r>
              <a:rPr lang="ru-RU" sz="2400" dirty="0"/>
              <a:t> </a:t>
            </a:r>
            <a:r>
              <a:rPr lang="ru-RU" sz="2400" dirty="0" err="1"/>
              <a:t>колоніального</a:t>
            </a:r>
            <a:r>
              <a:rPr lang="ru-RU" sz="2400" dirty="0"/>
              <a:t> </a:t>
            </a:r>
            <a:r>
              <a:rPr lang="ru-RU" sz="2400" dirty="0" err="1"/>
              <a:t>пригнічення</a:t>
            </a:r>
            <a:r>
              <a:rPr lang="ru-RU" sz="2400" dirty="0"/>
              <a:t>. </a:t>
            </a:r>
            <a:r>
              <a:rPr lang="ru-RU" sz="2400" dirty="0" err="1"/>
              <a:t>Звичайно</a:t>
            </a:r>
            <a:r>
              <a:rPr lang="ru-RU" sz="2400" dirty="0"/>
              <a:t>, </a:t>
            </a:r>
            <a:r>
              <a:rPr lang="ru-RU" sz="2400" dirty="0" err="1"/>
              <a:t>поразка</a:t>
            </a:r>
            <a:r>
              <a:rPr lang="ru-RU" sz="2400" dirty="0"/>
              <a:t> </a:t>
            </a:r>
            <a:r>
              <a:rPr lang="ru-RU" sz="2400" dirty="0" err="1"/>
              <a:t>гетьмана</a:t>
            </a:r>
            <a:r>
              <a:rPr lang="ru-RU" sz="2400" dirty="0"/>
              <a:t> </a:t>
            </a:r>
            <a:r>
              <a:rPr lang="ru-RU" sz="2400" dirty="0" err="1"/>
              <a:t>наклала</a:t>
            </a:r>
            <a:r>
              <a:rPr lang="ru-RU" sz="2400" dirty="0"/>
              <a:t> драматично-</a:t>
            </a:r>
            <a:r>
              <a:rPr lang="ru-RU" sz="2400" dirty="0" err="1"/>
              <a:t>трагічний</a:t>
            </a:r>
            <a:r>
              <a:rPr lang="ru-RU" sz="2400" dirty="0"/>
              <a:t> </a:t>
            </a:r>
            <a:r>
              <a:rPr lang="ru-RU" sz="2400" dirty="0" err="1"/>
              <a:t>відбиток</a:t>
            </a:r>
            <a:r>
              <a:rPr lang="ru-RU" sz="2400" dirty="0"/>
              <a:t> на </a:t>
            </a:r>
            <a:r>
              <a:rPr lang="ru-RU" sz="2400" dirty="0" err="1"/>
              <a:t>його</a:t>
            </a:r>
            <a:r>
              <a:rPr lang="ru-RU" sz="2400" dirty="0"/>
              <a:t> образ у </a:t>
            </a:r>
            <a:r>
              <a:rPr lang="ru-RU" sz="2400" dirty="0" err="1"/>
              <a:t>художньому</a:t>
            </a:r>
            <a:r>
              <a:rPr lang="ru-RU" sz="2400" dirty="0"/>
              <a:t> </a:t>
            </a:r>
            <a:r>
              <a:rPr lang="ru-RU" sz="2400" dirty="0" err="1"/>
              <a:t>трактуванні</a:t>
            </a:r>
            <a:r>
              <a:rPr lang="ru-RU" sz="2400" dirty="0"/>
              <a:t> </a:t>
            </a:r>
            <a:r>
              <a:rPr lang="ru-RU" sz="2400" dirty="0" err="1"/>
              <a:t>Сосюри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024336" cy="52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6415" y="332656"/>
            <a:ext cx="9036496" cy="5877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dirty="0" smtClean="0"/>
              <a:t>Твір </a:t>
            </a:r>
            <a:r>
              <a:rPr lang="en-US" sz="2400" dirty="0" smtClean="0"/>
              <a:t>“</a:t>
            </a:r>
            <a:r>
              <a:rPr lang="uk-UA" sz="2400" dirty="0" smtClean="0"/>
              <a:t>Мазепа</a:t>
            </a:r>
            <a:r>
              <a:rPr lang="en-US" sz="2400" dirty="0" smtClean="0"/>
              <a:t>”</a:t>
            </a:r>
            <a:r>
              <a:rPr lang="uk-UA" sz="2400" dirty="0" smtClean="0"/>
              <a:t> за жанром  - ліро-епічна поема, адже тут поєднано виклад багатьох подій з ліричними відступами, емоційними оцінками персонажа. </a:t>
            </a:r>
          </a:p>
          <a:p>
            <a:pPr marL="45720" indent="0">
              <a:buNone/>
            </a:pPr>
            <a:endParaRPr lang="uk-UA" sz="2400" dirty="0"/>
          </a:p>
          <a:p>
            <a:pPr marL="45720" indent="0">
              <a:buNone/>
            </a:pPr>
            <a:r>
              <a:rPr lang="uk-UA" sz="2400" dirty="0" smtClean="0"/>
              <a:t>Поема складається зі вступу, прологу, 26 розділів та епілогу</a:t>
            </a:r>
            <a:r>
              <a:rPr lang="uk-UA" dirty="0" smtClean="0"/>
              <a:t>.  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83" y="3197550"/>
            <a:ext cx="2016224" cy="307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2224"/>
            <a:ext cx="27432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172400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твору</a:t>
            </a:r>
            <a:r>
              <a:rPr lang="ru-RU" sz="2400" dirty="0"/>
              <a:t> образ </a:t>
            </a:r>
            <a:r>
              <a:rPr lang="ru-RU" sz="2400" dirty="0" err="1"/>
              <a:t>Мазепи</a:t>
            </a:r>
            <a:r>
              <a:rPr lang="ru-RU" sz="2400" dirty="0"/>
              <a:t> </a:t>
            </a:r>
            <a:r>
              <a:rPr lang="ru-RU" sz="2400" dirty="0" err="1"/>
              <a:t>окреслюється</a:t>
            </a:r>
            <a:r>
              <a:rPr lang="ru-RU" sz="2400" dirty="0"/>
              <a:t> в романтичному </a:t>
            </a:r>
            <a:r>
              <a:rPr lang="ru-RU" sz="2400" dirty="0" err="1"/>
              <a:t>плані</a:t>
            </a:r>
            <a:r>
              <a:rPr lang="ru-RU" sz="2400" dirty="0"/>
              <a:t>, то в </a:t>
            </a:r>
            <a:r>
              <a:rPr lang="ru-RU" sz="2400" dirty="0" err="1"/>
              <a:t>другій</a:t>
            </a:r>
            <a:r>
              <a:rPr lang="ru-RU" sz="2400" dirty="0"/>
              <a:t> </a:t>
            </a:r>
            <a:r>
              <a:rPr lang="ru-RU" sz="2400" dirty="0" err="1"/>
              <a:t>значна</a:t>
            </a:r>
            <a:r>
              <a:rPr lang="ru-RU" sz="2400" dirty="0"/>
              <a:t> </a:t>
            </a:r>
            <a:r>
              <a:rPr lang="ru-RU" sz="2400" dirty="0" err="1"/>
              <a:t>увага</a:t>
            </a:r>
            <a:r>
              <a:rPr lang="ru-RU" sz="2400" dirty="0"/>
              <a:t> </a:t>
            </a:r>
            <a:r>
              <a:rPr lang="ru-RU" sz="2400" dirty="0" err="1"/>
              <a:t>відведена</a:t>
            </a:r>
            <a:r>
              <a:rPr lang="ru-RU" sz="2400" dirty="0"/>
              <a:t> </a:t>
            </a:r>
            <a:r>
              <a:rPr lang="ru-RU" sz="2400" dirty="0" err="1"/>
              <a:t>філософському</a:t>
            </a:r>
            <a:r>
              <a:rPr lang="ru-RU" sz="2400" dirty="0"/>
              <a:t> </a:t>
            </a:r>
            <a:r>
              <a:rPr lang="ru-RU" sz="2400" dirty="0" err="1"/>
              <a:t>осмисленню</a:t>
            </a:r>
            <a:r>
              <a:rPr lang="ru-RU" sz="2400" dirty="0"/>
              <a:t> </a:t>
            </a:r>
            <a:r>
              <a:rPr lang="ru-RU" sz="2400" dirty="0" err="1"/>
              <a:t>історичних</a:t>
            </a:r>
            <a:r>
              <a:rPr lang="ru-RU" sz="2400" dirty="0"/>
              <a:t> </a:t>
            </a:r>
            <a:r>
              <a:rPr lang="ru-RU" sz="2400" dirty="0" err="1"/>
              <a:t>подій</a:t>
            </a:r>
            <a:r>
              <a:rPr lang="ru-RU" sz="2400" dirty="0"/>
              <a:t>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en-US" sz="2400" dirty="0"/>
              <a:t>XVII — </a:t>
            </a:r>
            <a:r>
              <a:rPr lang="ru-RU" sz="2400" dirty="0"/>
              <a:t>початку </a:t>
            </a:r>
            <a:r>
              <a:rPr lang="en-US" sz="2400" dirty="0"/>
              <a:t>XVIII </a:t>
            </a:r>
            <a:r>
              <a:rPr lang="ru-RU" sz="2400" dirty="0"/>
              <a:t>ст. і </a:t>
            </a:r>
            <a:r>
              <a:rPr lang="ru-RU" sz="2400" dirty="0" err="1"/>
              <a:t>ролі</a:t>
            </a:r>
            <a:r>
              <a:rPr lang="ru-RU" sz="2400" dirty="0"/>
              <a:t> в них </a:t>
            </a:r>
            <a:r>
              <a:rPr lang="ru-RU" sz="2400" dirty="0" err="1"/>
              <a:t>гетьмана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рішуче</a:t>
            </a:r>
            <a:r>
              <a:rPr lang="ru-RU" sz="2400" dirty="0"/>
              <a:t> </a:t>
            </a:r>
            <a:r>
              <a:rPr lang="ru-RU" sz="2400" dirty="0" err="1"/>
              <a:t>виступив</a:t>
            </a:r>
            <a:r>
              <a:rPr lang="ru-RU" sz="2400" dirty="0"/>
              <a:t> за </a:t>
            </a:r>
            <a:r>
              <a:rPr lang="ru-RU" sz="2400" dirty="0" err="1"/>
              <a:t>відновлення</a:t>
            </a:r>
            <a:r>
              <a:rPr lang="ru-RU" sz="2400" dirty="0"/>
              <a:t> </a:t>
            </a:r>
            <a:r>
              <a:rPr lang="ru-RU" sz="2400" dirty="0" err="1"/>
              <a:t>козацької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. Поет </a:t>
            </a:r>
            <a:r>
              <a:rPr lang="ru-RU" sz="2400" dirty="0" err="1"/>
              <a:t>дотримується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патріотичної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Мазепи</a:t>
            </a:r>
            <a:r>
              <a:rPr lang="ru-RU" sz="2400" dirty="0"/>
              <a:t> й </a:t>
            </a:r>
            <a:r>
              <a:rPr lang="ru-RU" sz="2400" dirty="0" err="1"/>
              <a:t>спростовує</a:t>
            </a:r>
            <a:r>
              <a:rPr lang="ru-RU" sz="2400" dirty="0"/>
              <a:t> </a:t>
            </a:r>
            <a:r>
              <a:rPr lang="ru-RU" sz="2400" dirty="0" err="1"/>
              <a:t>великодержавницькі</a:t>
            </a:r>
            <a:r>
              <a:rPr lang="ru-RU" sz="2400" dirty="0"/>
              <a:t> — і </a:t>
            </a:r>
            <a:r>
              <a:rPr lang="ru-RU" sz="2400" dirty="0" err="1"/>
              <a:t>царські</a:t>
            </a:r>
            <a:r>
              <a:rPr lang="ru-RU" sz="2400" dirty="0"/>
              <a:t>, і </a:t>
            </a:r>
            <a:r>
              <a:rPr lang="ru-RU" sz="2400" dirty="0" err="1"/>
              <a:t>комуністичні</a:t>
            </a:r>
            <a:r>
              <a:rPr lang="ru-RU" sz="2400" dirty="0"/>
              <a:t> — </a:t>
            </a:r>
            <a:r>
              <a:rPr lang="ru-RU" sz="2400" dirty="0" err="1"/>
              <a:t>версії</a:t>
            </a:r>
            <a:r>
              <a:rPr lang="ru-RU" sz="2400" dirty="0"/>
              <a:t> «</a:t>
            </a:r>
            <a:r>
              <a:rPr lang="ru-RU" sz="2400" dirty="0" err="1"/>
              <a:t>зрадництва</a:t>
            </a:r>
            <a:r>
              <a:rPr lang="ru-RU" sz="2400" dirty="0"/>
              <a:t>» </a:t>
            </a:r>
            <a:r>
              <a:rPr lang="ru-RU" sz="2400" dirty="0" err="1"/>
              <a:t>гетьмана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/>
              <a:t>Пролог до поеми </a:t>
            </a:r>
            <a:r>
              <a:rPr lang="en-US" sz="4400" dirty="0" smtClean="0"/>
              <a:t>“</a:t>
            </a:r>
            <a:r>
              <a:rPr lang="ru-RU" sz="4400" dirty="0" smtClean="0"/>
              <a:t>Мазепа</a:t>
            </a:r>
            <a:r>
              <a:rPr lang="en-US" sz="4400" dirty="0" smtClean="0"/>
              <a:t>”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5374" y="1284815"/>
            <a:ext cx="6796336" cy="43204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i="1" dirty="0"/>
              <a:t>О, як люблю я </a:t>
            </a:r>
            <a:r>
              <a:rPr lang="ru-RU" sz="2000" i="1" dirty="0" err="1"/>
              <a:t>рідний</a:t>
            </a:r>
            <a:r>
              <a:rPr lang="ru-RU" sz="2000" i="1" dirty="0"/>
              <a:t> край</a:t>
            </a:r>
          </a:p>
          <a:p>
            <a:pPr marL="45720" indent="0">
              <a:buNone/>
            </a:pPr>
            <a:r>
              <a:rPr lang="ru-RU" sz="2000" i="1" dirty="0"/>
              <a:t>І в </a:t>
            </a:r>
            <a:r>
              <a:rPr lang="ru-RU" sz="2000" i="1" dirty="0" err="1"/>
              <a:t>щастя</a:t>
            </a:r>
            <a:r>
              <a:rPr lang="ru-RU" sz="2000" i="1" dirty="0"/>
              <a:t> </a:t>
            </a:r>
            <a:r>
              <a:rPr lang="ru-RU" sz="2000" i="1" dirty="0" err="1"/>
              <a:t>мить</a:t>
            </a:r>
            <a:r>
              <a:rPr lang="ru-RU" sz="2000" i="1" dirty="0"/>
              <a:t> і у </a:t>
            </a:r>
            <a:r>
              <a:rPr lang="ru-RU" sz="2000" i="1" dirty="0" err="1"/>
              <a:t>негоду</a:t>
            </a:r>
            <a:r>
              <a:rPr lang="ru-RU" sz="2000" i="1" dirty="0"/>
              <a:t>!</a:t>
            </a:r>
          </a:p>
          <a:p>
            <a:pPr marL="45720" indent="0">
              <a:buNone/>
            </a:pPr>
            <a:r>
              <a:rPr lang="ru-RU" sz="2000" i="1" dirty="0"/>
              <a:t>Дунай, Дунаю </a:t>
            </a:r>
            <a:r>
              <a:rPr lang="ru-RU" sz="2000" i="1" dirty="0" err="1"/>
              <a:t>мій</a:t>
            </a:r>
            <a:r>
              <a:rPr lang="ru-RU" sz="2000" i="1" dirty="0"/>
              <a:t>, Дунай,</a:t>
            </a:r>
          </a:p>
          <a:p>
            <a:pPr marL="45720" indent="0">
              <a:buNone/>
            </a:pPr>
            <a:r>
              <a:rPr lang="ru-RU" sz="2000" i="1" dirty="0" err="1"/>
              <a:t>Ти</a:t>
            </a:r>
            <a:r>
              <a:rPr lang="ru-RU" sz="2000" i="1" dirty="0"/>
              <a:t> у </a:t>
            </a:r>
            <a:r>
              <a:rPr lang="ru-RU" sz="2000" i="1" dirty="0" err="1"/>
              <a:t>піснях</a:t>
            </a:r>
            <a:r>
              <a:rPr lang="ru-RU" sz="2000" i="1" dirty="0"/>
              <a:t> </a:t>
            </a:r>
            <a:r>
              <a:rPr lang="ru-RU" sz="2000" i="1" dirty="0" err="1"/>
              <a:t>мого</a:t>
            </a:r>
            <a:r>
              <a:rPr lang="ru-RU" sz="2000" i="1" dirty="0"/>
              <a:t> народу.</a:t>
            </a:r>
          </a:p>
          <a:p>
            <a:pPr marL="45720" indent="0">
              <a:buNone/>
            </a:pPr>
            <a:r>
              <a:rPr lang="ru-RU" sz="2000" i="1" dirty="0"/>
              <a:t>Я </a:t>
            </a:r>
            <a:r>
              <a:rPr lang="ru-RU" sz="2000" i="1" dirty="0" err="1"/>
              <a:t>бачу</a:t>
            </a:r>
            <a:r>
              <a:rPr lang="ru-RU" sz="2000" i="1" dirty="0"/>
              <a:t> вод </a:t>
            </a:r>
            <a:r>
              <a:rPr lang="ru-RU" sz="2000" i="1" dirty="0" err="1"/>
              <a:t>твоїх</a:t>
            </a:r>
            <a:r>
              <a:rPr lang="ru-RU" sz="2000" i="1" dirty="0"/>
              <a:t> </a:t>
            </a:r>
            <a:r>
              <a:rPr lang="ru-RU" sz="2000" i="1" dirty="0" err="1"/>
              <a:t>розбіг</a:t>
            </a:r>
            <a:endParaRPr lang="ru-RU" sz="2000" i="1" dirty="0"/>
          </a:p>
          <a:p>
            <a:pPr marL="45720" indent="0">
              <a:buNone/>
            </a:pPr>
            <a:r>
              <a:rPr lang="ru-RU" sz="2000" i="1" dirty="0"/>
              <a:t>І </a:t>
            </a:r>
            <a:r>
              <a:rPr lang="ru-RU" sz="2000" i="1" dirty="0" err="1"/>
              <a:t>постать</a:t>
            </a:r>
            <a:r>
              <a:rPr lang="ru-RU" sz="2000" i="1" dirty="0"/>
              <a:t>, </a:t>
            </a:r>
            <a:r>
              <a:rPr lang="ru-RU" sz="2000" i="1" dirty="0" err="1"/>
              <a:t>зігнену</a:t>
            </a:r>
            <a:r>
              <a:rPr lang="ru-RU" sz="2000" i="1" dirty="0"/>
              <a:t> </a:t>
            </a:r>
            <a:r>
              <a:rPr lang="ru-RU" sz="2000" i="1" dirty="0" err="1"/>
              <a:t>судьбою</a:t>
            </a:r>
            <a:r>
              <a:rPr lang="ru-RU" sz="2000" i="1" dirty="0"/>
              <a:t>,</a:t>
            </a:r>
          </a:p>
          <a:p>
            <a:pPr marL="45720" indent="0">
              <a:buNone/>
            </a:pPr>
            <a:r>
              <a:rPr lang="ru-RU" sz="2000" i="1" dirty="0"/>
              <a:t>Над </a:t>
            </a:r>
            <a:r>
              <a:rPr lang="ru-RU" sz="2000" i="1" dirty="0" err="1"/>
              <a:t>стародавньою</a:t>
            </a:r>
            <a:r>
              <a:rPr lang="ru-RU" sz="2000" i="1" dirty="0"/>
              <a:t> </a:t>
            </a:r>
            <a:r>
              <a:rPr lang="ru-RU" sz="2000" i="1" dirty="0" err="1"/>
              <a:t>рікою</a:t>
            </a:r>
            <a:endParaRPr lang="ru-RU" sz="2000" i="1" dirty="0"/>
          </a:p>
          <a:p>
            <a:pPr marL="45720" indent="0">
              <a:buNone/>
            </a:pPr>
            <a:r>
              <a:rPr lang="ru-RU" sz="2000" i="1" dirty="0"/>
              <a:t>І </a:t>
            </a:r>
            <a:r>
              <a:rPr lang="ru-RU" sz="2000" i="1" dirty="0" err="1"/>
              <a:t>сльози</a:t>
            </a:r>
            <a:r>
              <a:rPr lang="ru-RU" sz="2000" i="1" dirty="0"/>
              <a:t> у очах </a:t>
            </a:r>
            <a:r>
              <a:rPr lang="ru-RU" sz="2000" i="1" dirty="0" err="1"/>
              <a:t>старих</a:t>
            </a:r>
            <a:r>
              <a:rPr lang="ru-RU" sz="2000" i="1" dirty="0"/>
              <a:t>.</a:t>
            </a:r>
          </a:p>
          <a:p>
            <a:pPr marL="45720" indent="0">
              <a:buNone/>
            </a:pPr>
            <a:r>
              <a:rPr lang="ru-RU" sz="2000" i="1" dirty="0"/>
              <a:t>А </a:t>
            </a:r>
            <a:r>
              <a:rPr lang="ru-RU" sz="2000" i="1" dirty="0" err="1"/>
              <a:t>він</a:t>
            </a:r>
            <a:r>
              <a:rPr lang="ru-RU" sz="2000" i="1" dirty="0"/>
              <a:t> колись </a:t>
            </a:r>
            <a:r>
              <a:rPr lang="ru-RU" sz="2000" i="1" dirty="0" err="1"/>
              <a:t>гігантом</a:t>
            </a:r>
            <a:r>
              <a:rPr lang="ru-RU" sz="2000" i="1" dirty="0"/>
              <a:t> </a:t>
            </a:r>
            <a:r>
              <a:rPr lang="ru-RU" sz="2000" i="1" dirty="0" err="1"/>
              <a:t>був</a:t>
            </a:r>
            <a:r>
              <a:rPr lang="ru-RU" sz="2000" i="1" dirty="0"/>
              <a:t>,</a:t>
            </a:r>
          </a:p>
          <a:p>
            <a:pPr marL="45720" indent="0">
              <a:buNone/>
            </a:pPr>
            <a:r>
              <a:rPr lang="ru-RU" sz="2000" i="1" dirty="0"/>
              <a:t>В </a:t>
            </a:r>
            <a:r>
              <a:rPr lang="ru-RU" sz="2000" i="1" dirty="0" err="1"/>
              <a:t>його</a:t>
            </a:r>
            <a:r>
              <a:rPr lang="ru-RU" sz="2000" i="1" dirty="0"/>
              <a:t> руках </a:t>
            </a:r>
            <a:r>
              <a:rPr lang="ru-RU" sz="2000" i="1" dirty="0" err="1"/>
              <a:t>були</a:t>
            </a:r>
            <a:r>
              <a:rPr lang="ru-RU" sz="2000" i="1" dirty="0"/>
              <a:t> </a:t>
            </a:r>
            <a:r>
              <a:rPr lang="ru-RU" sz="2000" i="1" dirty="0" err="1"/>
              <a:t>мільйони</a:t>
            </a:r>
            <a:endParaRPr lang="ru-RU" sz="2000" i="1" dirty="0"/>
          </a:p>
          <a:p>
            <a:pPr marL="45720" indent="0">
              <a:buNone/>
            </a:pPr>
            <a:r>
              <a:rPr lang="ru-RU" sz="2000" i="1" dirty="0"/>
              <a:t>Людей… та “Бог мене </a:t>
            </a:r>
            <a:r>
              <a:rPr lang="ru-RU" sz="2000" i="1" dirty="0" err="1"/>
              <a:t>забув</a:t>
            </a:r>
            <a:r>
              <a:rPr lang="ru-RU" sz="2000" i="1" dirty="0"/>
              <a:t>,</a:t>
            </a:r>
          </a:p>
          <a:p>
            <a:pPr marL="45720" indent="0">
              <a:buNone/>
            </a:pPr>
            <a:r>
              <a:rPr lang="ru-RU" sz="2000" i="1" dirty="0"/>
              <a:t>Погнав </a:t>
            </a:r>
            <a:r>
              <a:rPr lang="ru-RU" sz="2000" i="1" dirty="0" err="1"/>
              <a:t>крізь</a:t>
            </a:r>
            <a:r>
              <a:rPr lang="ru-RU" sz="2000" i="1" dirty="0"/>
              <a:t> </a:t>
            </a:r>
            <a:r>
              <a:rPr lang="ru-RU" sz="2000" i="1" dirty="0" err="1"/>
              <a:t>чорний</a:t>
            </a:r>
            <a:r>
              <a:rPr lang="ru-RU" sz="2000" i="1" dirty="0"/>
              <a:t> </a:t>
            </a:r>
            <a:r>
              <a:rPr lang="ru-RU" sz="2000" i="1" dirty="0" err="1"/>
              <a:t>вітер</a:t>
            </a:r>
            <a:r>
              <a:rPr lang="ru-RU" sz="2000" i="1" dirty="0"/>
              <a:t> </a:t>
            </a:r>
            <a:r>
              <a:rPr lang="ru-RU" sz="2000" i="1" dirty="0" err="1"/>
              <a:t>згуби</a:t>
            </a:r>
            <a:r>
              <a:rPr lang="ru-RU" sz="2000" i="1" dirty="0"/>
              <a:t>”, —</a:t>
            </a:r>
          </a:p>
          <a:p>
            <a:pPr marL="45720" indent="0">
              <a:buNone/>
            </a:pPr>
            <a:r>
              <a:rPr lang="ru-RU" sz="2000" i="1" dirty="0" err="1"/>
              <a:t>Шепочуть</a:t>
            </a:r>
            <a:r>
              <a:rPr lang="ru-RU" sz="2000" i="1" dirty="0"/>
              <a:t> </a:t>
            </a:r>
            <a:r>
              <a:rPr lang="ru-RU" sz="2000" i="1" dirty="0" err="1"/>
              <a:t>страдницькії</a:t>
            </a:r>
            <a:r>
              <a:rPr lang="ru-RU" sz="2000" i="1" dirty="0"/>
              <a:t> губи.</a:t>
            </a:r>
          </a:p>
          <a:p>
            <a:pPr marL="45720" indent="0">
              <a:buNone/>
            </a:pPr>
            <a:endParaRPr lang="ru-RU" sz="1800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27984" y="1484784"/>
            <a:ext cx="5500192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ru-RU" sz="1800" i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8024" y="1268760"/>
            <a:ext cx="4608512" cy="3618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i="1" dirty="0" err="1"/>
              <a:t>Стоїть</a:t>
            </a:r>
            <a:r>
              <a:rPr lang="ru-RU" sz="1800" i="1" dirty="0"/>
              <a:t> Мазепа, як </a:t>
            </a:r>
            <a:r>
              <a:rPr lang="ru-RU" sz="1800" i="1" dirty="0" err="1"/>
              <a:t>докір</a:t>
            </a:r>
            <a:endParaRPr lang="ru-RU" sz="1800" i="1" dirty="0"/>
          </a:p>
          <a:p>
            <a:pPr marL="45720" indent="0">
              <a:buNone/>
            </a:pPr>
            <a:r>
              <a:rPr lang="ru-RU" sz="1800" i="1" dirty="0" err="1"/>
              <a:t>Безжальній</a:t>
            </a:r>
            <a:r>
              <a:rPr lang="ru-RU" sz="1800" i="1" dirty="0"/>
              <a:t> </a:t>
            </a:r>
            <a:r>
              <a:rPr lang="ru-RU" sz="1800" i="1" dirty="0" err="1"/>
              <a:t>долі</a:t>
            </a:r>
            <a:r>
              <a:rPr lang="ru-RU" sz="1800" i="1" dirty="0"/>
              <a:t>, над водою…</a:t>
            </a:r>
          </a:p>
          <a:p>
            <a:pPr marL="45720" indent="0">
              <a:buNone/>
            </a:pPr>
            <a:r>
              <a:rPr lang="ru-RU" sz="1800" i="1" dirty="0"/>
              <a:t>І небо, </a:t>
            </a:r>
            <a:r>
              <a:rPr lang="ru-RU" sz="1800" i="1" dirty="0" err="1"/>
              <a:t>повне</a:t>
            </a:r>
            <a:r>
              <a:rPr lang="ru-RU" sz="1800" i="1" dirty="0"/>
              <a:t> </a:t>
            </a:r>
            <a:r>
              <a:rPr lang="ru-RU" sz="1800" i="1" dirty="0" err="1"/>
              <a:t>вічних</a:t>
            </a:r>
            <a:r>
              <a:rPr lang="ru-RU" sz="1800" i="1" dirty="0"/>
              <a:t> </a:t>
            </a:r>
            <a:r>
              <a:rPr lang="ru-RU" sz="1800" i="1" dirty="0" err="1"/>
              <a:t>зір</a:t>
            </a:r>
            <a:r>
              <a:rPr lang="ru-RU" sz="1800" i="1" dirty="0"/>
              <a:t>,</a:t>
            </a:r>
          </a:p>
          <a:p>
            <a:pPr marL="45720" indent="0">
              <a:buNone/>
            </a:pPr>
            <a:r>
              <a:rPr lang="ru-RU" sz="1800" i="1" dirty="0"/>
              <a:t>Те небо </a:t>
            </a:r>
            <a:r>
              <a:rPr lang="ru-RU" sz="1800" i="1" dirty="0" err="1"/>
              <a:t>вічне</a:t>
            </a:r>
            <a:r>
              <a:rPr lang="ru-RU" sz="1800" i="1" dirty="0"/>
              <a:t> </a:t>
            </a:r>
            <a:r>
              <a:rPr lang="ru-RU" sz="1800" i="1" dirty="0" err="1"/>
              <a:t>долі</a:t>
            </a:r>
            <a:r>
              <a:rPr lang="ru-RU" sz="1800" i="1" dirty="0"/>
              <a:t> </a:t>
            </a:r>
            <a:r>
              <a:rPr lang="ru-RU" sz="1800" i="1" dirty="0" err="1"/>
              <a:t>злої</a:t>
            </a:r>
            <a:endParaRPr lang="ru-RU" sz="1800" i="1" dirty="0"/>
          </a:p>
          <a:p>
            <a:pPr marL="45720" indent="0">
              <a:buNone/>
            </a:pPr>
            <a:r>
              <a:rPr lang="ru-RU" sz="1800" i="1" dirty="0" err="1"/>
              <a:t>Відбив</a:t>
            </a:r>
            <a:r>
              <a:rPr lang="ru-RU" sz="1800" i="1" dirty="0"/>
              <a:t> </a:t>
            </a:r>
            <a:r>
              <a:rPr lang="ru-RU" sz="1800" i="1" dirty="0" err="1"/>
              <a:t>його</a:t>
            </a:r>
            <a:r>
              <a:rPr lang="ru-RU" sz="1800" i="1" dirty="0"/>
              <a:t> </a:t>
            </a:r>
            <a:r>
              <a:rPr lang="ru-RU" sz="1800" i="1" dirty="0" err="1"/>
              <a:t>старечий</a:t>
            </a:r>
            <a:r>
              <a:rPr lang="ru-RU" sz="1800" i="1" dirty="0"/>
              <a:t> </a:t>
            </a:r>
            <a:r>
              <a:rPr lang="ru-RU" sz="1800" i="1" dirty="0" err="1"/>
              <a:t>зір</a:t>
            </a:r>
            <a:r>
              <a:rPr lang="ru-RU" sz="1800" i="1" dirty="0"/>
              <a:t>…</a:t>
            </a:r>
          </a:p>
          <a:p>
            <a:pPr marL="45720" indent="0">
              <a:buNone/>
            </a:pPr>
            <a:r>
              <a:rPr lang="ru-RU" sz="1800" i="1" dirty="0" err="1"/>
              <a:t>Стоїть</a:t>
            </a:r>
            <a:r>
              <a:rPr lang="ru-RU" sz="1800" i="1" dirty="0"/>
              <a:t> з </a:t>
            </a:r>
            <a:r>
              <a:rPr lang="ru-RU" sz="1800" i="1" dirty="0" err="1"/>
              <a:t>усмішкою</a:t>
            </a:r>
            <a:r>
              <a:rPr lang="ru-RU" sz="1800" i="1" dirty="0"/>
              <a:t> сумною</a:t>
            </a:r>
          </a:p>
          <a:p>
            <a:pPr marL="45720" indent="0">
              <a:buNone/>
            </a:pPr>
            <a:r>
              <a:rPr lang="ru-RU" sz="1800" i="1" dirty="0" err="1"/>
              <a:t>Колишній</a:t>
            </a:r>
            <a:r>
              <a:rPr lang="ru-RU" sz="1800" i="1" dirty="0"/>
              <a:t> </a:t>
            </a:r>
            <a:r>
              <a:rPr lang="ru-RU" sz="1800" i="1" dirty="0" err="1"/>
              <a:t>велет</a:t>
            </a:r>
            <a:r>
              <a:rPr lang="ru-RU" sz="1800" i="1" dirty="0"/>
              <a:t>, </a:t>
            </a:r>
            <a:r>
              <a:rPr lang="ru-RU" sz="1800" i="1" dirty="0" err="1"/>
              <a:t>богатир</a:t>
            </a:r>
            <a:r>
              <a:rPr lang="ru-RU" sz="1800" i="1" dirty="0"/>
              <a:t>.</a:t>
            </a:r>
          </a:p>
          <a:p>
            <a:pPr marL="45720" indent="0">
              <a:buNone/>
            </a:pPr>
            <a:r>
              <a:rPr lang="ru-RU" sz="1800" i="1" dirty="0" err="1"/>
              <a:t>Худі</a:t>
            </a:r>
            <a:r>
              <a:rPr lang="ru-RU" sz="1800" i="1" dirty="0"/>
              <a:t> </a:t>
            </a:r>
            <a:r>
              <a:rPr lang="ru-RU" sz="1800" i="1" dirty="0" err="1"/>
              <a:t>здіймаються</a:t>
            </a:r>
            <a:r>
              <a:rPr lang="ru-RU" sz="1800" i="1" dirty="0"/>
              <a:t> </a:t>
            </a:r>
            <a:r>
              <a:rPr lang="ru-RU" sz="1800" i="1" dirty="0" err="1"/>
              <a:t>ще</a:t>
            </a:r>
            <a:r>
              <a:rPr lang="ru-RU" sz="1800" i="1" dirty="0"/>
              <a:t> груди,</a:t>
            </a:r>
          </a:p>
          <a:p>
            <a:pPr marL="45720" indent="0">
              <a:buNone/>
            </a:pPr>
            <a:r>
              <a:rPr lang="ru-RU" sz="1800" i="1" dirty="0"/>
              <a:t>А </a:t>
            </a:r>
            <a:r>
              <a:rPr lang="ru-RU" sz="1800" i="1" dirty="0" err="1"/>
              <a:t>щоки</a:t>
            </a:r>
            <a:r>
              <a:rPr lang="ru-RU" sz="1800" i="1" dirty="0"/>
              <a:t> у </a:t>
            </a:r>
            <a:r>
              <a:rPr lang="ru-RU" sz="1800" i="1" dirty="0" err="1"/>
              <a:t>сльозах</a:t>
            </a:r>
            <a:r>
              <a:rPr lang="ru-RU" sz="1800" i="1" dirty="0"/>
              <a:t> </a:t>
            </a:r>
            <a:r>
              <a:rPr lang="ru-RU" sz="1800" i="1" dirty="0" err="1"/>
              <a:t>бліді</a:t>
            </a:r>
            <a:r>
              <a:rPr lang="ru-RU" sz="1800" i="1" dirty="0"/>
              <a:t>…</a:t>
            </a:r>
          </a:p>
          <a:p>
            <a:pPr marL="45720" indent="0">
              <a:buNone/>
            </a:pPr>
            <a:r>
              <a:rPr lang="ru-RU" sz="1800" i="1" dirty="0"/>
              <a:t>Од рук </a:t>
            </a:r>
            <a:r>
              <a:rPr lang="ru-RU" sz="1800" i="1" dirty="0" err="1"/>
              <a:t>його</a:t>
            </a:r>
            <a:r>
              <a:rPr lang="ru-RU" sz="1800" i="1" dirty="0"/>
              <a:t> </a:t>
            </a:r>
            <a:r>
              <a:rPr lang="ru-RU" sz="1800" i="1" dirty="0" err="1"/>
              <a:t>одпали</a:t>
            </a:r>
            <a:r>
              <a:rPr lang="ru-RU" sz="1800" i="1" dirty="0"/>
              <a:t> люди,</a:t>
            </a:r>
          </a:p>
          <a:p>
            <a:pPr marL="45720" indent="0">
              <a:buNone/>
            </a:pPr>
            <a:r>
              <a:rPr lang="ru-RU" sz="1800" i="1" dirty="0" err="1"/>
              <a:t>Його</a:t>
            </a:r>
            <a:r>
              <a:rPr lang="ru-RU" sz="1800" i="1" dirty="0"/>
              <a:t> покинули в </a:t>
            </a:r>
            <a:r>
              <a:rPr lang="ru-RU" sz="1800" i="1" dirty="0" err="1"/>
              <a:t>біді</a:t>
            </a:r>
            <a:r>
              <a:rPr lang="ru-RU" sz="1800" i="1" dirty="0"/>
              <a:t>.</a:t>
            </a:r>
          </a:p>
          <a:p>
            <a:pPr marL="45720" indent="0">
              <a:buNone/>
            </a:pPr>
            <a:r>
              <a:rPr lang="ru-RU" sz="1800" i="1" dirty="0"/>
              <a:t>І </a:t>
            </a:r>
            <a:r>
              <a:rPr lang="ru-RU" sz="1800" i="1" dirty="0" err="1"/>
              <a:t>влада</a:t>
            </a:r>
            <a:r>
              <a:rPr lang="ru-RU" sz="1800" i="1" dirty="0"/>
              <a:t>, </a:t>
            </a:r>
            <a:r>
              <a:rPr lang="ru-RU" sz="1800" i="1" dirty="0" err="1"/>
              <a:t>всемогутня</a:t>
            </a:r>
            <a:r>
              <a:rPr lang="ru-RU" sz="1800" i="1" dirty="0"/>
              <a:t> </a:t>
            </a:r>
            <a:r>
              <a:rPr lang="ru-RU" sz="1800" i="1" dirty="0" err="1"/>
              <a:t>влада</a:t>
            </a:r>
            <a:r>
              <a:rPr lang="ru-RU" sz="1800" i="1" dirty="0"/>
              <a:t>,</a:t>
            </a:r>
          </a:p>
          <a:p>
            <a:pPr marL="45720" indent="0">
              <a:buNone/>
            </a:pPr>
            <a:r>
              <a:rPr lang="ru-RU" sz="1800" i="1" dirty="0" err="1"/>
              <a:t>Навік</a:t>
            </a:r>
            <a:r>
              <a:rPr lang="ru-RU" sz="1800" i="1" dirty="0"/>
              <a:t> </a:t>
            </a:r>
            <a:r>
              <a:rPr lang="ru-RU" sz="1800" i="1" dirty="0" err="1"/>
              <a:t>розвіялась</a:t>
            </a:r>
            <a:r>
              <a:rPr lang="ru-RU" sz="1800" i="1" dirty="0"/>
              <a:t> на прах…</a:t>
            </a:r>
          </a:p>
          <a:p>
            <a:pPr marL="45720" indent="0">
              <a:buNone/>
            </a:pPr>
            <a:r>
              <a:rPr lang="ru-RU" sz="1800" i="1" dirty="0" err="1"/>
              <a:t>Лиш</a:t>
            </a:r>
            <a:r>
              <a:rPr lang="ru-RU" sz="1800" i="1" dirty="0"/>
              <a:t> </a:t>
            </a:r>
            <a:r>
              <a:rPr lang="ru-RU" sz="1800" i="1" dirty="0" err="1"/>
              <a:t>спомини</a:t>
            </a:r>
            <a:r>
              <a:rPr lang="ru-RU" sz="1800" i="1" dirty="0"/>
              <a:t> — одна </a:t>
            </a:r>
            <a:r>
              <a:rPr lang="ru-RU" sz="1800" i="1" dirty="0" err="1"/>
              <a:t>відрада</a:t>
            </a:r>
            <a:r>
              <a:rPr lang="ru-RU" sz="1800" i="1" dirty="0" smtClean="0"/>
              <a:t>…</a:t>
            </a:r>
          </a:p>
          <a:p>
            <a:pPr marL="45720" indent="0">
              <a:buNone/>
            </a:pPr>
            <a:r>
              <a:rPr lang="ru-RU" sz="1800" i="1" dirty="0"/>
              <a:t>Як </a:t>
            </a:r>
            <a:r>
              <a:rPr lang="ru-RU" sz="1800" i="1" dirty="0" err="1"/>
              <a:t>сльози</a:t>
            </a:r>
            <a:r>
              <a:rPr lang="ru-RU" sz="1800" i="1" dirty="0"/>
              <a:t> у </a:t>
            </a:r>
            <a:r>
              <a:rPr lang="ru-RU" sz="1800" i="1" dirty="0" err="1"/>
              <a:t>сумних</a:t>
            </a:r>
            <a:r>
              <a:rPr lang="ru-RU" sz="1800" i="1" dirty="0"/>
              <a:t> очах… </a:t>
            </a:r>
          </a:p>
        </p:txBody>
      </p:sp>
    </p:spTree>
    <p:extLst>
      <p:ext uri="{BB962C8B-B14F-4D97-AF65-F5344CB8AC3E}">
        <p14:creationId xmlns:p14="http://schemas.microsoft.com/office/powerpoint/2010/main" val="136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</TotalTime>
  <Words>784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Володимир Сосюра. “Розстріляне безсмертя”, “Мазепа” (пролог)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Пролог до поеми “Мазепа”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Сосюра. “Розстріляне     відродження”, “Мазепа” (пролог)</dc:title>
  <dc:creator>SAMSUNG</dc:creator>
  <cp:lastModifiedBy>SAMSUNG</cp:lastModifiedBy>
  <cp:revision>14</cp:revision>
  <dcterms:created xsi:type="dcterms:W3CDTF">2013-09-25T19:23:40Z</dcterms:created>
  <dcterms:modified xsi:type="dcterms:W3CDTF">2013-09-25T21:25:44Z</dcterms:modified>
</cp:coreProperties>
</file>