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6D8"/>
    <a:srgbClr val="FBFAD2"/>
    <a:srgbClr val="F0FDCF"/>
    <a:srgbClr val="BDB0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579CB8-E4D9-46FD-82D4-2DD74F13335F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9583E0-59F7-44C0-B234-F0E471B15EF3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9CB8-E4D9-46FD-82D4-2DD74F13335F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83E0-59F7-44C0-B234-F0E471B15EF3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9CB8-E4D9-46FD-82D4-2DD74F13335F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83E0-59F7-44C0-B234-F0E471B15EF3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9CB8-E4D9-46FD-82D4-2DD74F13335F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83E0-59F7-44C0-B234-F0E471B15EF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9CB8-E4D9-46FD-82D4-2DD74F13335F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83E0-59F7-44C0-B234-F0E471B15EF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9CB8-E4D9-46FD-82D4-2DD74F13335F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83E0-59F7-44C0-B234-F0E471B15EF3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9CB8-E4D9-46FD-82D4-2DD74F13335F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83E0-59F7-44C0-B234-F0E471B15EF3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9CB8-E4D9-46FD-82D4-2DD74F13335F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83E0-59F7-44C0-B234-F0E471B15EF3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9CB8-E4D9-46FD-82D4-2DD74F13335F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83E0-59F7-44C0-B234-F0E471B15E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9CB8-E4D9-46FD-82D4-2DD74F13335F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83E0-59F7-44C0-B234-F0E471B15E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9CB8-E4D9-46FD-82D4-2DD74F13335F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83E0-59F7-44C0-B234-F0E471B15E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B579CB8-E4D9-46FD-82D4-2DD74F13335F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79583E0-59F7-44C0-B234-F0E471B15EF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908720"/>
            <a:ext cx="8229600" cy="1728192"/>
          </a:xfrm>
          <a:solidFill>
            <a:schemeClr val="accent2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>
                    <a:lumMod val="6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65000"/>
                  </a:schemeClr>
                </a:solidFill>
              </a:rPr>
            </a:br>
            <a:r>
              <a:rPr lang="ru-RU" dirty="0">
                <a:solidFill>
                  <a:schemeClr val="tx1">
                    <a:lumMod val="65000"/>
                  </a:schemeClr>
                </a:solidFill>
              </a:rPr>
              <a:t/>
            </a:r>
            <a:br>
              <a:rPr lang="ru-RU" dirty="0">
                <a:solidFill>
                  <a:schemeClr val="tx1">
                    <a:lumMod val="65000"/>
                  </a:schemeClr>
                </a:solidFill>
              </a:rPr>
            </a:br>
            <a:r>
              <a:rPr lang="ru-RU" sz="6000" spc="300" dirty="0" smtClean="0">
                <a:solidFill>
                  <a:schemeClr val="tx1">
                    <a:lumMod val="65000"/>
                  </a:schemeClr>
                </a:solidFill>
              </a:rPr>
              <a:t>Андрей </a:t>
            </a:r>
            <a:r>
              <a:rPr lang="ru-RU" sz="6000" spc="300" dirty="0">
                <a:solidFill>
                  <a:schemeClr val="tx1">
                    <a:lumMod val="65000"/>
                  </a:schemeClr>
                </a:solidFill>
              </a:rPr>
              <a:t>Самойлович Малышко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17526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BDB0A9"/>
                </a:solidFill>
              </a:rPr>
              <a:t>Подготовили ученики 11Б класса</a:t>
            </a:r>
            <a:br>
              <a:rPr lang="ru-RU" sz="2800" b="1" dirty="0" smtClean="0">
                <a:solidFill>
                  <a:srgbClr val="BDB0A9"/>
                </a:solidFill>
              </a:rPr>
            </a:br>
            <a:r>
              <a:rPr lang="ru-RU" sz="2800" b="1" dirty="0" err="1" smtClean="0">
                <a:solidFill>
                  <a:srgbClr val="BDB0A9"/>
                </a:solidFill>
              </a:rPr>
              <a:t>Григор</a:t>
            </a:r>
            <a:r>
              <a:rPr lang="ru-RU" sz="2800" b="1" dirty="0" smtClean="0">
                <a:solidFill>
                  <a:srgbClr val="BDB0A9"/>
                </a:solidFill>
              </a:rPr>
              <a:t> Татьяна и  Резников Игорь</a:t>
            </a:r>
            <a:endParaRPr lang="ru-RU" sz="2800" b="1" dirty="0">
              <a:solidFill>
                <a:srgbClr val="BDB0A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2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7744" y="2708920"/>
            <a:ext cx="4952873" cy="1972741"/>
          </a:xfrm>
        </p:spPr>
        <p:txBody>
          <a:bodyPr/>
          <a:lstStyle/>
          <a:p>
            <a:r>
              <a:rPr lang="en-US" dirty="0"/>
              <a:t>http://ru.wikipedia.org/wiki</a:t>
            </a:r>
          </a:p>
          <a:p>
            <a:r>
              <a:rPr lang="en-US" dirty="0"/>
              <a:t>http://</a:t>
            </a:r>
            <a:r>
              <a:rPr lang="en-US" dirty="0" smtClean="0"/>
              <a:t>www.peoples.ru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899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060848"/>
            <a:ext cx="8136904" cy="3384376"/>
          </a:xfrm>
        </p:spPr>
        <p:txBody>
          <a:bodyPr>
            <a:noAutofit/>
          </a:bodyPr>
          <a:lstStyle/>
          <a:p>
            <a:pPr algn="ctr"/>
            <a:r>
              <a:rPr lang="ru-RU" dirty="0"/>
              <a:t>1. Андрей Самойлович </a:t>
            </a:r>
            <a:r>
              <a:rPr lang="ru-RU" dirty="0" smtClean="0"/>
              <a:t>Малышко.</a:t>
            </a:r>
            <a:br>
              <a:rPr lang="ru-RU" dirty="0" smtClean="0"/>
            </a:br>
            <a:endParaRPr lang="ru-RU" dirty="0" smtClean="0"/>
          </a:p>
          <a:p>
            <a:pPr algn="ctr"/>
            <a:r>
              <a:rPr lang="ru-RU" dirty="0" smtClean="0"/>
              <a:t>2.Деятельность.</a:t>
            </a:r>
            <a:br>
              <a:rPr lang="ru-RU" dirty="0" smtClean="0"/>
            </a:br>
            <a:endParaRPr lang="ru-RU" dirty="0" smtClean="0"/>
          </a:p>
          <a:p>
            <a:pPr algn="ctr"/>
            <a:r>
              <a:rPr lang="ru-RU" dirty="0" smtClean="0"/>
              <a:t>3.Образование.</a:t>
            </a:r>
            <a:br>
              <a:rPr lang="ru-RU" dirty="0" smtClean="0"/>
            </a:br>
            <a:endParaRPr lang="ru-RU" dirty="0" smtClean="0"/>
          </a:p>
          <a:p>
            <a:pPr algn="ctr"/>
            <a:r>
              <a:rPr lang="ru-RU" dirty="0" smtClean="0"/>
              <a:t>4.Зрелые годы.</a:t>
            </a:r>
            <a:br>
              <a:rPr lang="ru-RU" dirty="0" smtClean="0"/>
            </a:br>
            <a:endParaRPr lang="ru-RU" dirty="0" smtClean="0"/>
          </a:p>
          <a:p>
            <a:pPr algn="ctr"/>
            <a:r>
              <a:rPr lang="ru-RU" dirty="0" smtClean="0"/>
              <a:t>5.Последние дни жизни. </a:t>
            </a:r>
            <a:br>
              <a:rPr lang="ru-RU" dirty="0" smtClean="0"/>
            </a:br>
            <a:endParaRPr lang="ru-RU" dirty="0" smtClean="0"/>
          </a:p>
          <a:p>
            <a:pPr algn="ctr"/>
            <a:r>
              <a:rPr lang="ru-RU" dirty="0" smtClean="0"/>
              <a:t>Список литературы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801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644008" y="2315162"/>
            <a:ext cx="3744416" cy="2232248"/>
          </a:xfrm>
          <a:effectLst>
            <a:glow rad="139700">
              <a:schemeClr val="accent4">
                <a:satMod val="175000"/>
                <a:alpha val="40000"/>
              </a:schemeClr>
            </a:glow>
            <a:outerShdw blurRad="95000" rotWithShape="0">
              <a:srgbClr val="000000">
                <a:alpha val="50000"/>
              </a:srgbClr>
            </a:outerShdw>
            <a:softEdge rad="127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Родился </a:t>
            </a:r>
            <a:r>
              <a:rPr lang="ru-RU" dirty="0"/>
              <a:t>14 ноября 1912 года в селе Обухов, ныне Киевской области в семье сельского сапожника.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4176464" cy="6629308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17743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60470" y="2060848"/>
            <a:ext cx="3751490" cy="4032448"/>
          </a:xfrm>
          <a:effectLst>
            <a:glow rad="139700">
              <a:schemeClr val="accent4">
                <a:satMod val="175000"/>
                <a:alpha val="40000"/>
              </a:schemeClr>
            </a:glow>
            <a:outerShdw blurRad="95000" rotWithShape="0">
              <a:srgbClr val="000000">
                <a:alpha val="50000"/>
              </a:srgbClr>
            </a:outerShdw>
            <a:softEdge rad="127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Член ВКП(б)/КПСС с 1943 года.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1932 году окончил литературный факультет Киевского института народного образования. </a:t>
            </a:r>
            <a:endParaRPr lang="ru-RU" dirty="0" smtClean="0"/>
          </a:p>
          <a:p>
            <a:r>
              <a:rPr lang="ru-RU" dirty="0" smtClean="0"/>
              <a:t>Участник </a:t>
            </a:r>
            <a:r>
              <a:rPr lang="ru-RU" dirty="0"/>
              <a:t>Великой Отечественной войны 1941—1945 </a:t>
            </a:r>
            <a:r>
              <a:rPr lang="ru-RU" dirty="0" smtClean="0"/>
              <a:t>гг</a:t>
            </a:r>
            <a:r>
              <a:rPr lang="ru-RU" dirty="0"/>
              <a:t>.</a:t>
            </a:r>
            <a:endParaRPr lang="ru-RU" dirty="0" smtClean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52368"/>
            <a:ext cx="4707235" cy="6518766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-1190686" y="360512"/>
            <a:ext cx="7756263" cy="105425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pc="300" dirty="0" smtClean="0"/>
              <a:t>Деятельность</a:t>
            </a:r>
            <a:endParaRPr lang="ru-RU" spc="300" dirty="0"/>
          </a:p>
        </p:txBody>
      </p:sp>
    </p:spTree>
    <p:extLst>
      <p:ext uri="{BB962C8B-B14F-4D97-AF65-F5344CB8AC3E}">
        <p14:creationId xmlns:p14="http://schemas.microsoft.com/office/powerpoint/2010/main" val="425071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11560" y="5133428"/>
            <a:ext cx="7992888" cy="1368152"/>
          </a:xfrm>
          <a:effectLst>
            <a:glow rad="139700">
              <a:schemeClr val="accent4">
                <a:satMod val="175000"/>
                <a:alpha val="40000"/>
              </a:schemeClr>
            </a:glow>
            <a:outerShdw blurRad="95000" rotWithShape="0">
              <a:srgbClr val="000000">
                <a:alpha val="50000"/>
              </a:srgbClr>
            </a:outerShdw>
            <a:softEdge rad="127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Печатался с 1930 года. В сборниках довоенного времени («Родина», 1936; «Лирика», 1938; «Рождение сынов», 1939; «Жаворонки», 1940, и других)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59" y="242423"/>
            <a:ext cx="4238871" cy="4891005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188725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786201" y="1916832"/>
            <a:ext cx="7560840" cy="4032448"/>
          </a:xfrm>
          <a:effectLst>
            <a:glow rad="139700">
              <a:schemeClr val="accent4">
                <a:satMod val="175000"/>
                <a:alpha val="40000"/>
              </a:schemeClr>
            </a:glow>
            <a:outerShdw blurRad="95000" rotWithShape="0">
              <a:srgbClr val="000000">
                <a:alpha val="50000"/>
              </a:srgbClr>
            </a:outerShdw>
            <a:softEdge rad="127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В 1920 году Малышко начал посещать школу. Он уже умел читать и считать – этому его научили старшие братья.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1927 году, когда обучение в школе закончилось, Андрей отправился в Киев, чтобы поступить в медицинский техникум. Но случилось это лишь на следующий год, так как в первый раз Малышко опоздал на экзамены.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13107" y="404664"/>
            <a:ext cx="7756263" cy="105425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dirty="0" smtClean="0"/>
              <a:t>Образование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140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204864"/>
            <a:ext cx="7761185" cy="3988965"/>
          </a:xfrm>
          <a:effectLst>
            <a:glow rad="139700">
              <a:schemeClr val="accent4">
                <a:satMod val="175000"/>
                <a:alpha val="40000"/>
              </a:schemeClr>
            </a:glow>
            <a:outerShdw blurRad="95000" rotWithShape="0">
              <a:srgbClr val="000000">
                <a:alpha val="50000"/>
              </a:srgbClr>
            </a:outerShdw>
            <a:softEdge rad="127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В период с 1932 по 1934 год Андрей Самойлович преподавал в средней школе в Житомирской области. </a:t>
            </a:r>
            <a:endParaRPr lang="ru-RU" dirty="0" smtClean="0"/>
          </a:p>
          <a:p>
            <a:r>
              <a:rPr lang="ru-RU" dirty="0" smtClean="0"/>
              <a:t>После </a:t>
            </a:r>
            <a:r>
              <a:rPr lang="ru-RU" dirty="0"/>
              <a:t>этого в течение года служил в Красной армии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В 1936 году Малышко стал заведующим литературным отделом газеты «Комсомолец Украины». В этой должности Андрей Самойлович пробыл вплоть до 1939 года. </a:t>
            </a:r>
            <a:endParaRPr lang="ru-RU" dirty="0" smtClean="0"/>
          </a:p>
          <a:p>
            <a:r>
              <a:rPr lang="ru-RU" dirty="0" smtClean="0"/>
              <a:t>Затем </a:t>
            </a:r>
            <a:r>
              <a:rPr lang="ru-RU" dirty="0"/>
              <a:t>Малышко два года работал редактором журнала «Молодой фронтовик».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военное время Андрей Самойлович был специальным корреспондентом фронтовой газеты.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Зрелые годы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778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635896" y="3356992"/>
            <a:ext cx="4716016" cy="2837284"/>
          </a:xfrm>
          <a:effectLst>
            <a:glow rad="139700">
              <a:schemeClr val="accent4">
                <a:satMod val="175000"/>
                <a:alpha val="40000"/>
              </a:schemeClr>
            </a:glow>
            <a:outerShdw blurRad="95000" rotWithShape="0">
              <a:srgbClr val="000000">
                <a:alpha val="50000"/>
              </a:srgbClr>
            </a:outerShdw>
            <a:softEdge rad="127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/>
              <a:t>Благодаря своим выдающимся заслугам, Андрей Малышко долгое время занимал пост члена правления, президиума и секретариата Национального союза писателей Украины.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3921224" cy="3921224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52976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15988" y="2227668"/>
            <a:ext cx="3787735" cy="2160240"/>
          </a:xfrm>
          <a:effectLst>
            <a:glow rad="139700">
              <a:schemeClr val="accent4">
                <a:satMod val="175000"/>
                <a:alpha val="40000"/>
              </a:schemeClr>
            </a:glow>
            <a:outerShdw blurRad="95000" rotWithShape="0">
              <a:srgbClr val="000000">
                <a:alpha val="50000"/>
              </a:srgbClr>
            </a:outerShdw>
            <a:softEdge rad="127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/>
              <a:t>Андрей Самойлович Малышко умер в 1970 году 17 февраля в возрасте 57 лет.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83452"/>
            <a:ext cx="4536504" cy="6048672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38003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3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77</TotalTime>
  <Words>229</Words>
  <Application>Microsoft Office PowerPoint</Application>
  <PresentationFormat>Экран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Твердый переплет</vt:lpstr>
      <vt:lpstr>  Андрей Самойлович Малышко</vt:lpstr>
      <vt:lpstr>План</vt:lpstr>
      <vt:lpstr>Презентация PowerPoint</vt:lpstr>
      <vt:lpstr>Презентация PowerPoint</vt:lpstr>
      <vt:lpstr>Презентация PowerPoint</vt:lpstr>
      <vt:lpstr>Презентация PowerPoint</vt:lpstr>
      <vt:lpstr>Зрелые годы</vt:lpstr>
      <vt:lpstr>Презентация PowerPoint</vt:lpstr>
      <vt:lpstr>Презентация PowerPoint</vt:lpstr>
      <vt:lpstr>Литература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Андрей Самойлович Малышко</dc:title>
  <dc:creator>Танюшка</dc:creator>
  <cp:lastModifiedBy>Танюшка</cp:lastModifiedBy>
  <cp:revision>7</cp:revision>
  <dcterms:created xsi:type="dcterms:W3CDTF">2013-10-08T17:57:32Z</dcterms:created>
  <dcterms:modified xsi:type="dcterms:W3CDTF">2013-10-08T19:14:52Z</dcterms:modified>
</cp:coreProperties>
</file>