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3539257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Презентація</a:t>
            </a:r>
            <a:r>
              <a:rPr lang="ru-RU" sz="3200" dirty="0" smtClean="0"/>
              <a:t> на тему: </a:t>
            </a:r>
            <a:br>
              <a:rPr lang="ru-RU" sz="3200" dirty="0" smtClean="0"/>
            </a:br>
            <a:r>
              <a:rPr lang="ru-RU" sz="3200" dirty="0" smtClean="0"/>
              <a:t>Тарас Шевченко – великий поет та художник 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188640"/>
            <a:ext cx="10656168" cy="108012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    </a:t>
            </a:r>
            <a:r>
              <a:rPr lang="ru-RU" sz="3200" b="1" dirty="0" err="1" smtClean="0"/>
              <a:t>Низький</a:t>
            </a:r>
            <a:r>
              <a:rPr lang="ru-RU" sz="3200" b="1" dirty="0" smtClean="0"/>
              <a:t> берег острова </a:t>
            </a:r>
            <a:r>
              <a:rPr lang="ru-RU" sz="3200" b="1" dirty="0" err="1" smtClean="0"/>
              <a:t>Ніколая</a:t>
            </a:r>
            <a:r>
              <a:rPr lang="ru-RU" sz="3200" b="1" dirty="0" smtClean="0"/>
              <a:t> (1848-1849</a:t>
            </a:r>
            <a:r>
              <a:rPr lang="ru-RU" sz="2800" b="1" dirty="0" smtClean="0"/>
              <a:t>)</a:t>
            </a:r>
            <a:endParaRPr lang="ru-RU" sz="2800" dirty="0"/>
          </a:p>
        </p:txBody>
      </p:sp>
      <p:pic>
        <p:nvPicPr>
          <p:cNvPr id="4" name="Содержимое 3" descr="2132448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2060848"/>
            <a:ext cx="5486416" cy="2852936"/>
          </a:xfrm>
        </p:spPr>
      </p:pic>
      <p:sp>
        <p:nvSpPr>
          <p:cNvPr id="5" name="Прямоугольник 4"/>
          <p:cNvSpPr/>
          <p:nvPr/>
        </p:nvSpPr>
        <p:spPr>
          <a:xfrm>
            <a:off x="5580112" y="1443840"/>
            <a:ext cx="3563888" cy="5225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Піщаний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берег,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порослий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високим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очеретом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низькими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кущами саксаулу. Над ним —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безмежне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вечірнє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небо,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підсвічене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останніми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сонячними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променями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Ліричний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пейзаж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ніби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перегукується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поезією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Шевченка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: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І небо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невмите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заспані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хвилі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;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І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понад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берегом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геть-геть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Неначе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п'яний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очерет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Без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вітру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гнеться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Боже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милий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!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довго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буде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мені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оцій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незамкнутій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тюрмі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Понад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оцим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нікчемним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морем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Нудити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світом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?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6672"/>
            <a:ext cx="8964488" cy="8640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       Форт Карабутак (1848-1850)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4778363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3362444"/>
            <a:ext cx="5904656" cy="3495556"/>
          </a:xfrm>
        </p:spPr>
      </p:pic>
      <p:sp>
        <p:nvSpPr>
          <p:cNvPr id="5" name="Прямоугольник 4"/>
          <p:cNvSpPr/>
          <p:nvPr/>
        </p:nvSpPr>
        <p:spPr>
          <a:xfrm>
            <a:off x="179512" y="980728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Художник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виконав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акварель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час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перебування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Аральської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експедиції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форті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Карабутак. Першими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об'єктами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уваги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були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степові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укріплення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форти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на шляху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Орська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Аральського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моря. Про форт Шевченко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згадав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повісті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"Близнецы": "Мы остановились на речке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Кара-Бутак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вблизи воздвигавшегося в то время форта. Здесь у нас была дневка". На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малюнку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зображено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форт,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розташований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поблизу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невеликої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річки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Форт схожий на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середньовічний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замок на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горі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Місцевий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колорит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малюнка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підсилюють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постаті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казахів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невеличке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шатро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березі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Дустанова</a:t>
            </a:r>
            <a:r>
              <a:rPr lang="ru-RU" b="1" dirty="0" smtClean="0"/>
              <a:t> могила (1848-1850)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9442339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2996952"/>
            <a:ext cx="6021147" cy="3528392"/>
          </a:xfrm>
        </p:spPr>
      </p:pic>
      <p:sp>
        <p:nvSpPr>
          <p:cNvPr id="5" name="Прямоугольник 4"/>
          <p:cNvSpPr/>
          <p:nvPr/>
        </p:nvSpPr>
        <p:spPr>
          <a:xfrm>
            <a:off x="179512" y="1196752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Художник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виконав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цей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твір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під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час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перебування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Аральської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експедиції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біля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Дустанової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могили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Про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Дустанову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могилу Шевченко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згадує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повісті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"Близнецы": "...мы остановились на берегу Иргиза вблизи могилы батыря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Дустана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Этот грубо из глины слепленный памятник напоминает общей формою саркофаги древних греков". 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4664"/>
            <a:ext cx="9324528" cy="18051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err="1" smtClean="0"/>
              <a:t>Серед</a:t>
            </a:r>
            <a:r>
              <a:rPr lang="ru-RU" sz="2700" dirty="0" smtClean="0"/>
              <a:t> </a:t>
            </a:r>
            <a:r>
              <a:rPr lang="ru-RU" sz="2700" dirty="0" err="1" smtClean="0"/>
              <a:t>плеяди</a:t>
            </a:r>
            <a:r>
              <a:rPr lang="ru-RU" sz="2700" dirty="0" smtClean="0"/>
              <a:t> </a:t>
            </a:r>
            <a:r>
              <a:rPr lang="ru-RU" sz="2700" dirty="0" err="1" smtClean="0"/>
              <a:t>видатних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діячів</a:t>
            </a:r>
            <a:r>
              <a:rPr lang="ru-RU" sz="2700" dirty="0" smtClean="0"/>
              <a:t> </a:t>
            </a:r>
            <a:r>
              <a:rPr lang="ru-RU" sz="2700" dirty="0" err="1" smtClean="0"/>
              <a:t>української</a:t>
            </a:r>
            <a:r>
              <a:rPr lang="ru-RU" sz="2700" dirty="0" smtClean="0"/>
              <a:t> </a:t>
            </a:r>
            <a:r>
              <a:rPr lang="ru-RU" sz="2700" dirty="0" err="1" smtClean="0"/>
              <a:t>культури</a:t>
            </a:r>
            <a:r>
              <a:rPr lang="ru-RU" sz="2700" dirty="0" smtClean="0"/>
              <a:t> </a:t>
            </a:r>
            <a:r>
              <a:rPr lang="ru-RU" sz="2700" dirty="0" err="1" smtClean="0"/>
              <a:t>Тарасові</a:t>
            </a:r>
            <a:r>
              <a:rPr lang="ru-RU" sz="2700" dirty="0" smtClean="0"/>
              <a:t> Григоровичу </a:t>
            </a:r>
            <a:r>
              <a:rPr lang="ru-RU" sz="2700" dirty="0" err="1" smtClean="0"/>
              <a:t>Шевченку</a:t>
            </a:r>
            <a:r>
              <a:rPr lang="ru-RU" sz="2700" dirty="0" smtClean="0"/>
              <a:t> (1814–1861) </a:t>
            </a:r>
            <a:r>
              <a:rPr lang="ru-RU" sz="2700" dirty="0" err="1" smtClean="0"/>
              <a:t>належить</a:t>
            </a:r>
            <a:r>
              <a:rPr lang="ru-RU" sz="2700" dirty="0" smtClean="0"/>
              <a:t> </a:t>
            </a:r>
            <a:r>
              <a:rPr lang="ru-RU" sz="2700" dirty="0" err="1" smtClean="0"/>
              <a:t>особливе</a:t>
            </a:r>
            <a:r>
              <a:rPr lang="ru-RU" sz="2700" dirty="0" smtClean="0"/>
              <a:t> </a:t>
            </a:r>
            <a:r>
              <a:rPr lang="ru-RU" sz="2700" dirty="0" err="1" smtClean="0"/>
              <a:t>місце</a:t>
            </a:r>
            <a:r>
              <a:rPr lang="ru-RU" sz="2700" dirty="0" smtClean="0"/>
              <a:t>. Поборником </a:t>
            </a:r>
            <a:r>
              <a:rPr lang="ru-RU" sz="2700" dirty="0" err="1" smtClean="0"/>
              <a:t>правди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свободи</a:t>
            </a:r>
            <a:r>
              <a:rPr lang="ru-RU" sz="2700" dirty="0" smtClean="0"/>
              <a:t> </a:t>
            </a:r>
            <a:r>
              <a:rPr lang="ru-RU" sz="2700" dirty="0" err="1" smtClean="0"/>
              <a:t>називають</a:t>
            </a:r>
            <a:r>
              <a:rPr lang="ru-RU" sz="2700" dirty="0" smtClean="0"/>
              <a:t> </a:t>
            </a:r>
            <a:r>
              <a:rPr lang="ru-RU" sz="2700" dirty="0" err="1" smtClean="0"/>
              <a:t>його</a:t>
            </a:r>
            <a:r>
              <a:rPr lang="ru-RU" sz="2700" dirty="0" smtClean="0"/>
              <a:t>. </a:t>
            </a:r>
            <a:r>
              <a:rPr lang="ru-RU" sz="2700" dirty="0" err="1" smtClean="0"/>
              <a:t>Він</a:t>
            </a:r>
            <a:r>
              <a:rPr lang="ru-RU" sz="2700" dirty="0" smtClean="0"/>
              <a:t> </a:t>
            </a:r>
            <a:r>
              <a:rPr lang="ru-RU" sz="2700" dirty="0" err="1" smtClean="0"/>
              <a:t>своєю</a:t>
            </a:r>
            <a:r>
              <a:rPr lang="ru-RU" sz="2700" dirty="0" smtClean="0"/>
              <a:t> </a:t>
            </a:r>
            <a:r>
              <a:rPr lang="ru-RU" sz="2700" dirty="0" err="1" smtClean="0"/>
              <a:t>полум’яною</a:t>
            </a:r>
            <a:r>
              <a:rPr lang="ru-RU" sz="2700" dirty="0" smtClean="0"/>
              <a:t> </a:t>
            </a:r>
            <a:r>
              <a:rPr lang="ru-RU" sz="2700" dirty="0" err="1" smtClean="0"/>
              <a:t>поетичною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мистецькою</a:t>
            </a:r>
            <a:r>
              <a:rPr lang="ru-RU" sz="2700" dirty="0" smtClean="0"/>
              <a:t> </a:t>
            </a:r>
            <a:r>
              <a:rPr lang="ru-RU" sz="2700" dirty="0" err="1" smtClean="0"/>
              <a:t>творчістю</a:t>
            </a:r>
            <a:r>
              <a:rPr lang="ru-RU" sz="2700" dirty="0" smtClean="0"/>
              <a:t> </a:t>
            </a:r>
            <a:r>
              <a:rPr lang="ru-RU" sz="2700" dirty="0" err="1" smtClean="0"/>
              <a:t>виражав</a:t>
            </a:r>
            <a:r>
              <a:rPr lang="ru-RU" sz="2700" dirty="0" smtClean="0"/>
              <a:t> </a:t>
            </a:r>
            <a:r>
              <a:rPr lang="ru-RU" sz="2700" dirty="0" err="1" smtClean="0"/>
              <a:t>споконвічні</a:t>
            </a:r>
            <a:r>
              <a:rPr lang="ru-RU" sz="2700" dirty="0" smtClean="0"/>
              <a:t> </a:t>
            </a:r>
            <a:r>
              <a:rPr lang="ru-RU" sz="2700" dirty="0" err="1" smtClean="0"/>
              <a:t>вільнолюбні</a:t>
            </a:r>
            <a:r>
              <a:rPr lang="ru-RU" sz="2700" dirty="0" smtClean="0"/>
              <a:t> </a:t>
            </a:r>
            <a:r>
              <a:rPr lang="ru-RU" sz="2700" dirty="0" err="1" smtClean="0"/>
              <a:t>прагнення</a:t>
            </a:r>
            <a:r>
              <a:rPr lang="ru-RU" sz="2700" dirty="0" smtClean="0"/>
              <a:t> </a:t>
            </a:r>
            <a:r>
              <a:rPr lang="ru-RU" sz="2700" dirty="0" err="1" smtClean="0"/>
              <a:t>нашого</a:t>
            </a:r>
            <a:r>
              <a:rPr lang="ru-RU" sz="2700" dirty="0" smtClean="0"/>
              <a:t> народу.</a:t>
            </a:r>
            <a:br>
              <a:rPr lang="ru-RU" sz="2700" dirty="0" smtClean="0"/>
            </a:br>
            <a:r>
              <a:rPr lang="ru-RU" sz="2700" dirty="0" smtClean="0"/>
              <a:t>Тарас Шевченко як художник </a:t>
            </a:r>
            <a:r>
              <a:rPr lang="ru-RU" sz="2700" dirty="0" err="1" smtClean="0"/>
              <a:t>займає</a:t>
            </a:r>
            <a:r>
              <a:rPr lang="ru-RU" sz="2700" dirty="0" smtClean="0"/>
              <a:t> </a:t>
            </a:r>
            <a:r>
              <a:rPr lang="ru-RU" sz="2700" dirty="0" err="1" smtClean="0"/>
              <a:t>одне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найпочесніших</a:t>
            </a:r>
            <a:r>
              <a:rPr lang="ru-RU" sz="2700" dirty="0" smtClean="0"/>
              <a:t> </a:t>
            </a:r>
            <a:r>
              <a:rPr lang="ru-RU" sz="2700" dirty="0" err="1" smtClean="0"/>
              <a:t>місць</a:t>
            </a:r>
            <a:r>
              <a:rPr lang="ru-RU" sz="2700" dirty="0" smtClean="0"/>
              <a:t> в </a:t>
            </a:r>
            <a:r>
              <a:rPr lang="ru-RU" sz="2700" dirty="0" err="1" smtClean="0"/>
              <a:t>українському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образотворчому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мистецтві</a:t>
            </a:r>
            <a:r>
              <a:rPr lang="ru-RU" sz="2700" dirty="0" smtClean="0"/>
              <a:t>. </a:t>
            </a:r>
            <a:r>
              <a:rPr lang="ru-RU" sz="2700" dirty="0" err="1" smtClean="0"/>
              <a:t>Він</a:t>
            </a:r>
            <a:r>
              <a:rPr lang="ru-RU" sz="2700" dirty="0" smtClean="0"/>
              <a:t> прекрасно </a:t>
            </a:r>
            <a:r>
              <a:rPr lang="ru-RU" sz="2700" dirty="0" err="1" smtClean="0"/>
              <a:t>володів</a:t>
            </a:r>
            <a:r>
              <a:rPr lang="ru-RU" sz="2700" dirty="0" smtClean="0"/>
              <a:t> </a:t>
            </a:r>
            <a:r>
              <a:rPr lang="ru-RU" sz="2700" dirty="0" err="1" smtClean="0"/>
              <a:t>всіма</a:t>
            </a:r>
            <a:r>
              <a:rPr lang="ru-RU" sz="2700" dirty="0" smtClean="0"/>
              <a:t> </a:t>
            </a:r>
            <a:r>
              <a:rPr lang="ru-RU" sz="2700" dirty="0" err="1" smtClean="0"/>
              <a:t>відомими</a:t>
            </a:r>
            <a:r>
              <a:rPr lang="ru-RU" sz="2700" dirty="0" smtClean="0"/>
              <a:t> </a:t>
            </a:r>
            <a:r>
              <a:rPr lang="ru-RU" sz="2700" dirty="0" err="1" smtClean="0"/>
              <a:t>тоді</a:t>
            </a:r>
            <a:r>
              <a:rPr lang="ru-RU" sz="2700" dirty="0" smtClean="0"/>
              <a:t> </a:t>
            </a:r>
            <a:r>
              <a:rPr lang="ru-RU" sz="2700" dirty="0" err="1" smtClean="0"/>
              <a:t>засобами</a:t>
            </a:r>
            <a:r>
              <a:rPr lang="ru-RU" sz="2700" dirty="0" smtClean="0"/>
              <a:t> </a:t>
            </a:r>
            <a:r>
              <a:rPr lang="ru-RU" sz="2700" dirty="0" err="1" smtClean="0"/>
              <a:t>графічного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зображення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 err="1" smtClean="0"/>
              <a:t>Обдарований</a:t>
            </a:r>
            <a:r>
              <a:rPr lang="ru-RU" sz="2700" dirty="0" smtClean="0"/>
              <a:t> </a:t>
            </a:r>
            <a:r>
              <a:rPr lang="ru-RU" sz="2700" dirty="0" err="1" smtClean="0"/>
              <a:t>від</a:t>
            </a:r>
            <a:r>
              <a:rPr lang="ru-RU" sz="2700" dirty="0" smtClean="0"/>
              <a:t> </a:t>
            </a:r>
            <a:r>
              <a:rPr lang="ru-RU" sz="2700" dirty="0" err="1" smtClean="0"/>
              <a:t>природи</a:t>
            </a:r>
            <a:r>
              <a:rPr lang="ru-RU" sz="2700" dirty="0" smtClean="0"/>
              <a:t> </a:t>
            </a:r>
            <a:r>
              <a:rPr lang="ru-RU" sz="2700" dirty="0" err="1" smtClean="0"/>
              <a:t>хлопчина</a:t>
            </a:r>
            <a:r>
              <a:rPr lang="ru-RU" sz="2700" dirty="0" smtClean="0"/>
              <a:t> рано </a:t>
            </a:r>
            <a:r>
              <a:rPr lang="ru-RU" sz="2700" dirty="0" err="1" smtClean="0"/>
              <a:t>відчув</a:t>
            </a:r>
            <a:r>
              <a:rPr lang="ru-RU" sz="2700" dirty="0" smtClean="0"/>
              <a:t> тягу до </a:t>
            </a:r>
            <a:r>
              <a:rPr lang="ru-RU" sz="2700" dirty="0" err="1" smtClean="0"/>
              <a:t>малювання</a:t>
            </a:r>
            <a:r>
              <a:rPr lang="ru-RU" sz="2700" dirty="0" smtClean="0"/>
              <a:t>. </a:t>
            </a:r>
            <a:r>
              <a:rPr lang="ru-RU" sz="2700" dirty="0" err="1" smtClean="0"/>
              <a:t>Ще</a:t>
            </a:r>
            <a:r>
              <a:rPr lang="ru-RU" sz="2700" dirty="0" smtClean="0"/>
              <a:t> </a:t>
            </a:r>
            <a:r>
              <a:rPr lang="ru-RU" sz="2700" dirty="0" err="1" smtClean="0"/>
              <a:t>змалку</a:t>
            </a:r>
            <a:r>
              <a:rPr lang="ru-RU" sz="2700" dirty="0" smtClean="0"/>
              <a:t> </a:t>
            </a:r>
            <a:r>
              <a:rPr lang="ru-RU" sz="2700" dirty="0" err="1" smtClean="0"/>
              <a:t>крейда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вуглинка</a:t>
            </a:r>
            <a:r>
              <a:rPr lang="ru-RU" sz="2700" dirty="0" smtClean="0"/>
              <a:t> </a:t>
            </a:r>
            <a:r>
              <a:rPr lang="ru-RU" sz="2700" dirty="0" err="1" smtClean="0"/>
              <a:t>були</a:t>
            </a:r>
            <a:r>
              <a:rPr lang="ru-RU" sz="2700" dirty="0" smtClean="0"/>
              <a:t> для </a:t>
            </a:r>
            <a:r>
              <a:rPr lang="ru-RU" sz="2700" dirty="0" err="1" smtClean="0"/>
              <a:t>нього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неабиякою</a:t>
            </a:r>
            <a:r>
              <a:rPr lang="ru-RU" sz="2700" dirty="0" smtClean="0"/>
              <a:t> </a:t>
            </a:r>
            <a:r>
              <a:rPr lang="ru-RU" sz="2700" dirty="0" err="1" smtClean="0"/>
              <a:t>радістю</a:t>
            </a:r>
            <a:r>
              <a:rPr lang="ru-RU" sz="2700" dirty="0" smtClean="0"/>
              <a:t>. </a:t>
            </a:r>
            <a:r>
              <a:rPr lang="ru-RU" sz="2700" dirty="0" err="1" smtClean="0"/>
              <a:t>Малював</a:t>
            </a:r>
            <a:r>
              <a:rPr lang="ru-RU" sz="2700" dirty="0" smtClean="0"/>
              <a:t> ними </a:t>
            </a:r>
            <a:r>
              <a:rPr lang="ru-RU" sz="2700" dirty="0" err="1" smtClean="0"/>
              <a:t>стіни</a:t>
            </a:r>
            <a:r>
              <a:rPr lang="ru-RU" sz="2700" dirty="0" smtClean="0"/>
              <a:t>, </a:t>
            </a:r>
            <a:r>
              <a:rPr lang="ru-RU" sz="2700" dirty="0" err="1" smtClean="0"/>
              <a:t>лави</a:t>
            </a:r>
            <a:r>
              <a:rPr lang="ru-RU" sz="2700" dirty="0" smtClean="0"/>
              <a:t>, </a:t>
            </a:r>
            <a:r>
              <a:rPr lang="ru-RU" sz="2700" dirty="0" err="1" smtClean="0"/>
              <a:t>стіл</a:t>
            </a:r>
            <a:r>
              <a:rPr lang="ru-RU" sz="2700" dirty="0" smtClean="0"/>
              <a:t>... </a:t>
            </a:r>
            <a:r>
              <a:rPr lang="ru-RU" sz="2700" dirty="0" err="1" smtClean="0"/>
              <a:t>Малював</a:t>
            </a:r>
            <a:r>
              <a:rPr lang="ru-RU" sz="2700" dirty="0" smtClean="0"/>
              <a:t> у </a:t>
            </a:r>
            <a:r>
              <a:rPr lang="ru-RU" sz="2700" dirty="0" err="1" smtClean="0"/>
              <a:t>хаті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надворі</a:t>
            </a:r>
            <a:r>
              <a:rPr lang="ru-RU" sz="2700" dirty="0" smtClean="0"/>
              <a:t>, </a:t>
            </a:r>
            <a:r>
              <a:rPr lang="ru-RU" sz="2700" dirty="0" err="1" smtClean="0"/>
              <a:t>вдома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в гостях... </a:t>
            </a:r>
            <a:r>
              <a:rPr lang="ru-RU" sz="2700" dirty="0" err="1" smtClean="0"/>
              <a:t>Якось</a:t>
            </a:r>
            <a:r>
              <a:rPr lang="ru-RU" sz="2700" dirty="0" smtClean="0"/>
              <a:t> </a:t>
            </a:r>
            <a:r>
              <a:rPr lang="ru-RU" sz="2700" dirty="0" err="1" smtClean="0"/>
              <a:t>прийшла</a:t>
            </a:r>
            <a:r>
              <a:rPr lang="ru-RU" sz="2700" dirty="0" smtClean="0"/>
              <a:t> сестра Катерина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панщини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не </a:t>
            </a:r>
            <a:r>
              <a:rPr lang="ru-RU" sz="2700" dirty="0" err="1" smtClean="0"/>
              <a:t>впізнала</a:t>
            </a:r>
            <a:r>
              <a:rPr lang="ru-RU" sz="2700" dirty="0" smtClean="0"/>
              <a:t> </a:t>
            </a:r>
            <a:r>
              <a:rPr lang="ru-RU" sz="2700" dirty="0" err="1" smtClean="0"/>
              <a:t>своєї</a:t>
            </a:r>
            <a:r>
              <a:rPr lang="ru-RU" sz="2700" dirty="0" smtClean="0"/>
              <a:t> </a:t>
            </a:r>
            <a:r>
              <a:rPr lang="ru-RU" sz="2700" dirty="0" err="1" smtClean="0"/>
              <a:t>хати</a:t>
            </a:r>
            <a:r>
              <a:rPr lang="ru-RU" sz="2700" dirty="0" smtClean="0"/>
              <a:t>: </a:t>
            </a:r>
            <a:r>
              <a:rPr lang="ru-RU" sz="2700" dirty="0" err="1" smtClean="0"/>
              <a:t>візерунками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розмальовані</a:t>
            </a:r>
            <a:r>
              <a:rPr lang="ru-RU" sz="2700" dirty="0" smtClean="0"/>
              <a:t> </a:t>
            </a:r>
            <a:r>
              <a:rPr lang="ru-RU" sz="2700" dirty="0" err="1" smtClean="0"/>
              <a:t>стіни</a:t>
            </a:r>
            <a:r>
              <a:rPr lang="ru-RU" sz="2700" dirty="0" smtClean="0"/>
              <a:t>, </a:t>
            </a:r>
            <a:r>
              <a:rPr lang="ru-RU" sz="2700" dirty="0" err="1" smtClean="0"/>
              <a:t>долівка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навіть</a:t>
            </a:r>
            <a:r>
              <a:rPr lang="ru-RU" sz="2700" dirty="0" smtClean="0"/>
              <a:t> </a:t>
            </a:r>
            <a:r>
              <a:rPr lang="ru-RU" sz="2700" dirty="0" err="1" smtClean="0"/>
              <a:t>призьба</a:t>
            </a:r>
            <a:r>
              <a:rPr lang="ru-RU" sz="2700" dirty="0" smtClean="0"/>
              <a:t>. </a:t>
            </a:r>
            <a:r>
              <a:rPr lang="ru-RU" sz="2700" dirty="0" err="1" smtClean="0"/>
              <a:t>Хлопець</a:t>
            </a:r>
            <a:r>
              <a:rPr lang="ru-RU" sz="2700" dirty="0" smtClean="0"/>
              <a:t> любив </a:t>
            </a:r>
            <a:r>
              <a:rPr lang="ru-RU" sz="2700" dirty="0" err="1" smtClean="0"/>
              <a:t>зображувати</a:t>
            </a:r>
            <a:r>
              <a:rPr lang="ru-RU" sz="2700" dirty="0" smtClean="0"/>
              <a:t> </a:t>
            </a:r>
            <a:r>
              <a:rPr lang="ru-RU" sz="2700" dirty="0" err="1" smtClean="0"/>
              <a:t>птахів</a:t>
            </a:r>
            <a:r>
              <a:rPr lang="ru-RU" sz="2700" dirty="0" smtClean="0"/>
              <a:t>, </a:t>
            </a:r>
            <a:r>
              <a:rPr lang="ru-RU" sz="2700" dirty="0" err="1" smtClean="0"/>
              <a:t>звірів</a:t>
            </a:r>
            <a:r>
              <a:rPr lang="ru-RU" sz="2700" dirty="0" smtClean="0"/>
              <a:t>, людей.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686800" cy="460857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856984" cy="56166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Талант художника </a:t>
            </a:r>
            <a:r>
              <a:rPr lang="ru-RU" dirty="0" err="1" smtClean="0"/>
              <a:t>проявився</a:t>
            </a:r>
            <a:r>
              <a:rPr lang="ru-RU" dirty="0" smtClean="0"/>
              <a:t> в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талант </a:t>
            </a:r>
            <a:r>
              <a:rPr lang="ru-RU" dirty="0" err="1" smtClean="0"/>
              <a:t>поета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літературні</a:t>
            </a:r>
            <a:r>
              <a:rPr lang="ru-RU" dirty="0" smtClean="0"/>
              <a:t> </a:t>
            </a:r>
            <a:r>
              <a:rPr lang="ru-RU" dirty="0" err="1" smtClean="0"/>
              <a:t>спроби</a:t>
            </a:r>
            <a:r>
              <a:rPr lang="ru-RU" dirty="0" smtClean="0"/>
              <a:t> </a:t>
            </a:r>
            <a:r>
              <a:rPr lang="ru-RU" dirty="0" err="1" smtClean="0"/>
              <a:t>припадають</a:t>
            </a:r>
            <a:r>
              <a:rPr lang="ru-RU" dirty="0" smtClean="0"/>
              <a:t> на 1836–1837 роки, то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ранній</a:t>
            </a:r>
            <a:r>
              <a:rPr lang="ru-RU" dirty="0" smtClean="0"/>
              <a:t> </a:t>
            </a:r>
            <a:r>
              <a:rPr lang="ru-RU" dirty="0" err="1" smtClean="0"/>
              <a:t>малюнок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дійшов</a:t>
            </a:r>
            <a:r>
              <a:rPr lang="ru-RU" dirty="0" smtClean="0"/>
              <a:t> до нас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“</a:t>
            </a:r>
            <a:r>
              <a:rPr lang="ru-RU" dirty="0" err="1" smtClean="0"/>
              <a:t>Погруддя</a:t>
            </a:r>
            <a:r>
              <a:rPr lang="ru-RU" dirty="0" smtClean="0"/>
              <a:t> </a:t>
            </a:r>
            <a:r>
              <a:rPr lang="ru-RU" dirty="0" err="1" smtClean="0"/>
              <a:t>жінки</a:t>
            </a:r>
            <a:r>
              <a:rPr lang="ru-RU" dirty="0" smtClean="0"/>
              <a:t>” </a:t>
            </a:r>
            <a:r>
              <a:rPr lang="ru-RU" dirty="0" err="1" smtClean="0"/>
              <a:t>або</a:t>
            </a:r>
            <a:r>
              <a:rPr lang="ru-RU" dirty="0" smtClean="0"/>
              <a:t> “</a:t>
            </a:r>
            <a:r>
              <a:rPr lang="ru-RU" dirty="0" err="1" smtClean="0"/>
              <a:t>Жіноча</a:t>
            </a:r>
            <a:r>
              <a:rPr lang="ru-RU" dirty="0" smtClean="0"/>
              <a:t> </a:t>
            </a:r>
            <a:r>
              <a:rPr lang="ru-RU" dirty="0" err="1" smtClean="0"/>
              <a:t>голівка</a:t>
            </a:r>
            <a:r>
              <a:rPr lang="ru-RU" dirty="0" smtClean="0"/>
              <a:t>”, </a:t>
            </a:r>
            <a:r>
              <a:rPr lang="ru-RU" dirty="0" err="1" smtClean="0"/>
              <a:t>датований</a:t>
            </a:r>
            <a:r>
              <a:rPr lang="ru-RU" dirty="0" smtClean="0"/>
              <a:t> самим автором </a:t>
            </a:r>
            <a:r>
              <a:rPr lang="ru-RU" dirty="0" err="1" smtClean="0"/>
              <a:t>ще</a:t>
            </a:r>
            <a:r>
              <a:rPr lang="ru-RU" dirty="0" smtClean="0"/>
              <a:t> 1830 роком. З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юнацької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розпочалась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</a:t>
            </a:r>
            <a:r>
              <a:rPr lang="ru-RU" dirty="0" err="1" smtClean="0"/>
              <a:t>видатного</a:t>
            </a:r>
            <a:r>
              <a:rPr lang="ru-RU" dirty="0" smtClean="0"/>
              <a:t> художника.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1143000"/>
            <a:ext cx="9252520" cy="2718048"/>
          </a:xfrm>
        </p:spPr>
        <p:txBody>
          <a:bodyPr>
            <a:normAutofit/>
          </a:bodyPr>
          <a:lstStyle/>
          <a:p>
            <a:r>
              <a:rPr lang="uk-UA" sz="4800" dirty="0" smtClean="0"/>
              <a:t>   Переклик творів з картинами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528" y="2249424"/>
            <a:ext cx="9324528" cy="432511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404664"/>
            <a:ext cx="9144000" cy="792088"/>
          </a:xfrm>
        </p:spPr>
        <p:txBody>
          <a:bodyPr/>
          <a:lstStyle/>
          <a:p>
            <a:r>
              <a:rPr lang="uk-UA" dirty="0" smtClean="0"/>
              <a:t>                Тополя (1839-1840)</a:t>
            </a:r>
            <a:endParaRPr lang="ru-RU" dirty="0"/>
          </a:p>
        </p:txBody>
      </p:sp>
      <p:pic>
        <p:nvPicPr>
          <p:cNvPr id="4" name="Содержимое 3" descr="3097263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08513" y="2105472"/>
            <a:ext cx="3735487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105273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Рисунок не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ілюстрацією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але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близький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балади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настроєм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народно-пісенним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образом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самотньої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тополі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Зображення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на рисунку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перегукується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змістом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таких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рядків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поетичного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твору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: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Рости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рости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тополенько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!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Все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вгору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вгору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Рости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гнучка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висока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До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самої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хмари... 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573016"/>
            <a:ext cx="4680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Два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однойменні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твори —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поетичний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графічний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—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є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яскравим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прикладом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єдності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образного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мислення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Шевченка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—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поета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sz="2000" dirty="0" smtClean="0">
                <a:solidFill>
                  <a:schemeClr val="tx1">
                    <a:lumMod val="25000"/>
                  </a:schemeClr>
                </a:solidFill>
              </a:rPr>
              <a:t> художника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 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136904" cy="792088"/>
          </a:xfrm>
        </p:spPr>
        <p:txBody>
          <a:bodyPr/>
          <a:lstStyle/>
          <a:p>
            <a:r>
              <a:rPr lang="uk-UA" dirty="0" smtClean="0"/>
              <a:t>            Катерина (1842)</a:t>
            </a:r>
            <a:endParaRPr lang="ru-RU" dirty="0"/>
          </a:p>
        </p:txBody>
      </p:sp>
      <p:pic>
        <p:nvPicPr>
          <p:cNvPr id="4" name="Содержимое 3" descr="76272434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313384"/>
            <a:ext cx="4047570" cy="5544616"/>
          </a:xfrm>
        </p:spPr>
      </p:pic>
      <p:sp>
        <p:nvSpPr>
          <p:cNvPr id="5" name="Прямоугольник 4"/>
          <p:cNvSpPr/>
          <p:nvPr/>
        </p:nvSpPr>
        <p:spPr>
          <a:xfrm>
            <a:off x="5004048" y="1916832"/>
            <a:ext cx="35283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Картину створено на тему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однойменної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"Катерина".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Ця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композиція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посідає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особливе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місце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мистецькій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спадщині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художника.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глибинність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багатошаровість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спричинюють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часом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протилежні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оцінки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тлумачення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87208" cy="64807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Сліпа з дочкою (1842)</a:t>
            </a:r>
            <a:endParaRPr lang="ru-RU" dirty="0"/>
          </a:p>
        </p:txBody>
      </p:sp>
      <p:pic>
        <p:nvPicPr>
          <p:cNvPr id="4" name="Содержимое 3" descr="15543806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36097" y="2390646"/>
            <a:ext cx="3707904" cy="4467354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124744"/>
            <a:ext cx="53640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До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графічного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доробку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Шевченка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галузі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книжкової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ілюстрації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належить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автоілюстрація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"Слепая«.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Ретельно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виконаний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малюнок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ніби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поетичним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прологом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відповідає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таким словам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поеми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: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Как у кладбища, у ворот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Сидит скорбящая слепая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И псальму грустную поет.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Она поёт, а молодая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Дочь несчастливицы моей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Головкой смуглою прильнула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К коленям матери своей,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Тоски не ведая, заснула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Сном непорочной простоты.</a:t>
            </a: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Хата батьків у Кирилівці (1843)</a:t>
            </a:r>
            <a:endParaRPr lang="ru-RU" dirty="0"/>
          </a:p>
        </p:txBody>
      </p:sp>
      <p:pic>
        <p:nvPicPr>
          <p:cNvPr id="4" name="Содержимое 3" descr="96015911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3428732"/>
            <a:ext cx="5292080" cy="3429268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112474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Незабутній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сумний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образ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батьківської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хати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неодноразово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виринав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творчій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уяві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митця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на далекому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засланні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 Ось як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описує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письменник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рідну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хату на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сторінках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повісті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"Княжна": "Село! И вот стоит передо мною наша бедная, старая белая хата, с потемневшею соломенною крышею и черным дымарем, а около хаты на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прычипку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яблоня с краснобокими яблоками, а вокруг яблони цветник, любимец моей незабвенной сестры, моей терпеливой, моей нежной няньки!"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36096" y="4005064"/>
            <a:ext cx="3707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великим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сумом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згадує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поет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оту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хатину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гаї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" 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вірші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Якби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знали,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паничі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...",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сповненому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страждань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болю: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Мені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аж страшно, як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згадаю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Оту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хатину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край села! 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</a:t>
            </a:r>
            <a:r>
              <a:rPr lang="uk-UA" dirty="0" err="1" smtClean="0"/>
              <a:t>Джангисагач</a:t>
            </a:r>
            <a:r>
              <a:rPr lang="uk-UA" dirty="0" smtClean="0"/>
              <a:t> (1848)</a:t>
            </a:r>
            <a:endParaRPr lang="ru-RU" dirty="0"/>
          </a:p>
        </p:txBody>
      </p:sp>
      <p:pic>
        <p:nvPicPr>
          <p:cNvPr id="4" name="Содержимое 3" descr="2325507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63888" y="3487613"/>
            <a:ext cx="5580112" cy="3370387"/>
          </a:xfrm>
        </p:spPr>
      </p:pic>
      <p:sp>
        <p:nvSpPr>
          <p:cNvPr id="5" name="Прямоугольник 4"/>
          <p:cNvSpPr/>
          <p:nvPr/>
        </p:nvSpPr>
        <p:spPr>
          <a:xfrm>
            <a:off x="0" y="751345"/>
            <a:ext cx="89644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chemeClr val="tx1">
                  <a:lumMod val="25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Використавши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казахську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легенду, Шевченко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втілив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поетичний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образ дерева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легенди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вірші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"У бога за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дверима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лежала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сокира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". До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самотнього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дерева,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символом героя,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який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вистояв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біді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приходять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вклонитися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люди: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endParaRPr lang="ru-RU" dirty="0">
              <a:solidFill>
                <a:schemeClr val="tx1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2780928"/>
            <a:ext cx="3491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Покинуте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сокирою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Огнем не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палиме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Шепочеться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долиною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давній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годині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І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кайзаки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минають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Дерева святого,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На долину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заїжджають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Дивуються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І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моляться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жертвами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Дерево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благають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,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парости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розпустило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 </a:t>
            </a:r>
            <a:br>
              <a:rPr lang="ru-RU" dirty="0" smtClean="0">
                <a:solidFill>
                  <a:schemeClr val="tx1">
                    <a:lumMod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їх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біднім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25000"/>
                  </a:schemeClr>
                </a:solidFill>
              </a:rPr>
              <a:t>краї</a:t>
            </a:r>
            <a:r>
              <a:rPr lang="ru-RU" dirty="0" smtClean="0">
                <a:solidFill>
                  <a:schemeClr val="tx1">
                    <a:lumMod val="25000"/>
                  </a:schemeClr>
                </a:solidFill>
              </a:rPr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7">
      <a:dk1>
        <a:srgbClr val="F2EDE3"/>
      </a:dk1>
      <a:lt1>
        <a:srgbClr val="FFFF00"/>
      </a:lt1>
      <a:dk2>
        <a:srgbClr val="0070C0"/>
      </a:dk2>
      <a:lt2>
        <a:srgbClr val="00B0F0"/>
      </a:lt2>
      <a:accent1>
        <a:srgbClr val="53548A"/>
      </a:accent1>
      <a:accent2>
        <a:srgbClr val="93E2FF"/>
      </a:accent2>
      <a:accent3>
        <a:srgbClr val="0070C0"/>
      </a:accent3>
      <a:accent4>
        <a:srgbClr val="E6DCC7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71</TotalTime>
  <Words>415</Words>
  <Application>Microsoft Office PowerPoint</Application>
  <PresentationFormat>Экран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Презентація на тему:  Тарас Шевченко – великий поет та художник   </vt:lpstr>
      <vt:lpstr>         Серед плеяди видатних діячів української культури Тарасові Григоровичу Шевченку (1814–1861) належить особливе місце. Поборником правди і свободи називають його. Він своєю полум’яною поетичною і мистецькою творчістю виражав споконвічні вільнолюбні прагнення нашого народу. Тарас Шевченко як художник займає одне з найпочесніших місць в українському образотворчому мистецтві. Він прекрасно володів всіма відомими тоді засобами графічного зображення. Обдарований від природи хлопчина рано відчув тягу до малювання. Ще змалку крейда і вуглинка були для нього неабиякою радістю. Малював ними стіни, лави, стіл... Малював у хаті і надворі, вдома і в гостях... Якось прийшла сестра Катерина з панщини і не впізнала своєї хати: візерунками розмальовані стіни, долівка і навіть призьба. Хлопець любив зображувати птахів, звірів, людей. </vt:lpstr>
      <vt:lpstr> Талант художника проявився в Тараса Шевченка значно раніше, ніж талант поета. Якщо перші літературні спроби припадають на 1836–1837 роки, то найбільш ранній малюнок, що дійшов до нас і відомий під назвою “Погруддя жінки” або “Жіноча голівка”, датований самим автором ще 1830 роком. З цієї юнацької роботи і розпочалась творчість видатного художника. </vt:lpstr>
      <vt:lpstr>   Переклик творів з картинами</vt:lpstr>
      <vt:lpstr>                Тополя (1839-1840)</vt:lpstr>
      <vt:lpstr>            Катерина (1842)</vt:lpstr>
      <vt:lpstr>      Сліпа з дочкою (1842)</vt:lpstr>
      <vt:lpstr>    Хата батьків у Кирилівці (1843)</vt:lpstr>
      <vt:lpstr>           Джангисагач (1848)</vt:lpstr>
      <vt:lpstr>    Низький берег острова Ніколая (1848-1849)</vt:lpstr>
      <vt:lpstr>        Форт Карабутак (1848-1850) </vt:lpstr>
      <vt:lpstr>Дустанова могила (1848-1850) 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Тарас Шевченко – великий поет та художник  учениць БЗШ I-III cт. №22 Зварич Вікторії і Піддубняк Дар’ї  </dc:title>
  <dc:creator>SEVEN</dc:creator>
  <cp:lastModifiedBy>SEVEN</cp:lastModifiedBy>
  <cp:revision>10</cp:revision>
  <dcterms:created xsi:type="dcterms:W3CDTF">2014-03-12T14:00:16Z</dcterms:created>
  <dcterms:modified xsi:type="dcterms:W3CDTF">2015-02-13T18:50:01Z</dcterms:modified>
</cp:coreProperties>
</file>