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D7C8F6-3575-4FB5-8DBE-5B2C7A7912B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604D74-7F36-47ED-9060-740CCFE3D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Творчість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Юрія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Янковського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45224"/>
            <a:ext cx="4536504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9248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03" y="5469822"/>
            <a:ext cx="4249681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58" y="116632"/>
            <a:ext cx="442944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287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5813">
        <p14:vortex dir="r"/>
      </p:transition>
    </mc:Choice>
    <mc:Fallback>
      <p:transition spd="slow" advTm="5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86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4792">
        <p14:window dir="vert"/>
      </p:transition>
    </mc:Choice>
    <mc:Fallback>
      <p:transition spd="slow" advTm="147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752600" cy="659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6807" y="151572"/>
            <a:ext cx="1752600" cy="67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1504" y="223437"/>
            <a:ext cx="5436702" cy="6555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Ю.Яновського</a:t>
            </a:r>
            <a:r>
              <a:rPr lang="ru-RU" sz="2000" dirty="0" smtClean="0"/>
              <a:t> справедливо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новатором в </a:t>
            </a:r>
            <a:r>
              <a:rPr lang="ru-RU" sz="2000" dirty="0" err="1" smtClean="0"/>
              <a:t>українській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літературі</a:t>
            </a:r>
            <a:r>
              <a:rPr lang="ru-RU" sz="2000" dirty="0" smtClean="0"/>
              <a:t> ХХ ст.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– </a:t>
            </a:r>
            <a:r>
              <a:rPr lang="ru-RU" sz="2000" dirty="0" err="1" smtClean="0"/>
              <a:t>представник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неоромантичної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течії</a:t>
            </a:r>
            <a:r>
              <a:rPr lang="ru-RU" sz="2000" dirty="0" smtClean="0"/>
              <a:t>, </a:t>
            </a:r>
            <a:r>
              <a:rPr lang="ru-RU" sz="2000" dirty="0" err="1" smtClean="0"/>
              <a:t>намагався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усталених</a:t>
            </a:r>
            <a:r>
              <a:rPr lang="ru-RU" sz="2000" dirty="0" smtClean="0"/>
              <a:t> схем, </a:t>
            </a:r>
            <a:r>
              <a:rPr lang="ru-RU" sz="2000" dirty="0" err="1" smtClean="0"/>
              <a:t>банальності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трафаретів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збірки</a:t>
            </a:r>
            <a:r>
              <a:rPr lang="ru-RU" sz="2000" dirty="0" smtClean="0"/>
              <a:t> новел </a:t>
            </a:r>
            <a:r>
              <a:rPr lang="ru-RU" sz="2000" dirty="0" err="1" smtClean="0"/>
              <a:t>Ю.Яновського</a:t>
            </a:r>
            <a:r>
              <a:rPr lang="ru-RU" sz="2000" dirty="0" smtClean="0"/>
              <a:t> „</a:t>
            </a:r>
            <a:r>
              <a:rPr lang="ru-RU" sz="2000" dirty="0" err="1" smtClean="0"/>
              <a:t>Мамутові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бивні</a:t>
            </a:r>
            <a:r>
              <a:rPr lang="ru-RU" sz="2000" dirty="0" smtClean="0"/>
              <a:t>", „Кров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" </a:t>
            </a:r>
            <a:r>
              <a:rPr lang="ru-RU" sz="2000" dirty="0" err="1" smtClean="0"/>
              <a:t>підтвердили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відхід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народницько-просвітницьких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традицій</a:t>
            </a:r>
            <a:r>
              <a:rPr lang="ru-RU" sz="2000" dirty="0" smtClean="0"/>
              <a:t> ХІХ ст. – </a:t>
            </a:r>
            <a:r>
              <a:rPr lang="ru-RU" sz="2000" dirty="0" err="1" smtClean="0"/>
              <a:t>поч</a:t>
            </a:r>
            <a:r>
              <a:rPr lang="ru-RU" sz="2000" dirty="0" smtClean="0"/>
              <a:t>. ХХ.</a:t>
            </a:r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104" y="3504786"/>
            <a:ext cx="5408102" cy="3274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681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4587">
        <p:dissolve/>
      </p:transition>
    </mc:Choice>
    <mc:Fallback>
      <p:transition spd="slow" advTm="1458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389"/>
            <a:ext cx="88924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166843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Проблематика </a:t>
            </a:r>
            <a:r>
              <a:rPr lang="ru-RU" dirty="0" err="1" smtClean="0"/>
              <a:t>оповідань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збірок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спробою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осмислити</a:t>
            </a:r>
            <a:r>
              <a:rPr lang="ru-RU" dirty="0" smtClean="0"/>
              <a:t>,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специфіку</a:t>
            </a:r>
            <a:r>
              <a:rPr lang="ru-RU" dirty="0" smtClean="0"/>
              <a:t>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звернути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повстанську</a:t>
            </a:r>
            <a:r>
              <a:rPr lang="ru-RU" dirty="0" smtClean="0"/>
              <a:t> </a:t>
            </a:r>
            <a:r>
              <a:rPr lang="ru-RU" dirty="0" err="1" smtClean="0"/>
              <a:t>стихію</a:t>
            </a:r>
            <a:r>
              <a:rPr lang="ru-RU" dirty="0" smtClean="0"/>
              <a:t>, </a:t>
            </a:r>
            <a:r>
              <a:rPr lang="ru-RU" dirty="0" err="1" smtClean="0"/>
              <a:t>отаманство</a:t>
            </a:r>
            <a:r>
              <a:rPr lang="ru-RU" dirty="0" smtClean="0"/>
              <a:t>, </a:t>
            </a:r>
            <a:r>
              <a:rPr lang="ru-RU" dirty="0" err="1" smtClean="0"/>
              <a:t>партизанську</a:t>
            </a:r>
            <a:r>
              <a:rPr lang="ru-RU" dirty="0" smtClean="0"/>
              <a:t> </a:t>
            </a:r>
            <a:r>
              <a:rPr lang="ru-RU" dirty="0" err="1" smtClean="0"/>
              <a:t>вольницю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герой </a:t>
            </a:r>
            <a:r>
              <a:rPr lang="ru-RU" dirty="0" err="1" smtClean="0"/>
              <a:t>романтичний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перед </a:t>
            </a:r>
            <a:r>
              <a:rPr lang="ru-RU" dirty="0" err="1" smtClean="0"/>
              <a:t>вибором</a:t>
            </a:r>
            <a:r>
              <a:rPr lang="ru-RU" dirty="0" smtClean="0"/>
              <a:t>, </a:t>
            </a:r>
            <a:r>
              <a:rPr lang="ru-RU" dirty="0" err="1" smtClean="0"/>
              <a:t>перемагає</a:t>
            </a:r>
            <a:r>
              <a:rPr lang="ru-RU" dirty="0" smtClean="0"/>
              <a:t>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революційний</a:t>
            </a:r>
            <a:r>
              <a:rPr lang="ru-RU" dirty="0" smtClean="0"/>
              <a:t> </a:t>
            </a:r>
            <a:r>
              <a:rPr lang="ru-RU" dirty="0" err="1" smtClean="0"/>
              <a:t>обов'язок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– сильна, </a:t>
            </a:r>
            <a:r>
              <a:rPr lang="ru-RU" dirty="0" err="1" smtClean="0"/>
              <a:t>вольова</a:t>
            </a:r>
            <a:r>
              <a:rPr lang="ru-RU" dirty="0" smtClean="0"/>
              <a:t> натура, </a:t>
            </a:r>
            <a:r>
              <a:rPr lang="ru-RU" dirty="0" err="1" smtClean="0"/>
              <a:t>яскрава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, ним у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керує</a:t>
            </a:r>
            <a:r>
              <a:rPr lang="ru-RU" dirty="0" smtClean="0"/>
              <a:t> </a:t>
            </a:r>
            <a:r>
              <a:rPr lang="ru-RU" dirty="0" err="1" smtClean="0"/>
              <a:t>революційна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. </a:t>
            </a:r>
            <a:r>
              <a:rPr lang="ru-RU" dirty="0" err="1" smtClean="0"/>
              <a:t>Особисте</a:t>
            </a:r>
            <a:r>
              <a:rPr lang="ru-RU" dirty="0" smtClean="0"/>
              <a:t> </a:t>
            </a:r>
            <a:r>
              <a:rPr lang="ru-RU" dirty="0" err="1" smtClean="0"/>
              <a:t>відступає</a:t>
            </a:r>
            <a:r>
              <a:rPr lang="ru-RU" dirty="0" smtClean="0"/>
              <a:t> на </a:t>
            </a:r>
            <a:r>
              <a:rPr lang="ru-RU" dirty="0" err="1" smtClean="0"/>
              <a:t>другий</a:t>
            </a:r>
            <a:r>
              <a:rPr lang="ru-RU" dirty="0" smtClean="0"/>
              <a:t> план. </a:t>
            </a:r>
            <a:r>
              <a:rPr lang="ru-RU" dirty="0" err="1" smtClean="0"/>
              <a:t>Цей</a:t>
            </a:r>
            <a:r>
              <a:rPr lang="ru-RU" dirty="0" smtClean="0"/>
              <a:t> мотив </a:t>
            </a:r>
            <a:r>
              <a:rPr lang="ru-RU" dirty="0" err="1" smtClean="0"/>
              <a:t>провідний</a:t>
            </a:r>
            <a:r>
              <a:rPr lang="ru-RU" dirty="0" smtClean="0"/>
              <a:t> у </a:t>
            </a:r>
            <a:r>
              <a:rPr lang="ru-RU" dirty="0" err="1" smtClean="0"/>
              <a:t>тогочасній</a:t>
            </a:r>
            <a:r>
              <a:rPr lang="ru-RU" dirty="0" smtClean="0"/>
              <a:t> </a:t>
            </a:r>
            <a:r>
              <a:rPr lang="ru-RU" dirty="0" err="1" smtClean="0"/>
              <a:t>прозі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зарубіжної</a:t>
            </a:r>
            <a:r>
              <a:rPr lang="ru-RU" dirty="0" smtClean="0"/>
              <a:t> </a:t>
            </a:r>
            <a:r>
              <a:rPr lang="ru-RU" dirty="0" err="1" smtClean="0"/>
              <a:t>романтичної</a:t>
            </a:r>
            <a:r>
              <a:rPr lang="ru-RU" dirty="0" smtClean="0"/>
              <a:t> </a:t>
            </a:r>
            <a:r>
              <a:rPr lang="ru-RU" dirty="0" err="1" smtClean="0"/>
              <a:t>класики</a:t>
            </a:r>
            <a:r>
              <a:rPr lang="ru-RU" dirty="0" smtClean="0"/>
              <a:t> </a:t>
            </a:r>
            <a:r>
              <a:rPr lang="ru-RU" dirty="0" err="1" smtClean="0"/>
              <a:t>позначився</a:t>
            </a:r>
            <a:r>
              <a:rPr lang="ru-RU" dirty="0" smtClean="0"/>
              <a:t> на романах „</a:t>
            </a:r>
            <a:r>
              <a:rPr lang="ru-RU" dirty="0" err="1" smtClean="0"/>
              <a:t>Майстер</a:t>
            </a:r>
            <a:r>
              <a:rPr lang="ru-RU" dirty="0" smtClean="0"/>
              <a:t> корабля" і „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шаблі</a:t>
            </a:r>
            <a:r>
              <a:rPr lang="ru-RU" dirty="0" smtClean="0"/>
              <a:t>".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56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4972">
        <p14:honeycomb/>
      </p:transition>
    </mc:Choice>
    <mc:Fallback>
      <p:transition spd="slow" advTm="24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56792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1935р. — </a:t>
            </a:r>
            <a:r>
              <a:rPr lang="ru-RU" sz="2800" dirty="0" err="1" smtClean="0"/>
              <a:t>опублікування</a:t>
            </a:r>
            <a:r>
              <a:rPr lang="ru-RU" sz="2800" dirty="0" smtClean="0"/>
              <a:t> «</a:t>
            </a:r>
            <a:r>
              <a:rPr lang="ru-RU" sz="2800" dirty="0" err="1" smtClean="0"/>
              <a:t>Вершників</a:t>
            </a:r>
            <a:r>
              <a:rPr lang="ru-RU" sz="2800" dirty="0" smtClean="0"/>
              <a:t>». За </a:t>
            </a:r>
            <a:r>
              <a:rPr lang="ru-RU" sz="2800" dirty="0" err="1" smtClean="0"/>
              <a:t>змістом</a:t>
            </a:r>
            <a:r>
              <a:rPr lang="ru-RU" sz="2800" dirty="0" smtClean="0"/>
              <a:t>, </a:t>
            </a:r>
            <a:r>
              <a:rPr lang="ru-RU" sz="2800" dirty="0" err="1" smtClean="0"/>
              <a:t>життєвим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матеріалом</a:t>
            </a:r>
            <a:r>
              <a:rPr lang="ru-RU" sz="2800" dirty="0" smtClean="0"/>
              <a:t> й за </a:t>
            </a:r>
            <a:r>
              <a:rPr lang="ru-RU" sz="2800" dirty="0" err="1" smtClean="0"/>
              <a:t>художньою</a:t>
            </a:r>
            <a:r>
              <a:rPr lang="ru-RU" sz="2800" dirty="0" smtClean="0"/>
              <a:t> вагою «Вершники» — 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літератури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героїку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15121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606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1586">
        <p14:shred/>
      </p:transition>
    </mc:Choice>
    <mc:Fallback>
      <p:transition spd="slow" advTm="115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178" y="250245"/>
            <a:ext cx="6200592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Зростання</a:t>
            </a:r>
            <a:r>
              <a:rPr lang="ru-RU" dirty="0" smtClean="0"/>
              <a:t> таланту </a:t>
            </a:r>
            <a:r>
              <a:rPr lang="ru-RU" dirty="0" err="1" smtClean="0"/>
              <a:t>Яновського</a:t>
            </a:r>
            <a:r>
              <a:rPr lang="ru-RU" dirty="0" smtClean="0"/>
              <a:t>-драматурга </a:t>
            </a:r>
            <a:r>
              <a:rPr lang="ru-RU" dirty="0" err="1" smtClean="0"/>
              <a:t>позначене</a:t>
            </a:r>
            <a:r>
              <a:rPr lang="ru-RU" dirty="0" smtClean="0"/>
              <a:t>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романтичної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 «Дума про Британку» (1937).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«</a:t>
            </a:r>
            <a:r>
              <a:rPr lang="ru-RU" dirty="0" err="1" smtClean="0"/>
              <a:t>Думи</a:t>
            </a:r>
            <a:r>
              <a:rPr lang="ru-RU" dirty="0" smtClean="0"/>
              <a:t> про Британку» в 1937p. театральна критика не </a:t>
            </a:r>
            <a:r>
              <a:rPr lang="ru-RU" dirty="0" err="1" smtClean="0"/>
              <a:t>сприйняла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п'єса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перероблена</a:t>
            </a:r>
            <a:r>
              <a:rPr lang="ru-RU" dirty="0" smtClean="0"/>
              <a:t>, і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викликатиме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критичних</a:t>
            </a:r>
            <a:r>
              <a:rPr lang="ru-RU" dirty="0" smtClean="0"/>
              <a:t> </a:t>
            </a:r>
            <a:r>
              <a:rPr lang="ru-RU" dirty="0" err="1" smtClean="0"/>
              <a:t>нарікань</a:t>
            </a:r>
            <a:r>
              <a:rPr lang="ru-RU" dirty="0" smtClean="0"/>
              <a:t>. За </a:t>
            </a:r>
            <a:r>
              <a:rPr lang="ru-RU" dirty="0" err="1" smtClean="0"/>
              <a:t>її</a:t>
            </a:r>
            <a:r>
              <a:rPr lang="ru-RU" dirty="0" smtClean="0"/>
              <a:t> мотивами створено М. </a:t>
            </a:r>
            <a:r>
              <a:rPr lang="ru-RU" dirty="0" err="1" smtClean="0"/>
              <a:t>Вінграновським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, а В. </a:t>
            </a:r>
            <a:r>
              <a:rPr lang="ru-RU" dirty="0" err="1" smtClean="0"/>
              <a:t>Губаренком</a:t>
            </a:r>
            <a:r>
              <a:rPr lang="ru-RU" dirty="0" smtClean="0"/>
              <a:t> оперу.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1430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78" y="3408696"/>
            <a:ext cx="1143000" cy="297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430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256" y="3140967"/>
            <a:ext cx="114300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530" y="3874565"/>
            <a:ext cx="6200592" cy="250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205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4195">
        <p14:glitter pattern="hexagon"/>
      </p:transition>
    </mc:Choice>
    <mc:Fallback>
      <p:transition spd="slow" advTm="14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2820" y="3140968"/>
            <a:ext cx="511256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1939p. — </a:t>
            </a:r>
            <a:r>
              <a:rPr lang="ru-RU" sz="2000" b="1" dirty="0" err="1" smtClean="0"/>
              <a:t>опублікована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п'єса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сільського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«Потомки».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У </a:t>
            </a:r>
            <a:r>
              <a:rPr lang="ru-RU" sz="2000" b="1" dirty="0" err="1" smtClean="0"/>
              <a:t>другій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половині</a:t>
            </a:r>
            <a:r>
              <a:rPr lang="ru-RU" sz="2000" b="1" dirty="0" smtClean="0"/>
              <a:t> 30-х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визріває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задум</a:t>
            </a:r>
            <a:r>
              <a:rPr lang="ru-RU" sz="2000" b="1" dirty="0" smtClean="0"/>
              <a:t> нового </a:t>
            </a:r>
            <a:r>
              <a:rPr lang="ru-RU" sz="2000" b="1" dirty="0" err="1" smtClean="0"/>
              <a:t>епічного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твору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Капітани</a:t>
            </a:r>
            <a:r>
              <a:rPr lang="ru-RU" sz="2000" b="1" dirty="0" smtClean="0"/>
              <a:t>», але </a:t>
            </a:r>
            <a:r>
              <a:rPr lang="ru-RU" sz="2000" b="1" dirty="0" err="1" smtClean="0"/>
              <a:t>звершити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задумане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вдалося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70954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2936">
        <p:dissolve/>
      </p:transition>
    </mc:Choice>
    <mc:Fallback>
      <p:transition spd="slow" advTm="1293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052736"/>
            <a:ext cx="3744416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/>
              <a:t>1940р. </a:t>
            </a:r>
            <a:r>
              <a:rPr lang="ru-RU" i="1" dirty="0" err="1" smtClean="0"/>
              <a:t>виходить</a:t>
            </a:r>
            <a:r>
              <a:rPr lang="ru-RU" i="1" dirty="0" smtClean="0"/>
              <a:t> книжка </a:t>
            </a:r>
            <a:r>
              <a:rPr lang="ru-RU" i="1" dirty="0" err="1" smtClean="0"/>
              <a:t>оповідань</a:t>
            </a:r>
            <a:r>
              <a:rPr lang="ru-RU" i="1" dirty="0" smtClean="0"/>
              <a:t> «</a:t>
            </a:r>
            <a:r>
              <a:rPr lang="ru-RU" i="1" dirty="0" err="1" smtClean="0"/>
              <a:t>Короткі</a:t>
            </a:r>
            <a:r>
              <a:rPr lang="ru-RU" i="1" dirty="0" smtClean="0"/>
              <a:t> </a:t>
            </a:r>
            <a:r>
              <a:rPr lang="ru-RU" i="1" dirty="0" err="1" smtClean="0"/>
              <a:t>історії</a:t>
            </a:r>
            <a:r>
              <a:rPr lang="ru-RU" i="1" dirty="0" smtClean="0"/>
              <a:t>».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гостросюжетні</a:t>
            </a:r>
            <a:r>
              <a:rPr lang="ru-RU" i="1" dirty="0" smtClean="0"/>
              <a:t> </a:t>
            </a:r>
            <a:r>
              <a:rPr lang="ru-RU" i="1" dirty="0" err="1" smtClean="0"/>
              <a:t>оповідання</a:t>
            </a:r>
            <a:r>
              <a:rPr lang="ru-RU" i="1" dirty="0" smtClean="0"/>
              <a:t> («Шпигун»), </a:t>
            </a:r>
            <a:r>
              <a:rPr lang="ru-RU" i="1" dirty="0" err="1" smtClean="0"/>
              <a:t>різновид</a:t>
            </a:r>
            <a:r>
              <a:rPr lang="ru-RU" i="1" dirty="0" smtClean="0"/>
              <a:t> дорожного </a:t>
            </a:r>
            <a:r>
              <a:rPr lang="ru-RU" i="1" dirty="0" err="1" smtClean="0"/>
              <a:t>нарису</a:t>
            </a:r>
            <a:r>
              <a:rPr lang="ru-RU" i="1" dirty="0" smtClean="0"/>
              <a:t> («Дорога на </a:t>
            </a:r>
            <a:r>
              <a:rPr lang="ru-RU" i="1" dirty="0" err="1" smtClean="0"/>
              <a:t>Запоріжжя</a:t>
            </a:r>
            <a:r>
              <a:rPr lang="ru-RU" i="1" dirty="0" smtClean="0"/>
              <a:t>»), </a:t>
            </a:r>
            <a:r>
              <a:rPr lang="ru-RU" i="1" dirty="0" err="1" smtClean="0"/>
              <a:t>романтичні</a:t>
            </a:r>
            <a:r>
              <a:rPr lang="ru-RU" i="1" dirty="0" smtClean="0"/>
              <a:t> новели («Чапай», «Романтик», «</a:t>
            </a:r>
            <a:r>
              <a:rPr lang="ru-RU" i="1" dirty="0" err="1" smtClean="0"/>
              <a:t>Червонарм</a:t>
            </a:r>
            <a:r>
              <a:rPr lang="ru-RU" i="1" dirty="0" smtClean="0"/>
              <a:t>»), </a:t>
            </a:r>
            <a:r>
              <a:rPr lang="ru-RU" i="1" dirty="0" err="1" smtClean="0"/>
              <a:t>стилізовані</a:t>
            </a:r>
            <a:r>
              <a:rPr lang="ru-RU" i="1" dirty="0" smtClean="0"/>
              <a:t> </a:t>
            </a:r>
            <a:r>
              <a:rPr lang="ru-RU" i="1" dirty="0" err="1" smtClean="0"/>
              <a:t>оповіді</a:t>
            </a:r>
            <a:r>
              <a:rPr lang="ru-RU" i="1" dirty="0" smtClean="0"/>
              <a:t> </a:t>
            </a:r>
            <a:r>
              <a:rPr lang="ru-RU" i="1" dirty="0" err="1" smtClean="0"/>
              <a:t>монологічного</a:t>
            </a:r>
            <a:r>
              <a:rPr lang="ru-RU" i="1" dirty="0" smtClean="0"/>
              <a:t> типу «Василь </a:t>
            </a:r>
            <a:r>
              <a:rPr lang="ru-RU" i="1" dirty="0" err="1" smtClean="0"/>
              <a:t>Палійчук</a:t>
            </a:r>
            <a:r>
              <a:rPr lang="ru-RU" i="1" dirty="0" smtClean="0"/>
              <a:t>, гуцул», «</a:t>
            </a:r>
            <a:r>
              <a:rPr lang="ru-RU" i="1" dirty="0" err="1" smtClean="0"/>
              <a:t>Іван</a:t>
            </a:r>
            <a:r>
              <a:rPr lang="ru-RU" i="1" dirty="0" smtClean="0"/>
              <a:t>», «На </a:t>
            </a:r>
            <a:r>
              <a:rPr lang="ru-RU" i="1" dirty="0" err="1" smtClean="0"/>
              <a:t>зеленій</a:t>
            </a:r>
            <a:r>
              <a:rPr lang="ru-RU" i="1" dirty="0" smtClean="0"/>
              <a:t> </a:t>
            </a:r>
            <a:r>
              <a:rPr lang="ru-RU" i="1" dirty="0" err="1" smtClean="0"/>
              <a:t>Буковині</a:t>
            </a:r>
            <a:r>
              <a:rPr lang="ru-RU" i="1" dirty="0" smtClean="0"/>
              <a:t>». </a:t>
            </a:r>
            <a:r>
              <a:rPr lang="ru-RU" i="1" dirty="0" err="1" smtClean="0"/>
              <a:t>Кілька</a:t>
            </a:r>
            <a:r>
              <a:rPr lang="ru-RU" i="1" dirty="0" smtClean="0"/>
              <a:t> </a:t>
            </a:r>
            <a:r>
              <a:rPr lang="ru-RU" i="1" dirty="0" err="1" smtClean="0"/>
              <a:t>творів</a:t>
            </a:r>
            <a:r>
              <a:rPr lang="ru-RU" i="1" dirty="0" smtClean="0"/>
              <a:t> («Наталка», «Ганна </a:t>
            </a:r>
            <a:r>
              <a:rPr lang="ru-RU" i="1" dirty="0" err="1" smtClean="0"/>
              <a:t>Антонівна</a:t>
            </a:r>
            <a:r>
              <a:rPr lang="ru-RU" i="1" dirty="0" smtClean="0"/>
              <a:t>») </a:t>
            </a:r>
            <a:r>
              <a:rPr lang="ru-RU" i="1" dirty="0" err="1" smtClean="0"/>
              <a:t>можуть</a:t>
            </a:r>
            <a:r>
              <a:rPr lang="ru-RU" i="1" dirty="0" smtClean="0"/>
              <a:t> бути </a:t>
            </a:r>
            <a:r>
              <a:rPr lang="ru-RU" i="1" dirty="0" err="1" smtClean="0"/>
              <a:t>умовно</a:t>
            </a:r>
            <a:r>
              <a:rPr lang="ru-RU" i="1" dirty="0" smtClean="0"/>
              <a:t> </a:t>
            </a:r>
            <a:r>
              <a:rPr lang="ru-RU" i="1" dirty="0" err="1" smtClean="0"/>
              <a:t>названі</a:t>
            </a:r>
            <a:r>
              <a:rPr lang="ru-RU" i="1" dirty="0" smtClean="0"/>
              <a:t> </a:t>
            </a:r>
            <a:r>
              <a:rPr lang="ru-RU" i="1" dirty="0" err="1" smtClean="0"/>
              <a:t>новелами</a:t>
            </a:r>
            <a:r>
              <a:rPr lang="ru-RU" i="1" dirty="0" smtClean="0"/>
              <a:t>-портретами.</a:t>
            </a:r>
            <a:endParaRPr lang="ru-RU" i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03334"/>
            <a:ext cx="4095750" cy="429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94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21513">
        <p14:switch dir="r"/>
      </p:transition>
    </mc:Choice>
    <mc:Fallback>
      <p:transition spd="slow" advTm="21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r>
              <a:rPr lang="ru-RU" dirty="0" smtClean="0"/>
              <a:t>1944р. — </a:t>
            </a:r>
            <a:r>
              <a:rPr lang="ru-RU" dirty="0" err="1" smtClean="0"/>
              <a:t>збірка</a:t>
            </a:r>
            <a:r>
              <a:rPr lang="ru-RU" dirty="0" smtClean="0"/>
              <a:t> новел «Земля </a:t>
            </a:r>
            <a:r>
              <a:rPr lang="ru-RU" dirty="0" err="1" smtClean="0"/>
              <a:t>батьків</a:t>
            </a:r>
            <a:r>
              <a:rPr lang="ru-RU" dirty="0" smtClean="0"/>
              <a:t>». В </a:t>
            </a:r>
            <a:r>
              <a:rPr lang="ru-RU" dirty="0" err="1" smtClean="0"/>
              <a:t>формі</a:t>
            </a:r>
            <a:r>
              <a:rPr lang="ru-RU" dirty="0" smtClean="0"/>
              <a:t> новели-монологу </a:t>
            </a:r>
            <a:r>
              <a:rPr lang="ru-RU" dirty="0" err="1" smtClean="0"/>
              <a:t>витримані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«Коваль», «Генерал </a:t>
            </a:r>
            <a:r>
              <a:rPr lang="ru-RU" dirty="0" err="1" smtClean="0"/>
              <a:t>Макодзьоба</a:t>
            </a:r>
            <a:r>
              <a:rPr lang="ru-RU" dirty="0" smtClean="0"/>
              <a:t>», «</a:t>
            </a:r>
            <a:r>
              <a:rPr lang="ru-RU" dirty="0" err="1" smtClean="0"/>
              <a:t>Дід</a:t>
            </a:r>
            <a:r>
              <a:rPr lang="ru-RU" dirty="0" smtClean="0"/>
              <a:t> Данило з «</a:t>
            </a:r>
            <a:r>
              <a:rPr lang="ru-RU" dirty="0" err="1" smtClean="0"/>
              <a:t>Соціалізму</a:t>
            </a:r>
            <a:r>
              <a:rPr lang="ru-RU" dirty="0" smtClean="0"/>
              <a:t>», «</a:t>
            </a:r>
            <a:r>
              <a:rPr lang="ru-RU" dirty="0" err="1" smtClean="0"/>
              <a:t>Дівчинка</a:t>
            </a:r>
            <a:r>
              <a:rPr lang="ru-RU" dirty="0" smtClean="0"/>
              <a:t> у </a:t>
            </a:r>
            <a:r>
              <a:rPr lang="ru-RU" dirty="0" err="1" smtClean="0"/>
              <a:t>вінку</a:t>
            </a:r>
            <a:r>
              <a:rPr lang="ru-RU" dirty="0" smtClean="0"/>
              <a:t>» й </a:t>
            </a:r>
            <a:r>
              <a:rPr lang="ru-RU" dirty="0" err="1" smtClean="0"/>
              <a:t>ін</a:t>
            </a:r>
            <a:r>
              <a:rPr lang="ru-RU" dirty="0" smtClean="0"/>
              <a:t>.; в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— «</a:t>
            </a:r>
            <a:r>
              <a:rPr lang="ru-RU" dirty="0" err="1" smtClean="0"/>
              <a:t>Яструбок</a:t>
            </a:r>
            <a:r>
              <a:rPr lang="ru-RU" dirty="0" smtClean="0"/>
              <a:t>», «</a:t>
            </a:r>
            <a:r>
              <a:rPr lang="ru-RU" dirty="0" err="1" smtClean="0"/>
              <a:t>Комісар</a:t>
            </a:r>
            <a:r>
              <a:rPr lang="ru-RU" dirty="0" smtClean="0"/>
              <a:t>», «</a:t>
            </a:r>
            <a:r>
              <a:rPr lang="ru-RU" dirty="0" err="1" smtClean="0"/>
              <a:t>Україна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(</a:t>
            </a:r>
            <a:r>
              <a:rPr lang="ru-RU" dirty="0" err="1" smtClean="0"/>
              <a:t>воєнних</a:t>
            </a:r>
            <a:r>
              <a:rPr lang="ru-RU" dirty="0" smtClean="0"/>
              <a:t> і </a:t>
            </a:r>
            <a:r>
              <a:rPr lang="ru-RU" dirty="0" err="1" smtClean="0"/>
              <a:t>повоєнних</a:t>
            </a:r>
            <a:r>
              <a:rPr lang="ru-RU" dirty="0" smtClean="0"/>
              <a:t>) Ю. </a:t>
            </a:r>
            <a:r>
              <a:rPr lang="ru-RU" dirty="0" err="1" smtClean="0"/>
              <a:t>Яновський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редактором журналу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» (з 1946</a:t>
            </a:r>
            <a:r>
              <a:rPr lang="en-US" dirty="0" smtClean="0"/>
              <a:t>p. «</a:t>
            </a:r>
            <a:r>
              <a:rPr lang="ru-RU" dirty="0" err="1" smtClean="0"/>
              <a:t>Вітчизна</a:t>
            </a:r>
            <a:r>
              <a:rPr lang="ru-RU" dirty="0" smtClean="0"/>
              <a:t>»),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їздив</a:t>
            </a:r>
            <a:r>
              <a:rPr lang="ru-RU" dirty="0" smtClean="0"/>
              <a:t> по </a:t>
            </a:r>
            <a:r>
              <a:rPr lang="ru-RU" dirty="0" err="1" smtClean="0"/>
              <a:t>країні</a:t>
            </a:r>
            <a:r>
              <a:rPr lang="ru-RU" dirty="0" smtClean="0"/>
              <a:t>, на </a:t>
            </a:r>
            <a:r>
              <a:rPr lang="ru-RU" dirty="0" err="1" smtClean="0"/>
              <a:t>Нюрнберзькому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кореспондентів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преси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дало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цикл </a:t>
            </a:r>
            <a:r>
              <a:rPr lang="ru-RU" dirty="0" err="1" smtClean="0"/>
              <a:t>хвилюючих</a:t>
            </a:r>
            <a:r>
              <a:rPr lang="ru-RU" dirty="0" smtClean="0"/>
              <a:t> </a:t>
            </a:r>
            <a:r>
              <a:rPr lang="ru-RU" dirty="0" err="1" smtClean="0"/>
              <a:t>репортажів</a:t>
            </a:r>
            <a:r>
              <a:rPr lang="ru-RU" dirty="0" smtClean="0"/>
              <a:t> «</a:t>
            </a:r>
            <a:r>
              <a:rPr lang="ru-RU" dirty="0" err="1" smtClean="0"/>
              <a:t>Листи</a:t>
            </a:r>
            <a:r>
              <a:rPr lang="ru-RU" dirty="0" smtClean="0"/>
              <a:t> з Нюрнберга» (1946).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8722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8722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908" y="395892"/>
            <a:ext cx="1791841" cy="288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477" y="3284984"/>
            <a:ext cx="179184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23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25888">
        <p14:ripple/>
      </p:transition>
    </mc:Choice>
    <mc:Fallback>
      <p:transition spd="slow" advTm="258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</TotalTime>
  <Words>438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Творчість Юрія Янковського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Творчість Юрія Янковського</dc:title>
  <dc:creator>Sveta</dc:creator>
  <cp:lastModifiedBy>Full</cp:lastModifiedBy>
  <cp:revision>8</cp:revision>
  <dcterms:created xsi:type="dcterms:W3CDTF">2013-10-21T16:55:12Z</dcterms:created>
  <dcterms:modified xsi:type="dcterms:W3CDTF">2014-06-03T07:59:26Z</dcterms:modified>
</cp:coreProperties>
</file>