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video/unknown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  <p:sldId id="261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>
      <p:cViewPr varScale="1">
        <p:scale>
          <a:sx n="68" d="100"/>
          <a:sy n="68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EA237-58B5-4AB3-B102-24B9487BF8A7}" type="datetimeFigureOut">
              <a:rPr lang="uk-UA" smtClean="0"/>
              <a:pPr/>
              <a:t>24.02.2015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19F11-D3E1-484F-A2E3-5609C88B73C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32066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9F11-D3E1-484F-A2E3-5609C88B73C2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14715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9F11-D3E1-484F-A2E3-5609C88B73C2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382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9F11-D3E1-484F-A2E3-5609C88B73C2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432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19F11-D3E1-484F-A2E3-5609C88B73C2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806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video" Target="../media/media3.gif"/><Relationship Id="rId5" Type="http://schemas.openxmlformats.org/officeDocument/2006/relationships/image" Target="../media/image23.png"/><Relationship Id="rId4" Type="http://schemas.microsoft.com/office/2007/relationships/media" Target="../media/media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-shevchenko.name/uk/Painting/1833-39/Monk.html" TargetMode="External"/><Relationship Id="rId3" Type="http://schemas.openxmlformats.org/officeDocument/2006/relationships/hyperlink" Target="http://uk.wikipedia.org/wiki/%D0%A4%D0%B0%D0%B9%D0%BB:%D0%92%D1%96%D0%B9%D1%81%D1%8C%D0%BA%D0%BE%D0%B2%D0%B0_%D1%80%D0%B0%D0%B4%D0%B0.jpg" TargetMode="External"/><Relationship Id="rId7" Type="http://schemas.openxmlformats.org/officeDocument/2006/relationships/hyperlink" Target="http://luhovyi.ucoz.com/_pu/0/17683715.jpg" TargetMode="External"/><Relationship Id="rId12" Type="http://schemas.openxmlformats.org/officeDocument/2006/relationships/hyperlink" Target="http://i.historicalnovel.ru/u/11/f73b30e9f8706821936464a6557aa1/-/Max-zalizo-1.jpg" TargetMode="External"/><Relationship Id="rId2" Type="http://schemas.openxmlformats.org/officeDocument/2006/relationships/hyperlink" Target="http://ukrmap.su/program2009/uh8/8_05/4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bout-ukraine.com/work_folder/38_1242916362.jpg" TargetMode="External"/><Relationship Id="rId11" Type="http://schemas.openxmlformats.org/officeDocument/2006/relationships/hyperlink" Target="http://i243.photobucket.com/albums/ff277/aiwn/Deregus_k.jpg" TargetMode="External"/><Relationship Id="rId5" Type="http://schemas.openxmlformats.org/officeDocument/2006/relationships/hyperlink" Target="http://www.ukrainians-world.org.ua/ukr/peoples/e03cbf6dbce3ba3f/" TargetMode="External"/><Relationship Id="rId10" Type="http://schemas.openxmlformats.org/officeDocument/2006/relationships/hyperlink" Target="http://www.shporchouk.com/bigpic/osnov.html" TargetMode="External"/><Relationship Id="rId4" Type="http://schemas.openxmlformats.org/officeDocument/2006/relationships/hyperlink" Target="http://www.novorossia.org/uploads/posts/2012-06/1339734093_2012-06-15_072022.jpg" TargetMode="External"/><Relationship Id="rId9" Type="http://schemas.openxmlformats.org/officeDocument/2006/relationships/hyperlink" Target="http://www.vox-populi.com.ua/_/rsrc/1392062404982/rubriki/mistectvo/graficnasevcenkianasofiiekaraffi-korbutcastina4gorinbogdan/K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ideo" Target="../media/media2.gif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media" Target="../media/media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ozac'kij marsh - Bojovij mars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4400" y="6165304"/>
            <a:ext cx="6096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Т.Г.Шевченко </a:t>
            </a:r>
            <a:br>
              <a:rPr lang="uk-UA" dirty="0" smtClean="0"/>
            </a:br>
            <a:r>
              <a:rPr lang="uk-UA" dirty="0" smtClean="0"/>
              <a:t>та українське козацтво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013176"/>
            <a:ext cx="7681913" cy="1224136"/>
          </a:xfrm>
        </p:spPr>
        <p:txBody>
          <a:bodyPr/>
          <a:lstStyle/>
          <a:p>
            <a:r>
              <a:rPr lang="uk-UA" dirty="0" err="1" smtClean="0"/>
              <a:t>Саліх</a:t>
            </a:r>
            <a:r>
              <a:rPr lang="uk-UA" dirty="0" smtClean="0"/>
              <a:t> </a:t>
            </a:r>
            <a:r>
              <a:rPr lang="uk-UA" dirty="0" err="1" smtClean="0"/>
              <a:t>Мікаель</a:t>
            </a:r>
            <a:r>
              <a:rPr lang="uk-UA" dirty="0" smtClean="0"/>
              <a:t> </a:t>
            </a:r>
            <a:r>
              <a:rPr lang="uk-UA" dirty="0" err="1" smtClean="0"/>
              <a:t>Ахмедович</a:t>
            </a:r>
            <a:r>
              <a:rPr lang="uk-UA" dirty="0" smtClean="0"/>
              <a:t> </a:t>
            </a:r>
            <a:r>
              <a:rPr lang="uk-UA" dirty="0" err="1" smtClean="0"/>
              <a:t>–учень</a:t>
            </a:r>
            <a:r>
              <a:rPr lang="uk-UA" dirty="0" smtClean="0"/>
              <a:t> 11-Ф кл.</a:t>
            </a:r>
            <a:endParaRPr lang="uk-UA" dirty="0" smtClean="0"/>
          </a:p>
          <a:p>
            <a:r>
              <a:rPr lang="uk-UA" dirty="0" smtClean="0"/>
              <a:t>Черкаська загальноосвітня школа І-ІІІ ступенів </a:t>
            </a:r>
            <a:r>
              <a:rPr lang="uk-UA" dirty="0" smtClean="0"/>
              <a:t>№</a:t>
            </a:r>
            <a:r>
              <a:rPr lang="uk-UA" dirty="0" smtClean="0"/>
              <a:t>21.</a:t>
            </a:r>
          </a:p>
          <a:p>
            <a:r>
              <a:rPr lang="uk-UA" dirty="0" smtClean="0"/>
              <a:t>Вчитель </a:t>
            </a:r>
            <a:r>
              <a:rPr lang="uk-UA" dirty="0" err="1" smtClean="0"/>
              <a:t>-Копаєва</a:t>
            </a:r>
            <a:r>
              <a:rPr lang="uk-UA" dirty="0" smtClean="0"/>
              <a:t> </a:t>
            </a:r>
            <a:r>
              <a:rPr lang="uk-UA" dirty="0" err="1" smtClean="0"/>
              <a:t>Кетіно</a:t>
            </a:r>
            <a:r>
              <a:rPr lang="uk-UA" smtClean="0"/>
              <a:t> Павлівна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99239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188640"/>
            <a:ext cx="5847184" cy="1224136"/>
          </a:xfrm>
        </p:spPr>
        <p:txBody>
          <a:bodyPr/>
          <a:lstStyle/>
          <a:p>
            <a:r>
              <a:rPr lang="uk-UA" sz="2800" dirty="0"/>
              <a:t>Палій тяжко переживає своє безсилля, свою самотність,та  як справжній патріот він думає передусім про Україну:</a:t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645515" y="2276872"/>
            <a:ext cx="4114800" cy="236378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... </a:t>
            </a:r>
            <a:r>
              <a:rPr lang="ru-RU" sz="2400" dirty="0" err="1"/>
              <a:t>Чернець</a:t>
            </a:r>
            <a:r>
              <a:rPr lang="ru-RU" sz="2400" dirty="0"/>
              <a:t> </a:t>
            </a:r>
            <a:r>
              <a:rPr lang="ru-RU" sz="2400" dirty="0" err="1"/>
              <a:t>мій</a:t>
            </a:r>
            <a:r>
              <a:rPr lang="ru-RU" sz="2400" dirty="0"/>
              <a:t> встав,</a:t>
            </a:r>
          </a:p>
          <a:p>
            <a:pPr marL="0" indent="0">
              <a:buNone/>
            </a:pPr>
            <a:r>
              <a:rPr lang="ru-RU" sz="2400" dirty="0" err="1"/>
              <a:t>Надів</a:t>
            </a:r>
            <a:r>
              <a:rPr lang="ru-RU" sz="2400" dirty="0"/>
              <a:t> клобук, взяв </a:t>
            </a:r>
            <a:r>
              <a:rPr lang="ru-RU" sz="2400" dirty="0" err="1"/>
              <a:t>патерицю</a:t>
            </a:r>
            <a:r>
              <a:rPr lang="ru-RU" sz="2400" dirty="0"/>
              <a:t>,</a:t>
            </a:r>
          </a:p>
          <a:p>
            <a:pPr marL="0" indent="0">
              <a:buNone/>
            </a:pPr>
            <a:r>
              <a:rPr lang="ru-RU" sz="2400" dirty="0" err="1"/>
              <a:t>Перехрестився</a:t>
            </a:r>
            <a:r>
              <a:rPr lang="ru-RU" sz="2400" dirty="0"/>
              <a:t>, </a:t>
            </a:r>
            <a:r>
              <a:rPr lang="ru-RU" sz="2400" dirty="0" err="1"/>
              <a:t>чотки</a:t>
            </a:r>
            <a:r>
              <a:rPr lang="ru-RU" sz="2400" dirty="0"/>
              <a:t> взяв...</a:t>
            </a:r>
          </a:p>
          <a:p>
            <a:pPr marL="0" indent="0">
              <a:buNone/>
            </a:pPr>
            <a:r>
              <a:rPr lang="ru-RU" sz="2400" dirty="0"/>
              <a:t>І за </a:t>
            </a:r>
            <a:r>
              <a:rPr lang="ru-RU" sz="2400" dirty="0" err="1"/>
              <a:t>Україну</a:t>
            </a:r>
            <a:r>
              <a:rPr lang="ru-RU" sz="2400" dirty="0"/>
              <a:t> </a:t>
            </a:r>
            <a:r>
              <a:rPr lang="ru-RU" sz="2400" dirty="0" err="1"/>
              <a:t>молитись</a:t>
            </a:r>
            <a:endParaRPr lang="ru-RU" sz="2400" dirty="0"/>
          </a:p>
          <a:p>
            <a:pPr marL="0" indent="0">
              <a:buNone/>
            </a:pPr>
            <a:r>
              <a:rPr lang="ru-RU" sz="2400" dirty="0" err="1"/>
              <a:t>Старий</a:t>
            </a:r>
            <a:r>
              <a:rPr lang="ru-RU" sz="2400" dirty="0"/>
              <a:t> </a:t>
            </a:r>
            <a:r>
              <a:rPr lang="ru-RU" sz="2400" dirty="0" err="1"/>
              <a:t>чернець</a:t>
            </a:r>
            <a:r>
              <a:rPr lang="ru-RU" sz="2400" dirty="0"/>
              <a:t> </a:t>
            </a:r>
            <a:r>
              <a:rPr lang="ru-RU" sz="2400" dirty="0" err="1"/>
              <a:t>пошкандибав</a:t>
            </a:r>
            <a:r>
              <a:rPr lang="ru-RU" sz="2400" dirty="0"/>
              <a:t>.</a:t>
            </a:r>
          </a:p>
          <a:p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5883" y="260648"/>
            <a:ext cx="3964761" cy="53850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20072" y="57332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Т.Г.Шевченко «Чернець»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340250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Поезія «</a:t>
            </a:r>
            <a:r>
              <a:rPr lang="uk-UA" dirty="0"/>
              <a:t>До </a:t>
            </a:r>
            <a:r>
              <a:rPr lang="uk-UA" dirty="0" err="1" smtClean="0"/>
              <a:t>Основ‘яненка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258816" cy="3024336"/>
          </a:xfrm>
        </p:spPr>
        <p:txBody>
          <a:bodyPr/>
          <a:lstStyle/>
          <a:p>
            <a:r>
              <a:rPr lang="uk-UA" sz="2400" dirty="0"/>
              <a:t>Козацька звитяга, велич і краса </a:t>
            </a:r>
            <a:r>
              <a:rPr lang="uk-UA" sz="2400" dirty="0" smtClean="0"/>
              <a:t>подвигу,висока мораль наших </a:t>
            </a:r>
            <a:r>
              <a:rPr lang="uk-UA" sz="2400" dirty="0"/>
              <a:t>славних </a:t>
            </a:r>
            <a:r>
              <a:rPr lang="uk-UA" sz="2400" dirty="0" smtClean="0"/>
              <a:t>пращурів є </a:t>
            </a:r>
            <a:r>
              <a:rPr lang="uk-UA" sz="2400" dirty="0"/>
              <a:t>джерелом національної гідності українців. В</a:t>
            </a:r>
            <a:r>
              <a:rPr lang="uk-UA" sz="2400" dirty="0" smtClean="0"/>
              <a:t>елика </a:t>
            </a:r>
            <a:r>
              <a:rPr lang="uk-UA" sz="2400" dirty="0"/>
              <a:t>туга </a:t>
            </a:r>
            <a:r>
              <a:rPr lang="uk-UA" sz="2400" dirty="0" smtClean="0"/>
              <a:t>за "країною </a:t>
            </a:r>
            <a:r>
              <a:rPr lang="uk-UA" sz="2400" dirty="0"/>
              <a:t>козаків" звучить у поезії Т.Г.Шевченка "До </a:t>
            </a:r>
            <a:r>
              <a:rPr lang="uk-UA" sz="2400" dirty="0" err="1"/>
              <a:t>Основ'яненка</a:t>
            </a:r>
            <a:r>
              <a:rPr lang="uk-UA" sz="2400" dirty="0"/>
              <a:t>", бо їх: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7544" y="4077072"/>
            <a:ext cx="4114800" cy="228370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Слава не </a:t>
            </a:r>
            <a:r>
              <a:rPr lang="ru-RU" dirty="0" err="1">
                <a:solidFill>
                  <a:srgbClr val="FF0000"/>
                </a:solidFill>
              </a:rPr>
              <a:t>поляже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Не </a:t>
            </a:r>
            <a:r>
              <a:rPr lang="ru-RU" dirty="0" err="1">
                <a:solidFill>
                  <a:srgbClr val="FF0000"/>
                </a:solidFill>
              </a:rPr>
              <a:t>поляже</a:t>
            </a:r>
            <a:r>
              <a:rPr lang="ru-RU" dirty="0">
                <a:solidFill>
                  <a:srgbClr val="FF0000"/>
                </a:solidFill>
              </a:rPr>
              <a:t>, а </a:t>
            </a:r>
            <a:r>
              <a:rPr lang="ru-RU" dirty="0" err="1">
                <a:solidFill>
                  <a:srgbClr val="FF0000"/>
                </a:solidFill>
              </a:rPr>
              <a:t>розкаже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діялось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світі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Чия правда, чия кривда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І </a:t>
            </a:r>
            <a:r>
              <a:rPr lang="ru-RU" dirty="0" err="1">
                <a:solidFill>
                  <a:srgbClr val="FF0000"/>
                </a:solidFill>
              </a:rPr>
              <a:t>чиї</a:t>
            </a:r>
            <a:r>
              <a:rPr lang="ru-RU" dirty="0">
                <a:solidFill>
                  <a:srgbClr val="FF0000"/>
                </a:solidFill>
              </a:rPr>
              <a:t> ми </a:t>
            </a:r>
            <a:r>
              <a:rPr lang="ru-RU" dirty="0" err="1">
                <a:solidFill>
                  <a:srgbClr val="FF0000"/>
                </a:solidFill>
              </a:rPr>
              <a:t>діти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7117" y="1052736"/>
            <a:ext cx="4478298" cy="4896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60932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До </a:t>
            </a:r>
            <a:r>
              <a:rPr lang="uk-UA" dirty="0" err="1" smtClean="0"/>
              <a:t>Основ‘яненка.Гравюра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3451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50"/>
                            </p:stCondLst>
                            <p:childTnLst>
                              <p:par>
                                <p:cTn id="3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Поема "Гайдамаки</a:t>
            </a:r>
            <a:r>
              <a:rPr lang="uk-UA" dirty="0"/>
              <a:t>"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3456384" cy="3323987"/>
          </a:xfrm>
        </p:spPr>
        <p:txBody>
          <a:bodyPr/>
          <a:lstStyle/>
          <a:p>
            <a:r>
              <a:rPr lang="ru-RU" sz="2400" dirty="0" err="1"/>
              <a:t>Борцями</a:t>
            </a:r>
            <a:r>
              <a:rPr lang="ru-RU" sz="2400" dirty="0"/>
              <a:t> "за святую правду-волю" </a:t>
            </a:r>
            <a:r>
              <a:rPr lang="ru-RU" sz="2400" dirty="0" err="1"/>
              <a:t>постають</a:t>
            </a:r>
            <a:r>
              <a:rPr lang="ru-RU" sz="2400" dirty="0"/>
              <a:t> </a:t>
            </a:r>
            <a:r>
              <a:rPr lang="ru-RU" sz="2400" dirty="0" err="1"/>
              <a:t>козаки</a:t>
            </a:r>
            <a:r>
              <a:rPr lang="ru-RU" sz="2400" dirty="0"/>
              <a:t> у </a:t>
            </a:r>
            <a:r>
              <a:rPr lang="ru-RU" sz="2400" dirty="0" err="1" smtClean="0"/>
              <a:t>поемі</a:t>
            </a:r>
            <a:r>
              <a:rPr lang="ru-RU" sz="2400" dirty="0" smtClean="0"/>
              <a:t> </a:t>
            </a:r>
            <a:r>
              <a:rPr lang="ru-RU" sz="2400" dirty="0"/>
              <a:t>Кобзаря </a:t>
            </a:r>
            <a:r>
              <a:rPr lang="ru-RU" sz="2400" dirty="0" smtClean="0">
                <a:solidFill>
                  <a:srgbClr val="FF0000"/>
                </a:solidFill>
              </a:rPr>
              <a:t>«Гайдамаки» </a:t>
            </a:r>
            <a:r>
              <a:rPr lang="ru-RU" sz="2400" dirty="0" smtClean="0"/>
              <a:t>. </a:t>
            </a:r>
            <a:r>
              <a:rPr lang="ru-RU" sz="2400" dirty="0" err="1"/>
              <a:t>Повстанці</a:t>
            </a:r>
            <a:r>
              <a:rPr lang="ru-RU" sz="2400" dirty="0"/>
              <a:t> для </a:t>
            </a:r>
            <a:r>
              <a:rPr lang="ru-RU" sz="2400" dirty="0" err="1"/>
              <a:t>поета</a:t>
            </a:r>
            <a:r>
              <a:rPr lang="ru-RU" sz="2400" dirty="0"/>
              <a:t> 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справжні</a:t>
            </a:r>
            <a:r>
              <a:rPr lang="ru-RU" sz="2400" dirty="0"/>
              <a:t> </a:t>
            </a:r>
            <a:r>
              <a:rPr lang="ru-RU" sz="2400" dirty="0" err="1"/>
              <a:t>герої</a:t>
            </a:r>
            <a:r>
              <a:rPr lang="ru-RU" sz="2400" dirty="0"/>
              <a:t>, </a:t>
            </a:r>
            <a:r>
              <a:rPr lang="ru-RU" sz="2400" dirty="0" err="1"/>
              <a:t>орли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на </a:t>
            </a:r>
            <a:r>
              <a:rPr lang="ru-RU" sz="2400" dirty="0" err="1"/>
              <a:t>заклик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</a:t>
            </a:r>
            <a:r>
              <a:rPr lang="ru-RU" sz="2400" dirty="0" err="1"/>
              <a:t>злетілися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рятувати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. </a:t>
            </a:r>
            <a:endParaRPr lang="uk-UA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6501" y="1196752"/>
            <a:ext cx="5164509" cy="3744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9978" y="50131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Максик</a:t>
            </a:r>
            <a:r>
              <a:rPr lang="uk-UA" dirty="0" smtClean="0"/>
              <a:t> Залізняк та Іван Гонта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0693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49717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12013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116632"/>
            <a:ext cx="4114800" cy="2468368"/>
          </a:xfrm>
        </p:spPr>
        <p:txBody>
          <a:bodyPr/>
          <a:lstStyle/>
          <a:p>
            <a:r>
              <a:rPr lang="ru-RU" sz="2400" dirty="0"/>
              <a:t>Так </a:t>
            </a:r>
            <a:r>
              <a:rPr lang="ru-RU" sz="2400" dirty="0" err="1"/>
              <a:t>колишній</a:t>
            </a:r>
            <a:r>
              <a:rPr lang="ru-RU" sz="2400" dirty="0"/>
              <a:t> наймит Ярема </a:t>
            </a:r>
            <a:r>
              <a:rPr lang="ru-RU" sz="2400" dirty="0" err="1"/>
              <a:t>Галайда</a:t>
            </a:r>
            <a:r>
              <a:rPr lang="ru-RU" sz="2400" dirty="0"/>
              <a:t> разом з ватажками </a:t>
            </a:r>
            <a:r>
              <a:rPr lang="ru-RU" sz="2400" dirty="0" err="1"/>
              <a:t>повстання</a:t>
            </a:r>
            <a:r>
              <a:rPr lang="ru-RU" sz="2400" dirty="0"/>
              <a:t> — </a:t>
            </a:r>
            <a:r>
              <a:rPr lang="ru-RU" sz="2400" dirty="0" err="1"/>
              <a:t>Залізняком</a:t>
            </a:r>
            <a:r>
              <a:rPr lang="ru-RU" sz="2400" dirty="0"/>
              <a:t> та </a:t>
            </a:r>
            <a:r>
              <a:rPr lang="ru-RU" sz="2400" dirty="0" err="1"/>
              <a:t>Гонтою</a:t>
            </a:r>
            <a:r>
              <a:rPr lang="ru-RU" sz="2400" dirty="0"/>
              <a:t> </a:t>
            </a:r>
            <a:r>
              <a:rPr lang="ru-RU" sz="2400" dirty="0" err="1"/>
              <a:t>відчайдушно</a:t>
            </a:r>
            <a:r>
              <a:rPr lang="ru-RU" sz="2400" dirty="0"/>
              <a:t> </a:t>
            </a:r>
            <a:r>
              <a:rPr lang="ru-RU" sz="2400" dirty="0" err="1"/>
              <a:t>б'ється</a:t>
            </a:r>
            <a:r>
              <a:rPr lang="ru-RU" sz="2400" dirty="0"/>
              <a:t> з ворогом, </a:t>
            </a:r>
            <a:r>
              <a:rPr lang="ru-RU" sz="2400" dirty="0" err="1"/>
              <a:t>виявляючи</a:t>
            </a:r>
            <a:r>
              <a:rPr lang="ru-RU" sz="2400" dirty="0"/>
              <a:t> </a:t>
            </a:r>
            <a:r>
              <a:rPr lang="ru-RU" sz="2400" dirty="0" err="1"/>
              <a:t>неабиякий</a:t>
            </a:r>
            <a:r>
              <a:rPr lang="ru-RU" sz="2400" dirty="0"/>
              <a:t> </a:t>
            </a:r>
            <a:r>
              <a:rPr lang="ru-RU" sz="2400" dirty="0" err="1"/>
              <a:t>героїзм</a:t>
            </a:r>
            <a:r>
              <a:rPr lang="ru-RU" sz="2400" dirty="0"/>
              <a:t>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067944" y="1556792"/>
            <a:ext cx="4849758" cy="129614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А Ярема — </a:t>
            </a:r>
            <a:r>
              <a:rPr lang="ru-RU" dirty="0" smtClean="0">
                <a:solidFill>
                  <a:srgbClr val="FF0000"/>
                </a:solidFill>
              </a:rPr>
              <a:t>страшно глянуть </a:t>
            </a:r>
            <a:r>
              <a:rPr lang="ru-RU" dirty="0">
                <a:solidFill>
                  <a:srgbClr val="FF0000"/>
                </a:solidFill>
              </a:rPr>
              <a:t>—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По три, по </a:t>
            </a:r>
            <a:r>
              <a:rPr lang="ru-RU" dirty="0" err="1">
                <a:solidFill>
                  <a:srgbClr val="FF0000"/>
                </a:solidFill>
              </a:rPr>
              <a:t>чотири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Так і кладе.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996952"/>
            <a:ext cx="7143750" cy="3257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2040" y="634067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Гайдамак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67683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620688"/>
            <a:ext cx="4114800" cy="3656386"/>
          </a:xfrm>
        </p:spPr>
        <p:txBody>
          <a:bodyPr/>
          <a:lstStyle/>
          <a:p>
            <a:r>
              <a:rPr lang="ru-RU" sz="2400" dirty="0" smtClean="0"/>
              <a:t>Козаки є </a:t>
            </a:r>
            <a:r>
              <a:rPr lang="ru-RU" sz="2400" dirty="0" err="1"/>
              <a:t>гідним</a:t>
            </a:r>
            <a:r>
              <a:rPr lang="ru-RU" sz="2400" dirty="0"/>
              <a:t> прикладом для </a:t>
            </a:r>
            <a:r>
              <a:rPr lang="ru-RU" sz="2400" dirty="0" err="1"/>
              <a:t>наслідування</a:t>
            </a:r>
            <a:r>
              <a:rPr lang="ru-RU" sz="2400" dirty="0"/>
              <a:t>. </a:t>
            </a:r>
            <a:r>
              <a:rPr lang="ru-RU" sz="2400" dirty="0" err="1" smtClean="0"/>
              <a:t>Проаналізовані</a:t>
            </a:r>
            <a:r>
              <a:rPr lang="ru-RU" sz="2400" dirty="0" smtClean="0"/>
              <a:t> </a:t>
            </a:r>
            <a:r>
              <a:rPr lang="ru-RU" sz="2400" dirty="0" err="1"/>
              <a:t>вище</a:t>
            </a:r>
            <a:r>
              <a:rPr lang="ru-RU" sz="2400" dirty="0"/>
              <a:t> твори </a:t>
            </a:r>
            <a:r>
              <a:rPr lang="ru-RU" sz="2400" dirty="0" err="1"/>
              <a:t>підтверджують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не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знищити</a:t>
            </a:r>
            <a:r>
              <a:rPr lang="ru-RU" sz="2400" dirty="0"/>
              <a:t> </a:t>
            </a:r>
            <a:r>
              <a:rPr lang="ru-RU" sz="2400" dirty="0" err="1"/>
              <a:t>життєдайні</a:t>
            </a:r>
            <a:r>
              <a:rPr lang="ru-RU" sz="2400" dirty="0"/>
              <a:t> </a:t>
            </a:r>
            <a:r>
              <a:rPr lang="ru-RU" sz="2400" dirty="0" err="1"/>
              <a:t>джерела</a:t>
            </a:r>
            <a:r>
              <a:rPr lang="ru-RU" sz="2400" dirty="0"/>
              <a:t> </a:t>
            </a:r>
            <a:r>
              <a:rPr lang="ru-RU" sz="2400" dirty="0" err="1"/>
              <a:t>нашої</a:t>
            </a:r>
            <a:r>
              <a:rPr lang="ru-RU" sz="2400" dirty="0"/>
              <a:t> </a:t>
            </a:r>
            <a:r>
              <a:rPr lang="ru-RU" sz="2400" dirty="0" err="1"/>
              <a:t>національної</a:t>
            </a:r>
            <a:r>
              <a:rPr lang="ru-RU" sz="2400" dirty="0"/>
              <a:t> </a:t>
            </a:r>
            <a:r>
              <a:rPr lang="ru-RU" sz="2400" dirty="0" err="1"/>
              <a:t>духовності</a:t>
            </a:r>
            <a:r>
              <a:rPr lang="ru-RU" sz="2400" dirty="0"/>
              <a:t>, </a:t>
            </a:r>
            <a:r>
              <a:rPr lang="ru-RU" sz="2400" dirty="0" err="1" smtClean="0"/>
              <a:t>обрізати</a:t>
            </a:r>
            <a:r>
              <a:rPr lang="ru-RU" sz="2400" dirty="0" smtClean="0"/>
              <a:t> </a:t>
            </a:r>
            <a:r>
              <a:rPr lang="ru-RU" sz="2400" dirty="0" err="1"/>
              <a:t>крила</a:t>
            </a:r>
            <a:r>
              <a:rPr lang="ru-RU" sz="2400" dirty="0"/>
              <a:t> моральному </a:t>
            </a:r>
            <a:r>
              <a:rPr lang="ru-RU" sz="2400" dirty="0" err="1"/>
              <a:t>відродженню</a:t>
            </a:r>
            <a:r>
              <a:rPr lang="ru-RU" sz="2400" dirty="0"/>
              <a:t> </a:t>
            </a:r>
            <a:r>
              <a:rPr lang="ru-RU" sz="2400" dirty="0" err="1"/>
              <a:t>українців</a:t>
            </a:r>
            <a:r>
              <a:rPr lang="ru-RU" sz="2400" dirty="0"/>
              <a:t>. </a:t>
            </a:r>
            <a:r>
              <a:rPr lang="ru-RU" sz="2400" dirty="0" err="1" smtClean="0"/>
              <a:t>Живий</a:t>
            </a:r>
            <a:r>
              <a:rPr lang="ru-RU" sz="2400" dirty="0" smtClean="0"/>
              <a:t> </a:t>
            </a:r>
            <a:r>
              <a:rPr lang="ru-RU" sz="2400" dirty="0"/>
              <a:t>голос </a:t>
            </a:r>
            <a:r>
              <a:rPr lang="ru-RU" sz="2400" dirty="0" err="1"/>
              <a:t>предків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нагадує</a:t>
            </a:r>
            <a:r>
              <a:rPr lang="ru-RU" sz="2400" dirty="0"/>
              <a:t> </a:t>
            </a:r>
            <a:r>
              <a:rPr lang="ru-RU" sz="2400" dirty="0" smtClean="0"/>
              <a:t>нам, </a:t>
            </a:r>
            <a:r>
              <a:rPr lang="ru-RU" sz="2400" dirty="0" err="1"/>
              <a:t>сучасникам</a:t>
            </a:r>
            <a:r>
              <a:rPr lang="ru-RU" sz="2400" dirty="0" smtClean="0"/>
              <a:t>, </a:t>
            </a:r>
            <a:r>
              <a:rPr lang="ru-RU" sz="2400" dirty="0" err="1"/>
              <a:t>що</a:t>
            </a:r>
            <a:r>
              <a:rPr lang="ru-RU" sz="2400" dirty="0"/>
              <a:t>:</a:t>
            </a:r>
            <a:endParaRPr lang="uk-UA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004048" y="764704"/>
            <a:ext cx="3812232" cy="323165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Наша дума, наша </a:t>
            </a:r>
            <a:r>
              <a:rPr lang="ru-RU" dirty="0" err="1">
                <a:solidFill>
                  <a:srgbClr val="FF0000"/>
                </a:solidFill>
              </a:rPr>
              <a:t>пісня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Не </a:t>
            </a:r>
            <a:r>
              <a:rPr lang="ru-RU" dirty="0" err="1">
                <a:solidFill>
                  <a:srgbClr val="FF0000"/>
                </a:solidFill>
              </a:rPr>
              <a:t>вмре</a:t>
            </a:r>
            <a:r>
              <a:rPr lang="ru-RU" dirty="0">
                <a:solidFill>
                  <a:srgbClr val="FF0000"/>
                </a:solidFill>
              </a:rPr>
              <a:t>, не </a:t>
            </a:r>
            <a:r>
              <a:rPr lang="ru-RU" dirty="0" err="1">
                <a:solidFill>
                  <a:srgbClr val="FF0000"/>
                </a:solidFill>
              </a:rPr>
              <a:t>загине</a:t>
            </a:r>
            <a:r>
              <a:rPr lang="ru-RU" dirty="0">
                <a:solidFill>
                  <a:srgbClr val="FF0000"/>
                </a:solidFill>
              </a:rPr>
              <a:t>...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От де, люде, наша слава.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Слава </a:t>
            </a:r>
            <a:r>
              <a:rPr lang="ru-RU" dirty="0" err="1">
                <a:solidFill>
                  <a:srgbClr val="FF0000"/>
                </a:solidFill>
              </a:rPr>
              <a:t>України</a:t>
            </a:r>
            <a:r>
              <a:rPr lang="ru-RU" dirty="0">
                <a:solidFill>
                  <a:srgbClr val="FF0000"/>
                </a:solidFill>
              </a:rPr>
              <a:t>!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272810"/>
            <a:ext cx="3562098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Тризуб.gi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43114" y="3284984"/>
            <a:ext cx="857250" cy="857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1840" y="652081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Прапор 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8357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матеріали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82000" cy="3188565"/>
          </a:xfrm>
        </p:spPr>
        <p:txBody>
          <a:bodyPr/>
          <a:lstStyle/>
          <a:p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ukrmap.su/program2009/uh8/8_05/4.jpg</a:t>
            </a:r>
            <a:endParaRPr lang="uk-UA" sz="1400" dirty="0" smtClean="0"/>
          </a:p>
          <a:p>
            <a:r>
              <a:rPr lang="en-US" sz="1400" dirty="0">
                <a:hlinkClick r:id="rId3"/>
              </a:rPr>
              <a:t>http://uk.wikipedia.org/wiki/%D0%A4%D0%B0%D0%B9%D0%BB:%D0%92%D1%96%D0%B9%D1%81%D1%8C%D0%BA%D0%BE%D0%B2%D0%B0_%</a:t>
            </a:r>
            <a:r>
              <a:rPr lang="en-US" sz="1400" dirty="0" smtClean="0">
                <a:hlinkClick r:id="rId3"/>
              </a:rPr>
              <a:t>D1%80%D0%B0%D0%B4%D0%B0.jpg</a:t>
            </a:r>
            <a:endParaRPr lang="uk-UA" sz="1400" dirty="0" smtClean="0"/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www.novorossia.org/uploads/posts/2012-06/1339734093_2012-06-15_072022.jpg</a:t>
            </a:r>
            <a:endParaRPr lang="uk-UA" sz="1400" dirty="0" smtClean="0"/>
          </a:p>
          <a:p>
            <a:r>
              <a:rPr lang="en-US" sz="1400" dirty="0">
                <a:hlinkClick r:id="rId5"/>
              </a:rPr>
              <a:t>http://www.ukrainians-world.org.ua/ukr/peoples/e03cbf6dbce3ba3f</a:t>
            </a:r>
            <a:r>
              <a:rPr lang="en-US" sz="1400" dirty="0" smtClean="0">
                <a:hlinkClick r:id="rId5"/>
              </a:rPr>
              <a:t>/</a:t>
            </a:r>
            <a:endParaRPr lang="uk-UA" sz="1400" dirty="0" smtClean="0"/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about-ukraine.com/work_folder/38_1242916362.jpg</a:t>
            </a:r>
            <a:endParaRPr lang="uk-UA" sz="1400" dirty="0" smtClean="0"/>
          </a:p>
          <a:p>
            <a:r>
              <a:rPr lang="en-US" sz="1400" dirty="0">
                <a:hlinkClick r:id="rId7"/>
              </a:rPr>
              <a:t>http://luhovyi.ucoz.com/_</a:t>
            </a:r>
            <a:r>
              <a:rPr lang="en-US" sz="1400" dirty="0" smtClean="0">
                <a:hlinkClick r:id="rId7"/>
              </a:rPr>
              <a:t>pu/0/17683715.jpg</a:t>
            </a:r>
            <a:endParaRPr lang="uk-UA" sz="1400" dirty="0" smtClean="0"/>
          </a:p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www.t-shevchenko.name/uk/Painting/1833-39/Monk.html</a:t>
            </a:r>
            <a:endParaRPr lang="uk-UA" sz="1400" dirty="0" smtClean="0"/>
          </a:p>
          <a:p>
            <a:r>
              <a:rPr lang="en-US" sz="1400" dirty="0">
                <a:hlinkClick r:id="rId9"/>
              </a:rPr>
              <a:t>http://www.vox-populi.com.ua/_/</a:t>
            </a:r>
            <a:r>
              <a:rPr lang="en-US" sz="1400" dirty="0" smtClean="0">
                <a:hlinkClick r:id="rId9"/>
              </a:rPr>
              <a:t>rsrc/1392062404982/rubriki/mistectvo/graficnasevcenkianasofiiekaraffi-korbutcastina4gorinbogdan/K1.jpg</a:t>
            </a:r>
            <a:endParaRPr lang="uk-UA" sz="1400" dirty="0" smtClean="0"/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www.shporchouk.com/bigpic/osnov.html</a:t>
            </a:r>
            <a:endParaRPr lang="uk-UA" sz="1400" dirty="0" smtClean="0"/>
          </a:p>
          <a:p>
            <a:r>
              <a:rPr lang="en-US" sz="1400" dirty="0">
                <a:hlinkClick r:id="rId11"/>
              </a:rPr>
              <a:t>http://</a:t>
            </a:r>
            <a:r>
              <a:rPr lang="en-US" sz="1400" dirty="0" smtClean="0">
                <a:hlinkClick r:id="rId11"/>
              </a:rPr>
              <a:t>i243.photobucket.com/albums/ff277/aiwn/Deregus_k.jpg</a:t>
            </a:r>
            <a:endParaRPr lang="uk-UA" sz="1400" dirty="0" smtClean="0"/>
          </a:p>
          <a:p>
            <a:r>
              <a:rPr lang="en-US" sz="1400" dirty="0">
                <a:hlinkClick r:id="rId12"/>
              </a:rPr>
              <a:t>http://i.historicalnovel.ru/u/11/f73b30e9f8706821936464a6557aa1/-/</a:t>
            </a:r>
            <a:r>
              <a:rPr lang="en-US" sz="1400" dirty="0" smtClean="0">
                <a:hlinkClick r:id="rId12"/>
              </a:rPr>
              <a:t>Max-zalizo-1.jpg</a:t>
            </a:r>
            <a:endParaRPr lang="uk-UA" sz="1400" dirty="0" smtClean="0"/>
          </a:p>
          <a:p>
            <a:r>
              <a:rPr lang="en-US" sz="1400" dirty="0"/>
              <a:t>http://uk.wikipedia.org/wiki/%D0%A4%D0%B0%D0%B9%D0%BB:Flag_of_Ukraine.jpg</a:t>
            </a:r>
            <a:endParaRPr lang="uk-UA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1228195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err="1"/>
              <a:t>Зображення</a:t>
            </a:r>
            <a:r>
              <a:rPr lang="ru-RU" sz="4000" dirty="0"/>
              <a:t> </a:t>
            </a:r>
            <a:r>
              <a:rPr lang="ru-RU" sz="4000" dirty="0" err="1" smtClean="0"/>
              <a:t>козацької</a:t>
            </a:r>
            <a:r>
              <a:rPr lang="ru-RU" sz="4000" dirty="0" smtClean="0"/>
              <a:t> </a:t>
            </a:r>
            <a:r>
              <a:rPr lang="ru-RU" sz="4000" dirty="0" err="1"/>
              <a:t>звитяги</a:t>
            </a:r>
            <a:r>
              <a:rPr lang="ru-RU" sz="4000" dirty="0"/>
              <a:t> у </a:t>
            </a:r>
            <a:r>
              <a:rPr lang="ru-RU" sz="4000" dirty="0" err="1"/>
              <a:t>творчості</a:t>
            </a:r>
            <a:r>
              <a:rPr lang="ru-RU" sz="4000" dirty="0"/>
              <a:t> </a:t>
            </a:r>
            <a:r>
              <a:rPr lang="ru-RU" sz="4000" dirty="0" err="1"/>
              <a:t>Т.Г.Шевченка</a:t>
            </a:r>
            <a:r>
              <a:rPr lang="ru-RU" sz="4000" dirty="0"/>
              <a:t>. 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114800" cy="1742015"/>
          </a:xfrm>
        </p:spPr>
        <p:txBody>
          <a:bodyPr/>
          <a:lstStyle/>
          <a:p>
            <a:r>
              <a:rPr lang="ru-RU" sz="2400" dirty="0" err="1"/>
              <a:t>Запорозька</a:t>
            </a:r>
            <a:r>
              <a:rPr lang="ru-RU" sz="2400" dirty="0"/>
              <a:t> </a:t>
            </a:r>
            <a:r>
              <a:rPr lang="ru-RU" sz="2400" dirty="0" err="1"/>
              <a:t>Січ</a:t>
            </a:r>
            <a:r>
              <a:rPr lang="ru-RU" sz="2400" dirty="0"/>
              <a:t> — один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світових</a:t>
            </a:r>
            <a:r>
              <a:rPr lang="ru-RU" sz="2400" dirty="0"/>
              <a:t> </a:t>
            </a:r>
            <a:r>
              <a:rPr lang="ru-RU" sz="2400" dirty="0" err="1"/>
              <a:t>феноменів</a:t>
            </a:r>
            <a:r>
              <a:rPr lang="ru-RU" sz="2400" dirty="0"/>
              <a:t>, над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замислювались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намагалися</a:t>
            </a:r>
            <a:r>
              <a:rPr lang="ru-RU" sz="2400" dirty="0"/>
              <a:t> </a:t>
            </a:r>
            <a:r>
              <a:rPr lang="ru-RU" sz="2400" dirty="0" err="1"/>
              <a:t>розгадати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поколінь</a:t>
            </a:r>
            <a:r>
              <a:rPr lang="ru-RU" sz="2400" dirty="0"/>
              <a:t> </a:t>
            </a:r>
            <a:r>
              <a:rPr lang="ru-RU" sz="2400" dirty="0" err="1"/>
              <a:t>дослідників</a:t>
            </a:r>
            <a:r>
              <a:rPr lang="ru-RU" sz="2400" dirty="0" smtClean="0"/>
              <a:t>.</a:t>
            </a:r>
          </a:p>
          <a:p>
            <a:r>
              <a:rPr lang="ru-RU" sz="2400" dirty="0" err="1"/>
              <a:t>Звитяжні</a:t>
            </a:r>
            <a:r>
              <a:rPr lang="ru-RU" sz="2400" dirty="0"/>
              <a:t> </a:t>
            </a:r>
            <a:r>
              <a:rPr lang="ru-RU" sz="2400" dirty="0" err="1"/>
              <a:t>запорожці</a:t>
            </a:r>
            <a:r>
              <a:rPr lang="ru-RU" sz="2400" dirty="0"/>
              <a:t> стали героями </a:t>
            </a:r>
            <a:r>
              <a:rPr lang="ru-RU" sz="2400" dirty="0" err="1"/>
              <a:t>безлічі</a:t>
            </a:r>
            <a:r>
              <a:rPr lang="ru-RU" sz="2400" dirty="0"/>
              <a:t> </a:t>
            </a:r>
            <a:r>
              <a:rPr lang="ru-RU" sz="2400" dirty="0" err="1"/>
              <a:t>літературних</a:t>
            </a:r>
            <a:r>
              <a:rPr lang="ru-RU" sz="2400" dirty="0"/>
              <a:t>  і </a:t>
            </a:r>
            <a:r>
              <a:rPr lang="ru-RU" sz="2400" dirty="0" err="1"/>
              <a:t>мистецьких</a:t>
            </a:r>
            <a:r>
              <a:rPr lang="ru-RU" sz="2400" dirty="0"/>
              <a:t> </a:t>
            </a:r>
            <a:r>
              <a:rPr lang="ru-RU" sz="2400" dirty="0" err="1"/>
              <a:t>творів</a:t>
            </a:r>
            <a:r>
              <a:rPr lang="ru-RU" sz="2400" dirty="0"/>
              <a:t>. Вельми </a:t>
            </a:r>
            <a:r>
              <a:rPr lang="ru-RU" sz="2400" dirty="0" err="1"/>
              <a:t>пишався</a:t>
            </a:r>
            <a:r>
              <a:rPr lang="ru-RU" sz="2400" dirty="0"/>
              <a:t> </a:t>
            </a:r>
            <a:r>
              <a:rPr lang="ru-RU" sz="2400" dirty="0" err="1"/>
              <a:t>приналежністю</a:t>
            </a:r>
            <a:r>
              <a:rPr lang="ru-RU" sz="2400" dirty="0"/>
              <a:t> до </a:t>
            </a:r>
            <a:r>
              <a:rPr lang="ru-RU" sz="2400" dirty="0" err="1"/>
              <a:t>козацтва</a:t>
            </a:r>
            <a:r>
              <a:rPr lang="ru-RU" sz="2400" dirty="0"/>
              <a:t> Тарас Григорович Шевченко.</a:t>
            </a:r>
            <a:endParaRPr lang="uk-UA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628800"/>
            <a:ext cx="422446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4048" y="494116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діорама</a:t>
            </a:r>
            <a:r>
              <a:rPr lang="ru-RU" dirty="0" smtClean="0"/>
              <a:t> "</a:t>
            </a:r>
            <a:r>
              <a:rPr lang="ru-RU" dirty="0" err="1" smtClean="0"/>
              <a:t>Військова</a:t>
            </a:r>
            <a:r>
              <a:rPr lang="ru-RU" dirty="0" smtClean="0"/>
              <a:t> рада на </a:t>
            </a:r>
            <a:r>
              <a:rPr lang="ru-RU" dirty="0" err="1" smtClean="0"/>
              <a:t>Січі</a:t>
            </a:r>
            <a:r>
              <a:rPr lang="ru-RU" dirty="0" smtClean="0"/>
              <a:t>"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28199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116632"/>
            <a:ext cx="6221760" cy="1329595"/>
          </a:xfrm>
        </p:spPr>
        <p:txBody>
          <a:bodyPr/>
          <a:lstStyle/>
          <a:p>
            <a:pPr algn="ctr"/>
            <a:r>
              <a:rPr lang="uk-UA" dirty="0" smtClean="0"/>
              <a:t>Поезія</a:t>
            </a:r>
            <a:br>
              <a:rPr lang="uk-UA" dirty="0" smtClean="0"/>
            </a:br>
            <a:r>
              <a:rPr lang="uk-UA" dirty="0" smtClean="0"/>
              <a:t> «Тарасова Ніч»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944179"/>
            <a:ext cx="3788227" cy="3988784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Уже </a:t>
            </a:r>
            <a:r>
              <a:rPr lang="uk-UA" sz="2400" dirty="0"/>
              <a:t>в ранній період творчості Кобзаря постать козака-лицаря, захисника народу, його волі та православної віри є своєрідною тугою поета за минулим. </a:t>
            </a:r>
            <a:r>
              <a:rPr lang="uk-UA" sz="2400" i="1" dirty="0"/>
              <a:t>Підтвердженням того є поезія "Тарасова ніч". В основу твору покладено події 1630 року, коли відбувся бій козаків проти військ польського гетьмана С.</a:t>
            </a:r>
            <a:r>
              <a:rPr lang="uk-UA" sz="2400" i="1" dirty="0" err="1"/>
              <a:t>Конецьпольського</a:t>
            </a:r>
            <a:r>
              <a:rPr lang="uk-UA" sz="2400" i="1" dirty="0"/>
              <a:t> під Переяславом.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268760"/>
            <a:ext cx="5585817" cy="295151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 rot="914389">
            <a:off x="6030174" y="462460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Битва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Переяславом 1630 р. Фрагмент </a:t>
            </a:r>
            <a:r>
              <a:rPr lang="ru-RU" sz="1400" dirty="0" err="1" smtClean="0"/>
              <a:t>картини</a:t>
            </a:r>
            <a:r>
              <a:rPr lang="ru-RU" sz="1400" dirty="0" smtClean="0"/>
              <a:t> В. </a:t>
            </a:r>
            <a:r>
              <a:rPr lang="ru-RU" sz="1400" dirty="0" err="1" smtClean="0"/>
              <a:t>Шаталіна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xmlns="" val="105847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gon-01.gif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011767" y="3429000"/>
            <a:ext cx="3080343" cy="31683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382000" cy="3287054"/>
          </a:xfrm>
        </p:spPr>
        <p:txBody>
          <a:bodyPr/>
          <a:lstStyle/>
          <a:p>
            <a:r>
              <a:rPr lang="uk-UA" sz="2400" dirty="0"/>
              <a:t>У цій поемі Шевченко високо підносить героїзм українського народу в боротьбі проти зовнішніх ворогів. Щоб краще розкрити велич </a:t>
            </a:r>
            <a:r>
              <a:rPr lang="uk-UA" sz="2400" dirty="0" smtClean="0"/>
              <a:t>козацької </a:t>
            </a:r>
            <a:r>
              <a:rPr lang="uk-UA" sz="2400" dirty="0"/>
              <a:t>звитяги, автор вдається до постатей </a:t>
            </a:r>
            <a:r>
              <a:rPr lang="uk-UA" sz="2400" dirty="0" smtClean="0"/>
              <a:t>Наливайка,Павлюка</a:t>
            </a:r>
            <a:r>
              <a:rPr lang="uk-UA" sz="2400" dirty="0"/>
              <a:t>. Згадуючи колишні події, поет висловлює </a:t>
            </a:r>
            <a:r>
              <a:rPr lang="uk-UA" sz="2400" dirty="0" smtClean="0"/>
              <a:t>тугу</a:t>
            </a:r>
          </a:p>
          <a:p>
            <a:pPr marL="0" indent="0" algn="ctr">
              <a:buNone/>
            </a:pPr>
            <a:r>
              <a:rPr lang="uk-UA" sz="2400" dirty="0"/>
              <a:t> </a:t>
            </a:r>
            <a:r>
              <a:rPr lang="uk-UA" sz="2400" dirty="0" smtClean="0"/>
              <a:t>             </a:t>
            </a:r>
            <a:r>
              <a:rPr lang="ru-RU" sz="2400" dirty="0" err="1" smtClean="0">
                <a:solidFill>
                  <a:srgbClr val="FF0000"/>
                </a:solidFill>
              </a:rPr>
              <a:t>Було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колись — </a:t>
            </a:r>
            <a:r>
              <a:rPr lang="ru-RU" sz="2400" dirty="0" err="1">
                <a:solidFill>
                  <a:srgbClr val="FF0000"/>
                </a:solidFill>
              </a:rPr>
              <a:t>панували</a:t>
            </a:r>
            <a:r>
              <a:rPr lang="ru-RU" sz="2400" dirty="0" smtClean="0">
                <a:solidFill>
                  <a:srgbClr val="FF0000"/>
                </a:solidFill>
              </a:rPr>
              <a:t>,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  Та </a:t>
            </a:r>
            <a:r>
              <a:rPr lang="ru-RU" sz="2400" dirty="0" err="1">
                <a:solidFill>
                  <a:srgbClr val="FF0000"/>
                </a:solidFill>
              </a:rPr>
              <a:t>більше</a:t>
            </a:r>
            <a:r>
              <a:rPr lang="ru-RU" sz="2400" dirty="0">
                <a:solidFill>
                  <a:srgbClr val="FF0000"/>
                </a:solidFill>
              </a:rPr>
              <a:t> не будем!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</a:rPr>
              <a:t>Тії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слави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козацької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</a:rPr>
              <a:t>Повік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не забудем!</a:t>
            </a:r>
            <a:endParaRPr lang="uk-UA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370806"/>
            <a:ext cx="2520280" cy="360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063333"/>
            <a:ext cx="2935214" cy="3913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67544" y="60932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Северин Наливайко</a:t>
            </a:r>
          </a:p>
          <a:p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60932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Павло Бут(Павлюк)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33853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Поема «Гамалія»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382000" cy="2400657"/>
          </a:xfrm>
        </p:spPr>
        <p:txBody>
          <a:bodyPr/>
          <a:lstStyle/>
          <a:p>
            <a:r>
              <a:rPr lang="uk-UA" sz="2400" dirty="0"/>
              <a:t>Сміливість, відвага, вільне, безжурне життя притаманні образам лицарів козацтва у поемі "Гамалія".</a:t>
            </a:r>
          </a:p>
          <a:p>
            <a:pPr marL="0" indent="0">
              <a:buNone/>
            </a:pPr>
            <a:r>
              <a:rPr lang="uk-UA" sz="2400" dirty="0" smtClean="0"/>
              <a:t>Образ ватажка тут </a:t>
            </a:r>
            <a:r>
              <a:rPr lang="uk-UA" sz="2400" dirty="0"/>
              <a:t>набуває особливого значення. Він завжди із </a:t>
            </a:r>
            <a:r>
              <a:rPr lang="uk-UA" sz="2400" dirty="0" smtClean="0"/>
              <a:t>запорожцями. </a:t>
            </a:r>
            <a:r>
              <a:rPr lang="uk-UA" sz="2400" dirty="0"/>
              <a:t>П</a:t>
            </a:r>
            <a:r>
              <a:rPr lang="uk-UA" sz="2400" dirty="0" smtClean="0"/>
              <a:t>ливучи </a:t>
            </a:r>
            <a:r>
              <a:rPr lang="uk-UA" sz="2400" dirty="0"/>
              <a:t>до Туреччини, Гамалія "попереду і байдаком керує</a:t>
            </a:r>
            <a:r>
              <a:rPr lang="uk-UA" sz="2400" dirty="0" smtClean="0"/>
              <a:t>". </a:t>
            </a:r>
            <a:r>
              <a:rPr lang="uk-UA" sz="2400" dirty="0"/>
              <a:t>А в бою він завжди в самому пеклі, не ховається за козацькі спини, нічого не боїться і є прикладом для наслідування.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271873"/>
            <a:ext cx="6981723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Above"/>
            <a:lightRig rig="twoPt" dir="t">
              <a:rot lat="0" lon="0" rev="7200000"/>
            </a:lightRig>
          </a:scene3d>
          <a:sp3d prstMaterial="matte">
            <a:bevelT w="22860" h="127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3528" y="606193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Гамалія</a:t>
            </a:r>
          </a:p>
        </p:txBody>
      </p:sp>
    </p:spTree>
    <p:extLst>
      <p:ext uri="{BB962C8B-B14F-4D97-AF65-F5344CB8AC3E}">
        <p14:creationId xmlns:p14="http://schemas.microsoft.com/office/powerpoint/2010/main" xmlns="" val="3102834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3006"/>
            <a:ext cx="8382000" cy="1163395"/>
          </a:xfrm>
        </p:spPr>
        <p:txBody>
          <a:bodyPr/>
          <a:lstStyle/>
          <a:p>
            <a:r>
              <a:rPr lang="ru-RU" sz="2800" dirty="0" err="1"/>
              <a:t>Зримі</a:t>
            </a:r>
            <a:r>
              <a:rPr lang="ru-RU" sz="2800" dirty="0"/>
              <a:t> </a:t>
            </a:r>
            <a:r>
              <a:rPr lang="ru-RU" sz="2800" dirty="0" err="1"/>
              <a:t>картини</a:t>
            </a:r>
            <a:r>
              <a:rPr lang="ru-RU" sz="2800" dirty="0"/>
              <a:t> бою в </a:t>
            </a:r>
            <a:r>
              <a:rPr lang="ru-RU" sz="2800" dirty="0" err="1"/>
              <a:t>турецькій</a:t>
            </a:r>
            <a:r>
              <a:rPr lang="ru-RU" sz="2800" dirty="0"/>
              <a:t> </a:t>
            </a:r>
            <a:r>
              <a:rPr lang="ru-RU" sz="2800" dirty="0" err="1"/>
              <a:t>столиці</a:t>
            </a:r>
            <a:r>
              <a:rPr lang="ru-RU" sz="2800" dirty="0"/>
              <a:t> </a:t>
            </a:r>
            <a:r>
              <a:rPr lang="ru-RU" sz="2800" dirty="0" err="1"/>
              <a:t>свідчать</a:t>
            </a:r>
            <a:r>
              <a:rPr lang="ru-RU" sz="2800" dirty="0"/>
              <a:t> про </a:t>
            </a:r>
            <a:r>
              <a:rPr lang="ru-RU" sz="2800" dirty="0" err="1"/>
              <a:t>козацьку</a:t>
            </a:r>
            <a:r>
              <a:rPr lang="ru-RU" sz="2800" dirty="0"/>
              <a:t> </a:t>
            </a:r>
            <a:r>
              <a:rPr lang="ru-RU" sz="2800" dirty="0" err="1"/>
              <a:t>відвагу</a:t>
            </a:r>
            <a:r>
              <a:rPr lang="ru-RU" sz="2800" dirty="0"/>
              <a:t>, </a:t>
            </a:r>
            <a:r>
              <a:rPr lang="ru-RU" sz="2800" dirty="0" err="1"/>
              <a:t>військову</a:t>
            </a:r>
            <a:r>
              <a:rPr lang="ru-RU" sz="2800" dirty="0"/>
              <a:t> доблесть:</a:t>
            </a:r>
            <a:br>
              <a:rPr lang="ru-RU" sz="2800" dirty="0"/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quarter" idx="10"/>
          </p:nvPr>
        </p:nvSpPr>
        <p:spPr>
          <a:xfrm>
            <a:off x="-252536" y="1268760"/>
            <a:ext cx="4968552" cy="276998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 smtClean="0">
                <a:solidFill>
                  <a:srgbClr val="FF0000"/>
                </a:solidFill>
              </a:rPr>
              <a:t>Скутар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мов</a:t>
            </a:r>
            <a:r>
              <a:rPr lang="ru-RU" sz="2400" dirty="0">
                <a:solidFill>
                  <a:srgbClr val="FF0000"/>
                </a:solidFill>
              </a:rPr>
              <a:t> пекло те, </a:t>
            </a:r>
            <a:r>
              <a:rPr lang="ru-RU" sz="2400" dirty="0" err="1">
                <a:solidFill>
                  <a:srgbClr val="FF0000"/>
                </a:solidFill>
              </a:rPr>
              <a:t>палає</a:t>
            </a:r>
            <a:r>
              <a:rPr lang="ru-RU" sz="2400" dirty="0" smtClean="0">
                <a:solidFill>
                  <a:srgbClr val="FF0000"/>
                </a:solidFill>
              </a:rPr>
              <a:t>,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</a:rPr>
              <a:t>Через </a:t>
            </a:r>
            <a:r>
              <a:rPr lang="ru-RU" sz="2400" dirty="0" err="1">
                <a:solidFill>
                  <a:srgbClr val="FF0000"/>
                </a:solidFill>
              </a:rPr>
              <a:t>базари</a:t>
            </a:r>
            <a:r>
              <a:rPr lang="ru-RU" sz="2400" dirty="0">
                <a:solidFill>
                  <a:srgbClr val="FF0000"/>
                </a:solidFill>
              </a:rPr>
              <a:t> кров </a:t>
            </a:r>
            <a:r>
              <a:rPr lang="ru-RU" sz="2400" dirty="0" err="1">
                <a:solidFill>
                  <a:srgbClr val="FF0000"/>
                </a:solidFill>
              </a:rPr>
              <a:t>тече</a:t>
            </a:r>
            <a:r>
              <a:rPr lang="ru-RU" sz="2400" dirty="0">
                <a:solidFill>
                  <a:srgbClr val="FF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Босфор </a:t>
            </a:r>
            <a:r>
              <a:rPr lang="ru-RU" sz="2400" dirty="0">
                <a:solidFill>
                  <a:srgbClr val="FF0000"/>
                </a:solidFill>
              </a:rPr>
              <a:t>широкий </a:t>
            </a:r>
            <a:r>
              <a:rPr lang="ru-RU" sz="2400" dirty="0" err="1">
                <a:solidFill>
                  <a:srgbClr val="FF0000"/>
                </a:solidFill>
              </a:rPr>
              <a:t>доливає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dirty="0" err="1">
                <a:solidFill>
                  <a:srgbClr val="FF0000"/>
                </a:solidFill>
              </a:rPr>
              <a:t>Неначе</a:t>
            </a:r>
            <a:r>
              <a:rPr lang="ru-RU" sz="2400" dirty="0">
                <a:solidFill>
                  <a:srgbClr val="FF0000"/>
                </a:solidFill>
              </a:rPr>
              <a:t> птахи </a:t>
            </a:r>
            <a:r>
              <a:rPr lang="ru-RU" sz="2400" dirty="0" err="1">
                <a:solidFill>
                  <a:srgbClr val="FF0000"/>
                </a:solidFill>
              </a:rPr>
              <a:t>чорні</a:t>
            </a:r>
            <a:r>
              <a:rPr lang="ru-RU" sz="2400" dirty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гаї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dirty="0" err="1" smtClean="0">
                <a:solidFill>
                  <a:srgbClr val="FF0000"/>
                </a:solidFill>
              </a:rPr>
              <a:t>Козацтво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сміливо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літає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dirty="0" err="1" smtClean="0">
                <a:solidFill>
                  <a:srgbClr val="FF0000"/>
                </a:solidFill>
              </a:rPr>
              <a:t>Ніхто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на </a:t>
            </a:r>
            <a:r>
              <a:rPr lang="ru-RU" sz="2400" dirty="0" err="1">
                <a:solidFill>
                  <a:srgbClr val="FF0000"/>
                </a:solidFill>
              </a:rPr>
              <a:t>світі</a:t>
            </a:r>
            <a:r>
              <a:rPr lang="ru-RU" sz="2400" dirty="0">
                <a:solidFill>
                  <a:srgbClr val="FF0000"/>
                </a:solidFill>
              </a:rPr>
              <a:t> не </a:t>
            </a:r>
            <a:r>
              <a:rPr lang="ru-RU" sz="2400" dirty="0" err="1">
                <a:solidFill>
                  <a:srgbClr val="FF0000"/>
                </a:solidFill>
              </a:rPr>
              <a:t>втече</a:t>
            </a:r>
            <a:r>
              <a:rPr lang="ru-RU" sz="2400" dirty="0">
                <a:solidFill>
                  <a:srgbClr val="FF0000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Огонь </a:t>
            </a:r>
            <a:r>
              <a:rPr lang="ru-RU" sz="2400" dirty="0" err="1">
                <a:solidFill>
                  <a:srgbClr val="FF0000"/>
                </a:solidFill>
              </a:rPr>
              <a:t>запеклих</a:t>
            </a:r>
            <a:r>
              <a:rPr lang="ru-RU" sz="2400" dirty="0">
                <a:solidFill>
                  <a:srgbClr val="FF0000"/>
                </a:solidFill>
              </a:rPr>
              <a:t> не </a:t>
            </a:r>
            <a:r>
              <a:rPr lang="ru-RU" sz="2400" dirty="0" err="1">
                <a:solidFill>
                  <a:srgbClr val="FF0000"/>
                </a:solidFill>
              </a:rPr>
              <a:t>пече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endParaRPr lang="uk-UA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764704"/>
            <a:ext cx="4385203" cy="4842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293096"/>
            <a:ext cx="3702199" cy="2201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580112" y="56205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Гамалія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63813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Пістолі та шабля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36351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Шанування козаків у народі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5820" y="980728"/>
            <a:ext cx="7863408" cy="997196"/>
          </a:xfrm>
        </p:spPr>
        <p:txBody>
          <a:bodyPr/>
          <a:lstStyle/>
          <a:p>
            <a:r>
              <a:rPr lang="uk-UA" sz="2400" dirty="0"/>
              <a:t>Коли хотіли підкреслити вроду людини, її кращі риси, казали: "він козацького роду", "з нього буде </a:t>
            </a:r>
            <a:r>
              <a:rPr lang="uk-UA" sz="2400" dirty="0" smtClean="0"/>
              <a:t>добрий </a:t>
            </a:r>
            <a:r>
              <a:rPr lang="uk-UA" sz="2400" dirty="0"/>
              <a:t>козак</a:t>
            </a:r>
            <a:r>
              <a:rPr lang="uk-UA" sz="2400" dirty="0" smtClean="0"/>
              <a:t>".</a:t>
            </a:r>
            <a:endParaRPr lang="uk-UA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36560" y="1844824"/>
            <a:ext cx="4114800" cy="280076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err="1"/>
              <a:t>П</a:t>
            </a:r>
            <a:r>
              <a:rPr lang="ru-RU" sz="2400" dirty="0" err="1" smtClean="0"/>
              <a:t>обувати</a:t>
            </a:r>
            <a:r>
              <a:rPr lang="ru-RU" sz="2400" dirty="0" smtClean="0"/>
              <a:t> </a:t>
            </a:r>
            <a:r>
              <a:rPr lang="ru-RU" sz="2400" dirty="0"/>
              <a:t>на </a:t>
            </a:r>
            <a:r>
              <a:rPr lang="ru-RU" sz="2400" dirty="0" err="1"/>
              <a:t>Запорозькій</a:t>
            </a:r>
            <a:r>
              <a:rPr lang="ru-RU" sz="2400" dirty="0"/>
              <a:t> </a:t>
            </a:r>
            <a:r>
              <a:rPr lang="ru-RU" sz="2400" dirty="0" err="1"/>
              <a:t>Січі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справою </a:t>
            </a:r>
            <a:r>
              <a:rPr lang="ru-RU" sz="2400" dirty="0" err="1"/>
              <a:t>честі</a:t>
            </a:r>
            <a:r>
              <a:rPr lang="ru-RU" sz="2400" dirty="0"/>
              <a:t> кожного юнака,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хотів</a:t>
            </a:r>
            <a:r>
              <a:rPr lang="ru-RU" sz="2400" dirty="0"/>
              <a:t> бути </a:t>
            </a:r>
            <a:r>
              <a:rPr lang="ru-RU" sz="2400" dirty="0" err="1"/>
              <a:t>гідним</a:t>
            </a:r>
            <a:r>
              <a:rPr lang="ru-RU" sz="2400" dirty="0"/>
              <a:t> </a:t>
            </a:r>
            <a:r>
              <a:rPr lang="ru-RU" sz="2400" dirty="0" err="1"/>
              <a:t>лицарем</a:t>
            </a:r>
            <a:r>
              <a:rPr lang="ru-RU" sz="2400" dirty="0"/>
              <a:t>. Юнаки </a:t>
            </a:r>
            <a:r>
              <a:rPr lang="ru-RU" sz="2400" dirty="0" err="1"/>
              <a:t>змагалися</a:t>
            </a:r>
            <a:r>
              <a:rPr lang="ru-RU" sz="2400" dirty="0"/>
              <a:t> в </a:t>
            </a:r>
            <a:r>
              <a:rPr lang="ru-RU" sz="2400" dirty="0" err="1"/>
              <a:t>їзді</a:t>
            </a:r>
            <a:r>
              <a:rPr lang="ru-RU" sz="2400" dirty="0"/>
              <a:t> на конях, </a:t>
            </a:r>
            <a:r>
              <a:rPr lang="ru-RU" sz="2400" dirty="0" err="1"/>
              <a:t>стрільбі</a:t>
            </a:r>
            <a:r>
              <a:rPr lang="ru-RU" sz="2400" dirty="0"/>
              <a:t>, </a:t>
            </a:r>
            <a:r>
              <a:rPr lang="ru-RU" sz="2400" dirty="0" err="1"/>
              <a:t>кидалися</a:t>
            </a:r>
            <a:r>
              <a:rPr lang="ru-RU" sz="2400" dirty="0"/>
              <a:t> один на одного та </a:t>
            </a:r>
            <a:r>
              <a:rPr lang="ru-RU" sz="2400" dirty="0" err="1"/>
              <a:t>боролися</a:t>
            </a:r>
            <a:r>
              <a:rPr lang="ru-RU" sz="2400" dirty="0"/>
              <a:t>.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58172"/>
            <a:ext cx="5138148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611560" y="60212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Ю.Брандт. Табір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1295" y="4174064"/>
            <a:ext cx="3593976" cy="219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83967" y="6453336"/>
            <a:ext cx="448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Козаки розважаються. Народне малярство. </a:t>
            </a:r>
          </a:p>
        </p:txBody>
      </p:sp>
    </p:spTree>
    <p:extLst>
      <p:ext uri="{BB962C8B-B14F-4D97-AF65-F5344CB8AC3E}">
        <p14:creationId xmlns:p14="http://schemas.microsoft.com/office/powerpoint/2010/main" xmlns="" val="2905946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Поема «Невольник»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09761"/>
            <a:ext cx="8208912" cy="1655143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Поема відображає картину проводів батьком сина на Січ, де бувалий козак передає у спадок єдиному нащадкові свою гордість, силу — козацьку зброю:</a:t>
            </a: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868144" y="2420888"/>
            <a:ext cx="3275856" cy="169683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Послужи, моя </a:t>
            </a:r>
            <a:r>
              <a:rPr lang="ru-RU" sz="2400" dirty="0" err="1">
                <a:solidFill>
                  <a:srgbClr val="FF0000"/>
                </a:solidFill>
              </a:rPr>
              <a:t>ти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зброє</a:t>
            </a:r>
            <a:r>
              <a:rPr lang="ru-RU" sz="2400" dirty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400" dirty="0" err="1">
                <a:solidFill>
                  <a:srgbClr val="FF0000"/>
                </a:solidFill>
              </a:rPr>
              <a:t>Молодій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ще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силі</a:t>
            </a:r>
            <a:r>
              <a:rPr lang="ru-RU" sz="2400" dirty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Послужи </a:t>
            </a:r>
            <a:r>
              <a:rPr lang="ru-RU" sz="2400" dirty="0" err="1">
                <a:solidFill>
                  <a:srgbClr val="FF0000"/>
                </a:solidFill>
              </a:rPr>
              <a:t>йому</a:t>
            </a:r>
            <a:r>
              <a:rPr lang="ru-RU" sz="2400" dirty="0">
                <a:solidFill>
                  <a:srgbClr val="FF0000"/>
                </a:solidFill>
              </a:rPr>
              <a:t> так </a:t>
            </a:r>
            <a:r>
              <a:rPr lang="ru-RU" sz="2400" dirty="0" err="1">
                <a:solidFill>
                  <a:srgbClr val="FF0000"/>
                </a:solidFill>
              </a:rPr>
              <a:t>щиро</a:t>
            </a:r>
            <a:r>
              <a:rPr lang="ru-RU" sz="2400" dirty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Як </a:t>
            </a:r>
            <a:r>
              <a:rPr lang="ru-RU" sz="2400" dirty="0" err="1">
                <a:solidFill>
                  <a:srgbClr val="FF0000"/>
                </a:solidFill>
              </a:rPr>
              <a:t>мені</a:t>
            </a:r>
            <a:r>
              <a:rPr lang="ru-RU" sz="2400" dirty="0">
                <a:solidFill>
                  <a:srgbClr val="FF0000"/>
                </a:solidFill>
              </a:rPr>
              <a:t> служила!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276872"/>
            <a:ext cx="5544616" cy="3118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75656" y="55172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Проводи на Січ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3108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Поема «Чернець»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4114800" cy="3323987"/>
          </a:xfrm>
        </p:spPr>
        <p:txBody>
          <a:bodyPr/>
          <a:lstStyle/>
          <a:p>
            <a:r>
              <a:rPr lang="uk-UA" sz="2400" dirty="0"/>
              <a:t>Дух давніх козацьких часів, неповторний героїзм лицарів Січі відтворив Тарас Шевченко і в поемі "Чернець</a:t>
            </a:r>
            <a:r>
              <a:rPr lang="uk-UA" sz="2400" dirty="0" smtClean="0"/>
              <a:t>". Героєм </a:t>
            </a:r>
            <a:r>
              <a:rPr lang="uk-UA" sz="2400" dirty="0"/>
              <a:t>твору є Семен </a:t>
            </a:r>
            <a:r>
              <a:rPr lang="uk-UA" sz="2400" dirty="0" smtClean="0"/>
              <a:t>Палій. </a:t>
            </a:r>
            <a:r>
              <a:rPr lang="uk-UA" sz="2400" dirty="0"/>
              <a:t>Завзятий козак пройшов всі випробування </a:t>
            </a:r>
            <a:r>
              <a:rPr lang="uk-UA" sz="2400" dirty="0" smtClean="0"/>
              <a:t>долі,і на </a:t>
            </a:r>
            <a:r>
              <a:rPr lang="uk-UA" sz="2400" dirty="0"/>
              <a:t>схилі літ, за старим запорозьким звичаєм, він постригся в ченці.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56"/>
          <a:stretch/>
        </p:blipFill>
        <p:spPr>
          <a:xfrm>
            <a:off x="5076056" y="1052735"/>
            <a:ext cx="3589758" cy="4464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152" y="554859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Чернець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10202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TS010286723</Template>
  <TotalTime>714</TotalTime>
  <Words>807</Words>
  <Application>Microsoft Office PowerPoint</Application>
  <PresentationFormat>Экран (4:3)</PresentationFormat>
  <Paragraphs>96</Paragraphs>
  <Slides>17</Slides>
  <Notes>4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Gray Segoe 4-3 template-template_April-17-2007</vt:lpstr>
      <vt:lpstr>Белый текст и шрифт Courier для слайдов с кодом</vt:lpstr>
      <vt:lpstr>Т.Г.Шевченко  та українське козацтво</vt:lpstr>
      <vt:lpstr>Зображення козацької звитяги у творчості Т.Г.Шевченка. </vt:lpstr>
      <vt:lpstr>Поезія  «Тарасова Ніч»</vt:lpstr>
      <vt:lpstr>Слайд 4</vt:lpstr>
      <vt:lpstr>Поема «Гамалія»</vt:lpstr>
      <vt:lpstr>Зримі картини бою в турецькій столиці свідчать про козацьку відвагу, військову доблесть: </vt:lpstr>
      <vt:lpstr>Шанування козаків у народі</vt:lpstr>
      <vt:lpstr>Поема «Невольник»</vt:lpstr>
      <vt:lpstr>Поема «Чернець»</vt:lpstr>
      <vt:lpstr>Палій тяжко переживає своє безсилля, свою самотність,та  як справжній патріот він думає передусім про Україну: </vt:lpstr>
      <vt:lpstr>Поезія «До Основ‘яненка</vt:lpstr>
      <vt:lpstr>Поема "Гайдамаки"</vt:lpstr>
      <vt:lpstr>Слайд 13</vt:lpstr>
      <vt:lpstr>Слайд 14</vt:lpstr>
      <vt:lpstr>Слайд 15</vt:lpstr>
      <vt:lpstr>Слайд 16</vt:lpstr>
      <vt:lpstr>Використані матеріали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микаел</dc:creator>
  <cp:lastModifiedBy>Admin</cp:lastModifiedBy>
  <cp:revision>34</cp:revision>
  <dcterms:created xsi:type="dcterms:W3CDTF">2014-03-09T10:25:11Z</dcterms:created>
  <dcterms:modified xsi:type="dcterms:W3CDTF">2015-02-24T12:48:06Z</dcterms:modified>
</cp:coreProperties>
</file>