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47000" r="-24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Трагікомедія Миколи Куліша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449782"/>
            <a:ext cx="6400800" cy="2379890"/>
          </a:xfrm>
        </p:spPr>
        <p:txBody>
          <a:bodyPr>
            <a:noAutofit/>
          </a:bodyPr>
          <a:lstStyle/>
          <a:p>
            <a:r>
              <a:rPr lang="uk-UA" sz="7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«Народний </a:t>
            </a:r>
            <a:r>
              <a:rPr lang="uk-UA" sz="7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Малахій</a:t>
            </a:r>
            <a:r>
              <a:rPr lang="uk-UA" sz="7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7200" b="1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5936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2974" y="188640"/>
            <a:ext cx="48182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Паспорт  </a:t>
            </a:r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твору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268760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uk-UA" sz="4000" dirty="0" err="1" smtClean="0"/>
              <a:t>Ім</a:t>
            </a:r>
            <a:r>
              <a:rPr lang="uk-UA" sz="4000" dirty="0" smtClean="0"/>
              <a:t> </a:t>
            </a:r>
            <a:r>
              <a:rPr lang="en-US" sz="4000" dirty="0" smtClean="0"/>
              <a:t>’</a:t>
            </a:r>
            <a:r>
              <a:rPr lang="uk-UA" sz="4000" dirty="0" smtClean="0"/>
              <a:t>я : « Народний </a:t>
            </a:r>
            <a:r>
              <a:rPr lang="uk-UA" sz="4000" dirty="0" err="1" smtClean="0"/>
              <a:t>Малахій</a:t>
            </a:r>
            <a:r>
              <a:rPr lang="uk-UA" sz="4000" dirty="0" smtClean="0"/>
              <a:t>»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uk-UA" sz="4000" dirty="0" smtClean="0"/>
              <a:t>Дата створення: 1927 рік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uk-UA" sz="4000" dirty="0" smtClean="0"/>
              <a:t>Автор: Микола Куліш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uk-UA" sz="4000" dirty="0"/>
              <a:t> </a:t>
            </a:r>
            <a:r>
              <a:rPr lang="uk-UA" sz="4000" dirty="0" smtClean="0"/>
              <a:t>Жанр: трагікомедія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uk-UA" sz="4000" dirty="0" smtClean="0"/>
              <a:t>Художній стиль: неоромантизм,</a:t>
            </a:r>
            <a:r>
              <a:rPr lang="uk-UA" sz="4000" dirty="0" err="1" smtClean="0"/>
              <a:t>екзистенціоналізм</a:t>
            </a:r>
            <a:r>
              <a:rPr lang="uk-UA" sz="4000" dirty="0" smtClean="0"/>
              <a:t>,бароко,романтизм,експресіонізм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2190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2973" y="188640"/>
            <a:ext cx="66720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Порушені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</a:t>
            </a:r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проблеми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2973" y="1340768"/>
            <a:ext cx="828745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dirty="0"/>
              <a:t> </a:t>
            </a:r>
            <a:r>
              <a:rPr lang="ru-RU" sz="4400" dirty="0" smtClean="0"/>
              <a:t>Стану </a:t>
            </a:r>
            <a:r>
              <a:rPr lang="ru-RU" sz="4400" dirty="0" err="1"/>
              <a:t>певної</a:t>
            </a:r>
            <a:r>
              <a:rPr lang="ru-RU" sz="4400" dirty="0"/>
              <a:t> </a:t>
            </a:r>
            <a:r>
              <a:rPr lang="ru-RU" sz="4400" dirty="0" err="1"/>
              <a:t>частини</a:t>
            </a:r>
            <a:r>
              <a:rPr lang="ru-RU" sz="4400" dirty="0"/>
              <a:t> </a:t>
            </a:r>
            <a:r>
              <a:rPr lang="ru-RU" sz="4400" dirty="0" err="1"/>
              <a:t>українцiв</a:t>
            </a:r>
            <a:r>
              <a:rPr lang="ru-RU" sz="4400" dirty="0"/>
              <a:t>, </a:t>
            </a:r>
            <a:r>
              <a:rPr lang="ru-RU" sz="4400" dirty="0" err="1"/>
              <a:t>розворушених</a:t>
            </a:r>
            <a:r>
              <a:rPr lang="ru-RU" sz="4400" dirty="0"/>
              <a:t> </a:t>
            </a:r>
            <a:r>
              <a:rPr lang="ru-RU" sz="4400" dirty="0" err="1"/>
              <a:t>революцiйними</a:t>
            </a:r>
            <a:r>
              <a:rPr lang="ru-RU" sz="4400" dirty="0"/>
              <a:t> </a:t>
            </a:r>
            <a:r>
              <a:rPr lang="ru-RU" sz="4400" dirty="0" err="1" smtClean="0"/>
              <a:t>подiями</a:t>
            </a:r>
            <a:r>
              <a:rPr lang="ru-RU" sz="4400" dirty="0" smtClean="0"/>
              <a:t>.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ru-RU" sz="4400" dirty="0" err="1" smtClean="0"/>
              <a:t>Соціалізму</a:t>
            </a:r>
            <a:r>
              <a:rPr lang="ru-RU" sz="4400" dirty="0" smtClean="0"/>
              <a:t> як </a:t>
            </a:r>
            <a:r>
              <a:rPr lang="ru-RU" sz="4400" dirty="0"/>
              <a:t>«</a:t>
            </a:r>
            <a:r>
              <a:rPr lang="ru-RU" sz="4400" dirty="0" err="1" smtClean="0"/>
              <a:t>хворої</a:t>
            </a:r>
            <a:r>
              <a:rPr lang="ru-RU" sz="4400" dirty="0" smtClean="0"/>
              <a:t> </a:t>
            </a:r>
            <a:r>
              <a:rPr lang="ru-RU" sz="4400" dirty="0" err="1" smtClean="0"/>
              <a:t>мрії</a:t>
            </a:r>
            <a:r>
              <a:rPr lang="ru-RU" sz="4400" dirty="0" smtClean="0"/>
              <a:t>».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ru-RU" sz="4400" dirty="0" err="1" smtClean="0"/>
              <a:t>Людської</a:t>
            </a:r>
            <a:r>
              <a:rPr lang="ru-RU" sz="4400" dirty="0" smtClean="0"/>
              <a:t> </a:t>
            </a:r>
            <a:r>
              <a:rPr lang="ru-RU" sz="4400" dirty="0" err="1"/>
              <a:t>мрії</a:t>
            </a:r>
            <a:r>
              <a:rPr lang="ru-RU" sz="4400" dirty="0" smtClean="0"/>
              <a:t>,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ru-RU" sz="4400" dirty="0" err="1" smtClean="0"/>
              <a:t>Маленької</a:t>
            </a:r>
            <a:r>
              <a:rPr lang="ru-RU" sz="4400" dirty="0" smtClean="0"/>
              <a:t> </a:t>
            </a:r>
            <a:r>
              <a:rPr lang="ru-RU" sz="4400" dirty="0" err="1" smtClean="0"/>
              <a:t>особистості</a:t>
            </a:r>
            <a:endParaRPr lang="ru-RU" sz="4400" dirty="0" smtClean="0"/>
          </a:p>
          <a:p>
            <a:pPr marL="571500" indent="-571500">
              <a:buFont typeface="Wingdings" pitchFamily="2" charset="2"/>
              <a:buChar char="q"/>
            </a:pPr>
            <a:r>
              <a:rPr lang="uk-UA" sz="4400" dirty="0" smtClean="0"/>
              <a:t>Суперечності душі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uk-UA" sz="4400" dirty="0" smtClean="0"/>
              <a:t>Фанатичності ідеї</a:t>
            </a:r>
          </a:p>
          <a:p>
            <a:pPr marL="285750" indent="-285750">
              <a:buFont typeface="Wingdings" pitchFamily="2" charset="2"/>
              <a:buChar char="q"/>
            </a:pPr>
            <a:endParaRPr lang="ru-RU" sz="4400" dirty="0" smtClean="0"/>
          </a:p>
        </p:txBody>
      </p:sp>
    </p:spTree>
    <p:extLst>
      <p:ext uri="{BB962C8B-B14F-4D97-AF65-F5344CB8AC3E}">
        <p14:creationId xmlns:p14="http://schemas.microsoft.com/office/powerpoint/2010/main" val="2268520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348880"/>
            <a:ext cx="3785939" cy="4426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332656"/>
            <a:ext cx="660648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 err="1"/>
              <a:t>Малахій</a:t>
            </a:r>
            <a:endParaRPr lang="ru-RU" sz="6600" b="1" dirty="0"/>
          </a:p>
          <a:p>
            <a:r>
              <a:rPr lang="ru-RU" sz="2800" dirty="0"/>
              <a:t>(у </a:t>
            </a:r>
            <a:r>
              <a:rPr lang="ru-RU" sz="2800" dirty="0" err="1"/>
              <a:t>перекладі</a:t>
            </a:r>
            <a:r>
              <a:rPr lang="ru-RU" sz="2800" dirty="0"/>
              <a:t> з </a:t>
            </a:r>
            <a:r>
              <a:rPr lang="ru-RU" sz="2800" dirty="0" err="1"/>
              <a:t>давньоєврейської</a:t>
            </a:r>
            <a:r>
              <a:rPr lang="ru-RU" sz="2800" dirty="0"/>
              <a:t> </a:t>
            </a:r>
            <a:r>
              <a:rPr lang="ru-RU" sz="2800" dirty="0" err="1"/>
              <a:t>означає</a:t>
            </a:r>
            <a:r>
              <a:rPr lang="ru-RU" sz="2800" dirty="0"/>
              <a:t> «</a:t>
            </a:r>
            <a:r>
              <a:rPr lang="ru-RU" sz="2800" dirty="0" err="1"/>
              <a:t>вісник</a:t>
            </a:r>
            <a:r>
              <a:rPr lang="ru-RU" sz="2800" dirty="0"/>
              <a:t> </a:t>
            </a:r>
            <a:r>
              <a:rPr lang="ru-RU" sz="2800" dirty="0" err="1"/>
              <a:t>мій</a:t>
            </a:r>
            <a:r>
              <a:rPr lang="ru-RU" sz="2800" dirty="0"/>
              <a:t>», </a:t>
            </a:r>
            <a:r>
              <a:rPr lang="ru-RU" sz="2800" dirty="0" err="1"/>
              <a:t>що</a:t>
            </a:r>
            <a:r>
              <a:rPr lang="ru-RU" sz="2800" dirty="0"/>
              <a:t> є</a:t>
            </a:r>
          </a:p>
          <a:p>
            <a:r>
              <a:rPr lang="ru-RU" sz="2800" dirty="0" err="1"/>
              <a:t>синонімом</a:t>
            </a:r>
            <a:r>
              <a:rPr lang="ru-RU" sz="2800" dirty="0"/>
              <a:t> до </a:t>
            </a:r>
            <a:r>
              <a:rPr lang="ru-RU" sz="2800" dirty="0" err="1"/>
              <a:t>слів</a:t>
            </a:r>
            <a:r>
              <a:rPr lang="ru-RU" sz="2800" dirty="0"/>
              <a:t> ангел, пророк</a:t>
            </a:r>
            <a:r>
              <a:rPr lang="ru-RU" sz="2800" dirty="0" smtClean="0"/>
              <a:t>) – </a:t>
            </a:r>
            <a:r>
              <a:rPr lang="ru-RU" sz="2800" dirty="0" err="1" smtClean="0"/>
              <a:t>головний</a:t>
            </a:r>
            <a:r>
              <a:rPr lang="ru-RU" sz="2800" dirty="0" smtClean="0"/>
              <a:t> герой.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30400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9737" y="0"/>
            <a:ext cx="97801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/>
                </a:solidFill>
                <a:effectLst>
                  <a:reflection blurRad="12700" stA="50000" endPos="50000" dist="5000" dir="5400000" sy="-100000" rotWithShape="0"/>
                </a:effectLst>
              </a:rPr>
              <a:t>Проекти</a:t>
            </a:r>
            <a:r>
              <a:rPr lang="ru-RU" sz="5400" b="1" cap="all" spc="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5400" b="1" cap="all" spc="0" dirty="0" err="1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Малахія</a:t>
            </a:r>
            <a:r>
              <a:rPr lang="ru-RU" sz="5400" b="1" cap="all" spc="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стаканчика:</a:t>
            </a:r>
            <a:endParaRPr lang="ru-RU" sz="5400" b="1" cap="all" spc="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2132856"/>
            <a:ext cx="903649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«1) Про </a:t>
            </a:r>
            <a:r>
              <a:rPr lang="ru-RU" sz="3200" dirty="0" err="1"/>
              <a:t>негайну</a:t>
            </a:r>
            <a:r>
              <a:rPr lang="ru-RU" sz="3200" dirty="0"/>
              <a:t> реформу </a:t>
            </a:r>
            <a:r>
              <a:rPr lang="ru-RU" sz="3200" dirty="0" err="1"/>
              <a:t>людини</a:t>
            </a:r>
            <a:r>
              <a:rPr lang="ru-RU" sz="3200" dirty="0"/>
              <a:t> і в першу </a:t>
            </a:r>
            <a:r>
              <a:rPr lang="ru-RU" sz="3200" dirty="0" err="1"/>
              <a:t>чергу</a:t>
            </a:r>
            <a:r>
              <a:rPr lang="ru-RU" sz="3200" dirty="0"/>
              <a:t> </a:t>
            </a:r>
            <a:r>
              <a:rPr lang="ru-RU" sz="3200" dirty="0" err="1" smtClean="0"/>
              <a:t>українського</a:t>
            </a:r>
            <a:r>
              <a:rPr lang="ru-RU" sz="3200" dirty="0" smtClean="0"/>
              <a:t> народу</a:t>
            </a:r>
            <a:r>
              <a:rPr lang="ru-RU" sz="3200" dirty="0"/>
              <a:t>, </a:t>
            </a:r>
            <a:r>
              <a:rPr lang="ru-RU" sz="3200" dirty="0" err="1"/>
              <a:t>бо</a:t>
            </a:r>
            <a:r>
              <a:rPr lang="ru-RU" sz="3200" dirty="0"/>
              <a:t> в </a:t>
            </a:r>
            <a:r>
              <a:rPr lang="ru-RU" sz="3200" dirty="0" err="1"/>
              <a:t>стані</a:t>
            </a:r>
            <a:r>
              <a:rPr lang="ru-RU" sz="3200" dirty="0"/>
              <a:t> </a:t>
            </a:r>
            <a:r>
              <a:rPr lang="ru-RU" sz="3200" dirty="0" err="1"/>
              <a:t>дядьків</a:t>
            </a:r>
            <a:r>
              <a:rPr lang="ru-RU" sz="3200" dirty="0"/>
              <a:t> та </a:t>
            </a:r>
            <a:r>
              <a:rPr lang="ru-RU" sz="3200" dirty="0" err="1"/>
              <a:t>перекладачів</a:t>
            </a:r>
            <a:r>
              <a:rPr lang="ru-RU" sz="3200" dirty="0"/>
              <a:t> на </a:t>
            </a:r>
            <a:r>
              <a:rPr lang="ru-RU" sz="3200" dirty="0" err="1"/>
              <a:t>тім</a:t>
            </a:r>
            <a:r>
              <a:rPr lang="ru-RU" sz="3200" dirty="0"/>
              <a:t> </a:t>
            </a:r>
            <a:r>
              <a:rPr lang="ru-RU" sz="3200" dirty="0" err="1"/>
              <a:t>світі</a:t>
            </a:r>
            <a:r>
              <a:rPr lang="ru-RU" sz="3200" dirty="0"/>
              <a:t> </a:t>
            </a:r>
            <a:r>
              <a:rPr lang="ru-RU" sz="3200" dirty="0" err="1"/>
              <a:t>зайців</a:t>
            </a:r>
            <a:r>
              <a:rPr lang="ru-RU" sz="3200" dirty="0"/>
              <a:t> </a:t>
            </a:r>
            <a:r>
              <a:rPr lang="ru-RU" sz="3200" dirty="0" smtClean="0"/>
              <a:t>будем пасти</a:t>
            </a:r>
            <a:r>
              <a:rPr lang="ru-RU" sz="3200" dirty="0"/>
              <a:t>;</a:t>
            </a:r>
          </a:p>
          <a:p>
            <a:r>
              <a:rPr lang="ru-RU" sz="3200" dirty="0"/>
              <a:t>2) про реформу </a:t>
            </a:r>
            <a:r>
              <a:rPr lang="ru-RU" sz="3200" dirty="0" err="1"/>
              <a:t>української</a:t>
            </a:r>
            <a:r>
              <a:rPr lang="ru-RU" sz="3200" dirty="0"/>
              <a:t> </a:t>
            </a:r>
            <a:r>
              <a:rPr lang="ru-RU" sz="3200" dirty="0" err="1"/>
              <a:t>мови</a:t>
            </a:r>
            <a:r>
              <a:rPr lang="ru-RU" sz="3200" dirty="0"/>
              <a:t> з </a:t>
            </a:r>
            <a:r>
              <a:rPr lang="ru-RU" sz="3200" dirty="0" err="1"/>
              <a:t>погляду</a:t>
            </a:r>
            <a:r>
              <a:rPr lang="ru-RU" sz="3200" dirty="0"/>
              <a:t> </a:t>
            </a:r>
            <a:r>
              <a:rPr lang="ru-RU" sz="3200" dirty="0" err="1"/>
              <a:t>повного</a:t>
            </a:r>
            <a:r>
              <a:rPr lang="ru-RU" sz="3200" dirty="0"/>
              <a:t> </a:t>
            </a:r>
            <a:r>
              <a:rPr lang="ru-RU" sz="3200" dirty="0" err="1" smtClean="0"/>
              <a:t>соціалізму</a:t>
            </a:r>
            <a:r>
              <a:rPr lang="ru-RU" sz="3200" dirty="0" smtClean="0"/>
              <a:t>, а </a:t>
            </a:r>
            <a:r>
              <a:rPr lang="ru-RU" sz="3200" dirty="0"/>
              <a:t>не так, як на </a:t>
            </a:r>
            <a:r>
              <a:rPr lang="ru-RU" sz="3200" dirty="0" err="1"/>
              <a:t>телеграфі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за слово </a:t>
            </a:r>
            <a:r>
              <a:rPr lang="ru-RU" sz="3200" dirty="0" err="1"/>
              <a:t>уночі</a:t>
            </a:r>
            <a:r>
              <a:rPr lang="ru-RU" sz="3200" dirty="0"/>
              <a:t> </a:t>
            </a:r>
            <a:r>
              <a:rPr lang="ru-RU" sz="3200" dirty="0" err="1"/>
              <a:t>правлять</a:t>
            </a:r>
            <a:r>
              <a:rPr lang="ru-RU" sz="3200" dirty="0"/>
              <a:t>, як за </a:t>
            </a:r>
            <a:r>
              <a:rPr lang="ru-RU" sz="3200" dirty="0" err="1"/>
              <a:t>дві</a:t>
            </a:r>
            <a:r>
              <a:rPr lang="ru-RU" sz="3200" dirty="0"/>
              <a:t> </a:t>
            </a:r>
            <a:r>
              <a:rPr lang="ru-RU" sz="3200" dirty="0" err="1" smtClean="0"/>
              <a:t>слові</a:t>
            </a:r>
            <a:r>
              <a:rPr lang="ru-RU" sz="3200" dirty="0" smtClean="0"/>
              <a:t>– </a:t>
            </a:r>
            <a:r>
              <a:rPr lang="ru-RU" sz="3200" dirty="0"/>
              <a:t>у, </a:t>
            </a:r>
            <a:r>
              <a:rPr lang="ru-RU" sz="3200" dirty="0" err="1"/>
              <a:t>ночі</a:t>
            </a:r>
            <a:r>
              <a:rPr lang="ru-RU" sz="3200" dirty="0"/>
              <a:t>;</a:t>
            </a:r>
          </a:p>
          <a:p>
            <a:r>
              <a:rPr lang="ru-RU" sz="3200" dirty="0"/>
              <a:t>3) </a:t>
            </a:r>
            <a:r>
              <a:rPr lang="ru-RU" sz="3200" dirty="0" err="1"/>
              <a:t>додаток</a:t>
            </a:r>
            <a:r>
              <a:rPr lang="ru-RU" sz="3200" dirty="0"/>
              <a:t>: схема </a:t>
            </a:r>
            <a:r>
              <a:rPr lang="ru-RU" sz="3200" dirty="0" err="1"/>
              <a:t>перебудови</a:t>
            </a:r>
            <a:r>
              <a:rPr lang="ru-RU" sz="3200" dirty="0"/>
              <a:t> </a:t>
            </a:r>
            <a:r>
              <a:rPr lang="ru-RU" sz="3200" dirty="0" err="1"/>
              <a:t>України</a:t>
            </a:r>
            <a:r>
              <a:rPr lang="ru-RU" sz="3200" dirty="0"/>
              <a:t> з центром у </a:t>
            </a:r>
            <a:r>
              <a:rPr lang="ru-RU" sz="3200" dirty="0" err="1"/>
              <a:t>Києві</a:t>
            </a:r>
            <a:r>
              <a:rPr lang="ru-RU" sz="3200" dirty="0"/>
              <a:t>, </a:t>
            </a:r>
            <a:r>
              <a:rPr lang="ru-RU" sz="3200" dirty="0" err="1" smtClean="0"/>
              <a:t>бо</a:t>
            </a:r>
            <a:r>
              <a:rPr lang="ru-RU" sz="3200" dirty="0" smtClean="0"/>
              <a:t> </a:t>
            </a:r>
            <a:r>
              <a:rPr lang="ru-RU" sz="3200" dirty="0" err="1" smtClean="0"/>
              <a:t>Харків</a:t>
            </a:r>
            <a:r>
              <a:rPr lang="ru-RU" sz="3200" dirty="0" smtClean="0"/>
              <a:t> </a:t>
            </a:r>
            <a:r>
              <a:rPr lang="ru-RU" sz="3200" dirty="0" err="1"/>
              <a:t>здається</a:t>
            </a:r>
            <a:r>
              <a:rPr lang="ru-RU" sz="3200" dirty="0"/>
              <a:t> </a:t>
            </a:r>
            <a:r>
              <a:rPr lang="ru-RU" sz="3200" dirty="0" err="1"/>
              <a:t>мені</a:t>
            </a:r>
            <a:r>
              <a:rPr lang="ru-RU" sz="3200" dirty="0"/>
              <a:t> на контору»</a:t>
            </a:r>
          </a:p>
        </p:txBody>
      </p:sp>
    </p:spTree>
    <p:extLst>
      <p:ext uri="{BB962C8B-B14F-4D97-AF65-F5344CB8AC3E}">
        <p14:creationId xmlns:p14="http://schemas.microsoft.com/office/powerpoint/2010/main" val="3143869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8" y="836712"/>
            <a:ext cx="3024336" cy="488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848" y="2443162"/>
            <a:ext cx="228600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04"/>
          <a:stretch/>
        </p:blipFill>
        <p:spPr bwMode="auto">
          <a:xfrm>
            <a:off x="5308848" y="692696"/>
            <a:ext cx="3835152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8286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903649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«Народний </a:t>
            </a:r>
            <a:r>
              <a:rPr lang="uk-UA" sz="4800" b="1" dirty="0" err="1" smtClean="0"/>
              <a:t>Малахій</a:t>
            </a:r>
            <a:r>
              <a:rPr lang="uk-UA" sz="4800" b="1" dirty="0" smtClean="0"/>
              <a:t>» – новаторська драма :</a:t>
            </a:r>
            <a:endParaRPr lang="uk-UA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uk-UA" sz="4800" dirty="0" smtClean="0"/>
              <a:t> Поєднання трагічного </a:t>
            </a:r>
            <a:r>
              <a:rPr lang="uk-UA" sz="4800" dirty="0"/>
              <a:t>з </a:t>
            </a:r>
            <a:r>
              <a:rPr lang="uk-UA" sz="4800" dirty="0" smtClean="0"/>
              <a:t>комічним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uk-UA" sz="4800" dirty="0" smtClean="0"/>
              <a:t> Поєднання гумору з патетикою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uk-UA" sz="4800" dirty="0" smtClean="0"/>
              <a:t> Велика кількість символічних та психологічних  моментів та образів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20605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198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Трагікомедія Миколи Куліша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Трагікомедія Миколи Куліша</dc:title>
  <dc:creator>Yulya</dc:creator>
  <cp:lastModifiedBy>Yulya</cp:lastModifiedBy>
  <cp:revision>8</cp:revision>
  <dcterms:created xsi:type="dcterms:W3CDTF">2013-11-13T14:52:33Z</dcterms:created>
  <dcterms:modified xsi:type="dcterms:W3CDTF">2013-11-13T16:55:02Z</dcterms:modified>
</cp:coreProperties>
</file>