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1;&#1085;&#1072;\&#1088;&#1077;&#1092;&#1077;&#1088;&#1072;&#1090;\&#1082;&#1072;&#1088;&#1090;&#1080;&#1085;&#1082;&#1080;%20&#1087;&#1086;&#1076;%20&#1088;&#1077;&#1092;&#1077;&#1088;&#1072;&#1090;&#1099;\&#1096;&#1077;&#1074;&#1095;&#1077;&#1085;&#1082;&#1086;\pianino_pod_dozhdyom_-_ochen_krasivaya_muzyka%20(mp3cut.net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86478" cy="68396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6446" y="0"/>
            <a:ext cx="3357554" cy="32146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Тарас Шевченко-драматург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929066"/>
            <a:ext cx="3143240" cy="264320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ідготувала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9-А класу</a:t>
            </a:r>
          </a:p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Колпакчі Яна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anino_pod_dozhdyom_-_ochen_krasivaya_muzyk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85728"/>
            <a:ext cx="4214810" cy="6572272"/>
          </a:xfrm>
        </p:spPr>
        <p:txBody>
          <a:bodyPr>
            <a:normAutofit/>
          </a:bodyPr>
          <a:lstStyle/>
          <a:p>
            <a:r>
              <a:rPr lang="ru-RU" i="1" dirty="0" smtClean="0"/>
              <a:t>Тарас Шевченко - не </a:t>
            </a:r>
            <a:r>
              <a:rPr lang="ru-RU" i="1" dirty="0" err="1" smtClean="0"/>
              <a:t>лише</a:t>
            </a:r>
            <a:r>
              <a:rPr lang="ru-RU" i="1" dirty="0" smtClean="0"/>
              <a:t> поет і </a:t>
            </a:r>
            <a:r>
              <a:rPr lang="ru-RU" i="1" dirty="0" err="1" smtClean="0"/>
              <a:t>прозаїк</a:t>
            </a:r>
            <a:r>
              <a:rPr lang="ru-RU" i="1" dirty="0" smtClean="0"/>
              <a:t>, а </a:t>
            </a:r>
            <a:r>
              <a:rPr lang="ru-RU" i="1" dirty="0" err="1" smtClean="0"/>
              <a:t>й</a:t>
            </a:r>
            <a:r>
              <a:rPr lang="ru-RU" i="1" dirty="0" smtClean="0"/>
              <a:t> драматург</a:t>
            </a:r>
            <a:r>
              <a:rPr lang="ru-RU" i="1" dirty="0" smtClean="0"/>
              <a:t>.</a:t>
            </a:r>
            <a:r>
              <a:rPr lang="ru-RU" i="1" dirty="0" smtClean="0"/>
              <a:t> </a:t>
            </a:r>
            <a:r>
              <a:rPr lang="ru-RU" i="1" dirty="0" err="1" smtClean="0"/>
              <a:t>Геніальний</a:t>
            </a:r>
            <a:r>
              <a:rPr lang="ru-RU" i="1" dirty="0" smtClean="0"/>
              <a:t> поет </a:t>
            </a:r>
            <a:r>
              <a:rPr lang="ru-RU" i="1" dirty="0" err="1" smtClean="0"/>
              <a:t>мав</a:t>
            </a:r>
            <a:r>
              <a:rPr lang="ru-RU" i="1" dirty="0" smtClean="0"/>
              <a:t> </a:t>
            </a:r>
            <a:r>
              <a:rPr lang="ru-RU" i="1" dirty="0" err="1" smtClean="0"/>
              <a:t>яскраво</a:t>
            </a:r>
            <a:r>
              <a:rPr lang="ru-RU" i="1" dirty="0" smtClean="0"/>
              <a:t> </a:t>
            </a:r>
            <a:r>
              <a:rPr lang="ru-RU" i="1" dirty="0" err="1" smtClean="0"/>
              <a:t>виражене</a:t>
            </a:r>
            <a:r>
              <a:rPr lang="ru-RU" i="1" dirty="0" smtClean="0"/>
              <a:t> </a:t>
            </a:r>
            <a:r>
              <a:rPr lang="ru-RU" i="1" dirty="0" err="1" smtClean="0"/>
              <a:t>почуття</a:t>
            </a:r>
            <a:r>
              <a:rPr lang="ru-RU" i="1" dirty="0" smtClean="0"/>
              <a:t> драматурга, -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незначна</a:t>
            </a:r>
            <a:r>
              <a:rPr lang="ru-RU" i="1" dirty="0" smtClean="0"/>
              <a:t> </a:t>
            </a:r>
            <a:r>
              <a:rPr lang="ru-RU" i="1" dirty="0" err="1" smtClean="0"/>
              <a:t>побутова</a:t>
            </a:r>
            <a:r>
              <a:rPr lang="ru-RU" i="1" dirty="0" smtClean="0"/>
              <a:t> сценка могла </a:t>
            </a:r>
            <a:r>
              <a:rPr lang="ru-RU" i="1" dirty="0" err="1" smtClean="0"/>
              <a:t>викликати</a:t>
            </a:r>
            <a:r>
              <a:rPr lang="ru-RU" i="1" dirty="0" smtClean="0"/>
              <a:t> у </a:t>
            </a:r>
            <a:r>
              <a:rPr lang="ru-RU" i="1" dirty="0" err="1" smtClean="0"/>
              <a:t>нього</a:t>
            </a:r>
            <a:r>
              <a:rPr lang="ru-RU" i="1" dirty="0" smtClean="0"/>
              <a:t> </a:t>
            </a:r>
            <a:r>
              <a:rPr lang="ru-RU" i="1" dirty="0" err="1" smtClean="0"/>
              <a:t>бажання</a:t>
            </a:r>
            <a:r>
              <a:rPr lang="ru-RU" i="1" dirty="0" smtClean="0"/>
              <a:t> </a:t>
            </a:r>
            <a:r>
              <a:rPr lang="ru-RU" i="1" dirty="0" err="1" smtClean="0"/>
              <a:t>написати</a:t>
            </a:r>
            <a:r>
              <a:rPr lang="ru-RU" i="1" dirty="0" smtClean="0"/>
              <a:t> </a:t>
            </a:r>
            <a:r>
              <a:rPr lang="ru-RU" i="1" dirty="0" err="1" smtClean="0"/>
              <a:t>драматичний</a:t>
            </a:r>
            <a:r>
              <a:rPr lang="ru-RU" i="1" dirty="0" smtClean="0"/>
              <a:t> </a:t>
            </a:r>
            <a:r>
              <a:rPr lang="ru-RU" i="1" dirty="0" err="1" smtClean="0"/>
              <a:t>твір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vtoportret. Ofort. 18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357818" cy="6849483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0"/>
            <a:ext cx="385762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/>
              <a:t>Х</a:t>
            </a:r>
            <a:r>
              <a:rPr lang="ru-RU" i="1" dirty="0" err="1" smtClean="0"/>
              <a:t>оча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драматургічний</a:t>
            </a:r>
            <a:r>
              <a:rPr lang="ru-RU" i="1" dirty="0" smtClean="0"/>
              <a:t> </a:t>
            </a:r>
            <a:r>
              <a:rPr lang="ru-RU" i="1" dirty="0" err="1" smtClean="0"/>
              <a:t>спадщина</a:t>
            </a:r>
            <a:r>
              <a:rPr lang="ru-RU" i="1" dirty="0" smtClean="0"/>
              <a:t> </a:t>
            </a:r>
            <a:r>
              <a:rPr lang="ru-RU" i="1" dirty="0" err="1" smtClean="0"/>
              <a:t>вичерпується</a:t>
            </a:r>
            <a:r>
              <a:rPr lang="ru-RU" i="1" dirty="0" smtClean="0"/>
              <a:t> </a:t>
            </a:r>
            <a:r>
              <a:rPr lang="ru-RU" i="1" dirty="0" err="1" smtClean="0"/>
              <a:t>однієї</a:t>
            </a:r>
            <a:r>
              <a:rPr lang="ru-RU" i="1" dirty="0" smtClean="0"/>
              <a:t> </a:t>
            </a:r>
            <a:r>
              <a:rPr lang="ru-RU" i="1" dirty="0" err="1" smtClean="0"/>
              <a:t>завершеною</a:t>
            </a:r>
            <a:r>
              <a:rPr lang="ru-RU" i="1" dirty="0" smtClean="0"/>
              <a:t> </a:t>
            </a:r>
            <a:r>
              <a:rPr lang="ru-RU" i="1" dirty="0" err="1" smtClean="0"/>
              <a:t>п'єсою</a:t>
            </a:r>
            <a:r>
              <a:rPr lang="ru-RU" i="1" dirty="0" smtClean="0"/>
              <a:t> "</a:t>
            </a:r>
            <a:r>
              <a:rPr lang="ru-RU" i="1" dirty="0" err="1" smtClean="0"/>
              <a:t>Назар</a:t>
            </a:r>
            <a:r>
              <a:rPr lang="ru-RU" i="1" dirty="0" smtClean="0"/>
              <a:t> </a:t>
            </a:r>
            <a:r>
              <a:rPr lang="ru-RU" i="1" dirty="0" err="1" smtClean="0"/>
              <a:t>Стодоля</a:t>
            </a:r>
            <a:r>
              <a:rPr lang="ru-RU" i="1" dirty="0" smtClean="0"/>
              <a:t>" (1843),</a:t>
            </a:r>
            <a:r>
              <a:rPr lang="ru-RU" i="1" dirty="0" err="1" smtClean="0"/>
              <a:t>уривком</a:t>
            </a:r>
            <a:r>
              <a:rPr lang="ru-RU" i="1" dirty="0" smtClean="0"/>
              <a:t> </a:t>
            </a:r>
            <a:r>
              <a:rPr lang="ru-RU" i="1" dirty="0" err="1" smtClean="0"/>
              <a:t>третього</a:t>
            </a:r>
            <a:r>
              <a:rPr lang="ru-RU" i="1" dirty="0" smtClean="0"/>
              <a:t> </a:t>
            </a:r>
            <a:r>
              <a:rPr lang="ru-RU" i="1" dirty="0" err="1" smtClean="0"/>
              <a:t>дії</a:t>
            </a:r>
            <a:r>
              <a:rPr lang="ru-RU" i="1" dirty="0" smtClean="0"/>
              <a:t> </a:t>
            </a:r>
            <a:r>
              <a:rPr lang="ru-RU" i="1" dirty="0" err="1" smtClean="0"/>
              <a:t>російськомовної</a:t>
            </a:r>
            <a:r>
              <a:rPr lang="ru-RU" i="1" dirty="0" smtClean="0"/>
              <a:t> </a:t>
            </a:r>
            <a:r>
              <a:rPr lang="ru-RU" i="1" dirty="0" err="1" smtClean="0"/>
              <a:t>історичної</a:t>
            </a:r>
            <a:r>
              <a:rPr lang="ru-RU" i="1" dirty="0" smtClean="0"/>
              <a:t> </a:t>
            </a:r>
            <a:r>
              <a:rPr lang="ru-RU" i="1" dirty="0" err="1" smtClean="0"/>
              <a:t>драми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трагедії</a:t>
            </a:r>
            <a:r>
              <a:rPr lang="ru-RU" i="1" dirty="0" smtClean="0"/>
              <a:t> "</a:t>
            </a:r>
            <a:r>
              <a:rPr lang="ru-RU" i="1" dirty="0" err="1" smtClean="0"/>
              <a:t>Микита</a:t>
            </a:r>
            <a:r>
              <a:rPr lang="ru-RU" i="1" dirty="0" smtClean="0"/>
              <a:t> Гайдай» (1841) і не </a:t>
            </a:r>
            <a:r>
              <a:rPr lang="ru-RU" i="1" dirty="0" err="1" smtClean="0"/>
              <a:t>знайденої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нездійсненої</a:t>
            </a:r>
            <a:r>
              <a:rPr lang="ru-RU" i="1" dirty="0" smtClean="0"/>
              <a:t> драмою "</a:t>
            </a:r>
            <a:r>
              <a:rPr lang="ru-RU" i="1" dirty="0" err="1" smtClean="0"/>
              <a:t>Сліпа</a:t>
            </a:r>
            <a:r>
              <a:rPr lang="ru-RU" i="1" dirty="0" smtClean="0"/>
              <a:t> </a:t>
            </a:r>
            <a:r>
              <a:rPr lang="ru-RU" i="1" dirty="0" err="1" smtClean="0"/>
              <a:t>красуня</a:t>
            </a:r>
            <a:r>
              <a:rPr lang="ru-RU" i="1" dirty="0" smtClean="0"/>
              <a:t>". </a:t>
            </a:r>
            <a:r>
              <a:rPr lang="ru-RU" i="1" dirty="0" err="1" smtClean="0"/>
              <a:t>Незважаючи</a:t>
            </a:r>
            <a:r>
              <a:rPr lang="ru-RU" i="1" dirty="0" smtClean="0"/>
              <a:t> на </a:t>
            </a:r>
            <a:r>
              <a:rPr lang="ru-RU" i="1" dirty="0" err="1" smtClean="0"/>
              <a:t>це</a:t>
            </a:r>
            <a:r>
              <a:rPr lang="ru-RU" i="1" dirty="0" smtClean="0"/>
              <a:t>, </a:t>
            </a:r>
            <a:r>
              <a:rPr lang="ru-RU" i="1" dirty="0" err="1" smtClean="0"/>
              <a:t>драматургія</a:t>
            </a:r>
            <a:r>
              <a:rPr lang="ru-RU" i="1" dirty="0" smtClean="0"/>
              <a:t>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значущою</a:t>
            </a:r>
            <a:r>
              <a:rPr lang="ru-RU" i="1" dirty="0" smtClean="0"/>
              <a:t> в контексте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художньої</a:t>
            </a:r>
            <a:r>
              <a:rPr lang="ru-RU" i="1" dirty="0" smtClean="0"/>
              <a:t> </a:t>
            </a:r>
            <a:r>
              <a:rPr lang="ru-RU" i="1" dirty="0" err="1" smtClean="0"/>
              <a:t>творчості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 descr="POK1952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64708" cy="6858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786314" cy="68580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"</a:t>
            </a:r>
            <a:r>
              <a:rPr lang="ru-RU" i="1" dirty="0" err="1" smtClean="0"/>
              <a:t>Щоденник</a:t>
            </a:r>
            <a:r>
              <a:rPr lang="ru-RU" i="1" dirty="0" smtClean="0"/>
              <a:t>" </a:t>
            </a:r>
            <a:r>
              <a:rPr lang="ru-RU" i="1" dirty="0" err="1" smtClean="0"/>
              <a:t>зафіксував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враження</a:t>
            </a:r>
            <a:r>
              <a:rPr lang="ru-RU" i="1" dirty="0" smtClean="0"/>
              <a:t> "про </a:t>
            </a:r>
            <a:r>
              <a:rPr lang="ru-RU" i="1" dirty="0" err="1" smtClean="0"/>
              <a:t>побоїще</a:t>
            </a:r>
            <a:r>
              <a:rPr lang="ru-RU" i="1" dirty="0" smtClean="0"/>
              <a:t>, що </a:t>
            </a:r>
            <a:r>
              <a:rPr lang="ru-RU" i="1" dirty="0" err="1" smtClean="0"/>
              <a:t>сталося</a:t>
            </a:r>
            <a:r>
              <a:rPr lang="ru-RU" i="1" dirty="0" smtClean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</a:t>
            </a:r>
            <a:r>
              <a:rPr lang="ru-RU" i="1" dirty="0" err="1" smtClean="0"/>
              <a:t>майбутнім</a:t>
            </a:r>
            <a:r>
              <a:rPr lang="ru-RU" i="1" dirty="0" smtClean="0"/>
              <a:t> тестем і </a:t>
            </a:r>
            <a:r>
              <a:rPr lang="ru-RU" i="1" dirty="0" err="1" smtClean="0"/>
              <a:t>майбутнім</a:t>
            </a:r>
            <a:r>
              <a:rPr lang="ru-RU" i="1" dirty="0" smtClean="0"/>
              <a:t> зятем", з </a:t>
            </a:r>
            <a:r>
              <a:rPr lang="ru-RU" i="1" dirty="0" err="1" smtClean="0"/>
              <a:t>чого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"</a:t>
            </a:r>
            <a:r>
              <a:rPr lang="ru-RU" i="1" dirty="0" err="1" smtClean="0"/>
              <a:t>викроїти</a:t>
            </a:r>
            <a:r>
              <a:rPr lang="ru-RU" i="1" dirty="0" smtClean="0"/>
              <a:t> </a:t>
            </a:r>
            <a:r>
              <a:rPr lang="ru-RU" i="1" dirty="0" err="1" smtClean="0"/>
              <a:t>водевіль</a:t>
            </a:r>
            <a:r>
              <a:rPr lang="ru-RU" i="1" dirty="0" smtClean="0"/>
              <a:t> [...] для </a:t>
            </a:r>
            <a:r>
              <a:rPr lang="ru-RU" i="1" dirty="0" err="1" smtClean="0"/>
              <a:t>тутешньої</a:t>
            </a:r>
            <a:r>
              <a:rPr lang="ru-RU" i="1" dirty="0" smtClean="0"/>
              <a:t> </a:t>
            </a:r>
            <a:r>
              <a:rPr lang="ru-RU" i="1" dirty="0" err="1" smtClean="0"/>
              <a:t>публіки</a:t>
            </a:r>
            <a:r>
              <a:rPr lang="ru-RU" i="1" dirty="0" smtClean="0"/>
              <a:t>". </a:t>
            </a:r>
            <a:r>
              <a:rPr lang="ru-RU" i="1" dirty="0" err="1" smtClean="0"/>
              <a:t>Майбутнє</a:t>
            </a:r>
            <a:r>
              <a:rPr lang="ru-RU" i="1" dirty="0" smtClean="0"/>
              <a:t> </a:t>
            </a:r>
            <a:r>
              <a:rPr lang="ru-RU" i="1" dirty="0" err="1" smtClean="0"/>
              <a:t>твір</a:t>
            </a:r>
            <a:r>
              <a:rPr lang="ru-RU" i="1" dirty="0" smtClean="0"/>
              <a:t> </a:t>
            </a:r>
            <a:r>
              <a:rPr lang="ru-RU" i="1" dirty="0" err="1" smtClean="0"/>
              <a:t>вже</a:t>
            </a:r>
            <a:r>
              <a:rPr lang="ru-RU" i="1" dirty="0" smtClean="0"/>
              <a:t> </a:t>
            </a:r>
            <a:r>
              <a:rPr lang="ru-RU" i="1" dirty="0" err="1" smtClean="0"/>
              <a:t>називалося</a:t>
            </a:r>
            <a:r>
              <a:rPr lang="ru-RU" i="1" dirty="0" smtClean="0"/>
              <a:t> "</a:t>
            </a:r>
            <a:r>
              <a:rPr lang="ru-RU" i="1" dirty="0" err="1" smtClean="0"/>
              <a:t>Весільний</a:t>
            </a:r>
            <a:r>
              <a:rPr lang="ru-RU" i="1" dirty="0" smtClean="0"/>
              <a:t> </a:t>
            </a:r>
            <a:r>
              <a:rPr lang="ru-RU" i="1" dirty="0" err="1" smtClean="0"/>
              <a:t>подарунок</a:t>
            </a:r>
            <a:r>
              <a:rPr lang="ru-RU" i="1" dirty="0" smtClean="0"/>
              <a:t>, </a:t>
            </a:r>
            <a:r>
              <a:rPr lang="ru-RU" i="1" dirty="0" err="1" smtClean="0"/>
              <a:t>або</a:t>
            </a:r>
            <a:r>
              <a:rPr lang="ru-RU" i="1" dirty="0" smtClean="0"/>
              <a:t> Недошитая кофта" (</a:t>
            </a:r>
            <a:r>
              <a:rPr lang="ru-RU" i="1" dirty="0" err="1" smtClean="0"/>
              <a:t>спочатку</a:t>
            </a:r>
            <a:r>
              <a:rPr lang="ru-RU" i="1" dirty="0" smtClean="0"/>
              <a:t>: "</a:t>
            </a:r>
            <a:r>
              <a:rPr lang="ru-RU" i="1" dirty="0" err="1" smtClean="0"/>
              <a:t>Придане</a:t>
            </a:r>
            <a:r>
              <a:rPr lang="ru-RU" i="1" dirty="0" smtClean="0"/>
              <a:t>, </a:t>
            </a:r>
            <a:r>
              <a:rPr lang="ru-RU" i="1" dirty="0" err="1" smtClean="0"/>
              <a:t>або</a:t>
            </a:r>
            <a:r>
              <a:rPr lang="ru-RU" i="1" dirty="0" smtClean="0"/>
              <a:t> Недошитая кофта"), </a:t>
            </a:r>
            <a:r>
              <a:rPr lang="ru-RU" i="1" dirty="0" err="1" smtClean="0"/>
              <a:t>однак</a:t>
            </a:r>
            <a:r>
              <a:rPr lang="ru-RU" i="1" dirty="0" smtClean="0"/>
              <a:t> так і не </a:t>
            </a:r>
            <a:r>
              <a:rPr lang="ru-RU" i="1" dirty="0" err="1" smtClean="0"/>
              <a:t>з'явилося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23972288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5169" cy="6858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0"/>
            <a:ext cx="4714876" cy="685800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/>
              <a:t>Захоплюючись</a:t>
            </a:r>
            <a:r>
              <a:rPr lang="ru-RU" i="1" dirty="0" smtClean="0"/>
              <a:t> театром, Т. Шевченко </a:t>
            </a:r>
            <a:r>
              <a:rPr lang="ru-RU" i="1" dirty="0" err="1" smtClean="0"/>
              <a:t>пробує</a:t>
            </a:r>
            <a:r>
              <a:rPr lang="ru-RU" i="1" dirty="0" smtClean="0"/>
              <a:t> </a:t>
            </a:r>
            <a:r>
              <a:rPr lang="ru-RU" i="1" dirty="0" err="1" smtClean="0"/>
              <a:t>свої</a:t>
            </a:r>
            <a:r>
              <a:rPr lang="ru-RU" i="1" dirty="0" smtClean="0"/>
              <a:t> </a:t>
            </a:r>
            <a:r>
              <a:rPr lang="ru-RU" i="1" dirty="0" err="1" smtClean="0"/>
              <a:t>сили</a:t>
            </a:r>
            <a:r>
              <a:rPr lang="ru-RU" i="1" dirty="0" smtClean="0"/>
              <a:t> в </a:t>
            </a:r>
            <a:r>
              <a:rPr lang="ru-RU" i="1" dirty="0" err="1" smtClean="0"/>
              <a:t>драматургії</a:t>
            </a:r>
            <a:r>
              <a:rPr lang="ru-RU" i="1" dirty="0" smtClean="0"/>
              <a:t>, </a:t>
            </a:r>
            <a:r>
              <a:rPr lang="ru-RU" i="1" dirty="0" err="1" smtClean="0"/>
              <a:t>створює</a:t>
            </a:r>
            <a:r>
              <a:rPr lang="ru-RU" i="1" dirty="0" smtClean="0"/>
              <a:t> </a:t>
            </a:r>
            <a:r>
              <a:rPr lang="ru-RU" i="1" dirty="0" err="1" smtClean="0"/>
              <a:t>історичну</a:t>
            </a:r>
            <a:r>
              <a:rPr lang="ru-RU" i="1" dirty="0" smtClean="0"/>
              <a:t> </a:t>
            </a:r>
            <a:r>
              <a:rPr lang="ru-RU" i="1" dirty="0" err="1" smtClean="0"/>
              <a:t>трагедію</a:t>
            </a:r>
            <a:r>
              <a:rPr lang="ru-RU" i="1" dirty="0" smtClean="0"/>
              <a:t> «</a:t>
            </a:r>
            <a:r>
              <a:rPr lang="ru-RU" i="1" dirty="0" err="1" smtClean="0"/>
              <a:t>Микита</a:t>
            </a:r>
            <a:r>
              <a:rPr lang="ru-RU" i="1" dirty="0" smtClean="0"/>
              <a:t> Гайдай» (1841), </a:t>
            </a:r>
            <a:r>
              <a:rPr lang="ru-RU" i="1" dirty="0" err="1" smtClean="0"/>
              <a:t>працює</a:t>
            </a:r>
            <a:r>
              <a:rPr lang="ru-RU" i="1" dirty="0" smtClean="0"/>
              <a:t> над </a:t>
            </a:r>
            <a:r>
              <a:rPr lang="ru-RU" i="1" dirty="0" err="1" smtClean="0"/>
              <a:t>соціально-побутовою</a:t>
            </a:r>
            <a:r>
              <a:rPr lang="ru-RU" i="1" dirty="0" smtClean="0"/>
              <a:t> драмою «</a:t>
            </a:r>
            <a:r>
              <a:rPr lang="en-US" i="1" dirty="0" smtClean="0"/>
              <a:t>C</a:t>
            </a:r>
            <a:r>
              <a:rPr lang="ru-RU" i="1" dirty="0" err="1" smtClean="0"/>
              <a:t>лепая</a:t>
            </a:r>
            <a:r>
              <a:rPr lang="ru-RU" i="1" dirty="0" smtClean="0"/>
              <a:t> красавица». </a:t>
            </a:r>
            <a:r>
              <a:rPr lang="en-US" i="1" dirty="0" smtClean="0"/>
              <a:t>P</a:t>
            </a:r>
            <a:r>
              <a:rPr lang="ru-RU" i="1" dirty="0" err="1" smtClean="0"/>
              <a:t>осійською</a:t>
            </a:r>
            <a:r>
              <a:rPr lang="ru-RU" i="1" dirty="0" smtClean="0"/>
              <a:t> </a:t>
            </a:r>
            <a:r>
              <a:rPr lang="ru-RU" i="1" dirty="0" err="1" smtClean="0"/>
              <a:t>мовою</a:t>
            </a:r>
            <a:r>
              <a:rPr lang="ru-RU" i="1" dirty="0" smtClean="0"/>
              <a:t> написана </a:t>
            </a:r>
            <a:r>
              <a:rPr lang="ru-RU" i="1" dirty="0" err="1" smtClean="0"/>
              <a:t>й</a:t>
            </a:r>
            <a:r>
              <a:rPr lang="ru-RU" i="1" dirty="0" smtClean="0"/>
              <a:t> драма «</a:t>
            </a:r>
            <a:r>
              <a:rPr lang="ru-RU" i="1" dirty="0" err="1" smtClean="0"/>
              <a:t>Назар</a:t>
            </a:r>
            <a:r>
              <a:rPr lang="ru-RU" i="1" dirty="0" smtClean="0"/>
              <a:t> </a:t>
            </a:r>
            <a:r>
              <a:rPr lang="en-US" i="1" dirty="0" smtClean="0"/>
              <a:t>C</a:t>
            </a:r>
            <a:r>
              <a:rPr lang="ru-RU" i="1" dirty="0" err="1" smtClean="0"/>
              <a:t>тодоля</a:t>
            </a:r>
            <a:r>
              <a:rPr lang="ru-RU" i="1" dirty="0" smtClean="0"/>
              <a:t>», </a:t>
            </a:r>
            <a:r>
              <a:rPr lang="ru-RU" i="1" dirty="0" err="1" smtClean="0"/>
              <a:t>згодом</a:t>
            </a:r>
            <a:r>
              <a:rPr lang="ru-RU" i="1" dirty="0" smtClean="0"/>
              <a:t> </a:t>
            </a:r>
            <a:r>
              <a:rPr lang="ru-RU" i="1" dirty="0" err="1" smtClean="0"/>
              <a:t>перекладена</a:t>
            </a:r>
            <a:r>
              <a:rPr lang="ru-RU" i="1" dirty="0" smtClean="0"/>
              <a:t> (</a:t>
            </a:r>
            <a:r>
              <a:rPr lang="ru-RU" i="1" dirty="0" err="1" smtClean="0"/>
              <a:t>частково-самим</a:t>
            </a:r>
            <a:r>
              <a:rPr lang="ru-RU" i="1" dirty="0" smtClean="0"/>
              <a:t> Т. </a:t>
            </a:r>
            <a:r>
              <a:rPr lang="ru-RU" i="1" dirty="0" err="1" smtClean="0"/>
              <a:t>Шевченком</a:t>
            </a:r>
            <a:r>
              <a:rPr lang="ru-RU" i="1" dirty="0" smtClean="0"/>
              <a:t>) </a:t>
            </a:r>
            <a:r>
              <a:rPr lang="ru-RU" i="1" dirty="0" err="1" smtClean="0"/>
              <a:t>українською</a:t>
            </a:r>
            <a:r>
              <a:rPr lang="ru-RU" i="1" dirty="0" smtClean="0"/>
              <a:t> </a:t>
            </a:r>
            <a:r>
              <a:rPr lang="ru-RU" i="1" dirty="0" err="1" smtClean="0"/>
              <a:t>мовою</a:t>
            </a:r>
            <a:r>
              <a:rPr lang="ru-RU" i="1" dirty="0" smtClean="0"/>
              <a:t> для постановки на </a:t>
            </a:r>
            <a:r>
              <a:rPr lang="ru-RU" i="1" dirty="0" err="1" smtClean="0"/>
              <a:t>сцені</a:t>
            </a:r>
            <a:r>
              <a:rPr lang="ru-RU" i="1" dirty="0" smtClean="0"/>
              <a:t> </a:t>
            </a:r>
            <a:r>
              <a:rPr lang="ru-RU" i="1" dirty="0" err="1" smtClean="0"/>
              <a:t>аматорського</a:t>
            </a:r>
            <a:r>
              <a:rPr lang="ru-RU" i="1" dirty="0" smtClean="0"/>
              <a:t> </a:t>
            </a:r>
            <a:r>
              <a:rPr lang="ru-RU" i="1" dirty="0" err="1" smtClean="0"/>
              <a:t>студентського</a:t>
            </a:r>
            <a:r>
              <a:rPr lang="ru-RU" i="1" dirty="0" smtClean="0"/>
              <a:t> театру </a:t>
            </a:r>
            <a:r>
              <a:rPr lang="ru-RU" i="1" dirty="0" err="1" smtClean="0"/>
              <a:t>Медико-хірургічної</a:t>
            </a:r>
            <a:r>
              <a:rPr lang="ru-RU" i="1" dirty="0" smtClean="0"/>
              <a:t> </a:t>
            </a:r>
            <a:r>
              <a:rPr lang="ru-RU" i="1" dirty="0" err="1" smtClean="0"/>
              <a:t>академії</a:t>
            </a:r>
            <a:r>
              <a:rPr lang="ru-RU" i="1" dirty="0" smtClean="0"/>
              <a:t> в </a:t>
            </a:r>
            <a:r>
              <a:rPr lang="ru-RU" i="1" dirty="0" err="1" smtClean="0"/>
              <a:t>Петербурзі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 descr="tgShevch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cec82809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3994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/>
              <a:t>Cлава</a:t>
            </a:r>
            <a:r>
              <a:rPr lang="ru-RU" i="1" dirty="0" smtClean="0"/>
              <a:t> </a:t>
            </a:r>
            <a:r>
              <a:rPr lang="ru-RU" i="1" dirty="0" err="1" smtClean="0"/>
              <a:t>поета</a:t>
            </a:r>
            <a:r>
              <a:rPr lang="ru-RU" i="1" dirty="0" smtClean="0"/>
              <a:t> росте. В </a:t>
            </a:r>
            <a:r>
              <a:rPr lang="ru-RU" i="1" dirty="0" err="1" smtClean="0"/>
              <a:t>нього</a:t>
            </a:r>
            <a:r>
              <a:rPr lang="ru-RU" i="1" dirty="0" smtClean="0"/>
              <a:t> </a:t>
            </a:r>
            <a:r>
              <a:rPr lang="ru-RU" i="1" dirty="0" err="1" smtClean="0"/>
              <a:t>просять</a:t>
            </a:r>
            <a:r>
              <a:rPr lang="ru-RU" i="1" dirty="0" smtClean="0"/>
              <a:t> </a:t>
            </a:r>
            <a:r>
              <a:rPr lang="ru-RU" i="1" dirty="0" err="1" smtClean="0"/>
              <a:t>творів</a:t>
            </a:r>
            <a:r>
              <a:rPr lang="ru-RU" i="1" dirty="0" smtClean="0"/>
              <a:t> для </a:t>
            </a:r>
            <a:r>
              <a:rPr lang="ru-RU" i="1" dirty="0" err="1" smtClean="0"/>
              <a:t>друку</a:t>
            </a:r>
            <a:r>
              <a:rPr lang="ru-RU" i="1" dirty="0" smtClean="0"/>
              <a:t> </a:t>
            </a:r>
            <a:r>
              <a:rPr lang="ru-RU" i="1" dirty="0" err="1" smtClean="0"/>
              <a:t>видавець</a:t>
            </a:r>
            <a:r>
              <a:rPr lang="ru-RU" i="1" dirty="0" smtClean="0"/>
              <a:t> альманаху «Молодик» І. </a:t>
            </a:r>
            <a:r>
              <a:rPr lang="ru-RU" i="1" dirty="0" err="1" smtClean="0"/>
              <a:t>Бецький</a:t>
            </a:r>
            <a:r>
              <a:rPr lang="ru-RU" i="1" dirty="0" smtClean="0"/>
              <a:t>. </a:t>
            </a:r>
            <a:r>
              <a:rPr lang="ru-RU" i="1" dirty="0" err="1" smtClean="0"/>
              <a:t>Восени</a:t>
            </a:r>
            <a:r>
              <a:rPr lang="ru-RU" i="1" dirty="0" smtClean="0"/>
              <a:t> 1842 року Т. Шевченко написав поему «</a:t>
            </a:r>
            <a:r>
              <a:rPr lang="ru-RU" i="1" dirty="0" err="1" smtClean="0"/>
              <a:t>Гамалія</a:t>
            </a:r>
            <a:r>
              <a:rPr lang="ru-RU" i="1" dirty="0" smtClean="0"/>
              <a:t>». </a:t>
            </a:r>
            <a:r>
              <a:rPr lang="ru-RU" i="1" dirty="0" err="1" smtClean="0"/>
              <a:t>Цією</a:t>
            </a:r>
            <a:r>
              <a:rPr lang="ru-RU" i="1" dirty="0" smtClean="0"/>
              <a:t> </a:t>
            </a:r>
            <a:r>
              <a:rPr lang="ru-RU" i="1" dirty="0" err="1" smtClean="0"/>
              <a:t>поемою</a:t>
            </a:r>
            <a:r>
              <a:rPr lang="ru-RU" i="1" dirty="0" smtClean="0"/>
              <a:t> </a:t>
            </a:r>
            <a:r>
              <a:rPr lang="ru-RU" i="1" dirty="0" err="1" smtClean="0"/>
              <a:t>завершується</a:t>
            </a:r>
            <a:r>
              <a:rPr lang="ru-RU" i="1" dirty="0" smtClean="0"/>
              <a:t> перший </a:t>
            </a:r>
            <a:r>
              <a:rPr lang="ru-RU" i="1" dirty="0" err="1" smtClean="0"/>
              <a:t>період</a:t>
            </a:r>
            <a:r>
              <a:rPr lang="ru-RU" i="1" dirty="0" smtClean="0"/>
              <a:t> </a:t>
            </a:r>
            <a:r>
              <a:rPr lang="ru-RU" i="1" dirty="0" err="1" smtClean="0"/>
              <a:t>творчості</a:t>
            </a:r>
            <a:r>
              <a:rPr lang="ru-RU" i="1" dirty="0" smtClean="0"/>
              <a:t> </a:t>
            </a:r>
            <a:r>
              <a:rPr lang="ru-RU" i="1" dirty="0" err="1" smtClean="0"/>
              <a:t>поета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Отже</a:t>
            </a:r>
            <a:r>
              <a:rPr lang="ru-RU" i="1" dirty="0" smtClean="0"/>
              <a:t>,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поетом</a:t>
            </a:r>
            <a:r>
              <a:rPr lang="ru-RU" i="1" dirty="0" smtClean="0"/>
              <a:t>, драматургом, </a:t>
            </a:r>
            <a:r>
              <a:rPr lang="ru-RU" i="1" dirty="0" err="1" smtClean="0"/>
              <a:t>прозаїком</a:t>
            </a:r>
            <a:r>
              <a:rPr lang="ru-RU" i="1" dirty="0" smtClean="0"/>
              <a:t>, </a:t>
            </a:r>
            <a:r>
              <a:rPr lang="ru-RU" i="1" dirty="0" err="1" smtClean="0"/>
              <a:t>мислителем,істориком</a:t>
            </a:r>
            <a:r>
              <a:rPr lang="ru-RU" i="1" dirty="0" smtClean="0"/>
              <a:t>, </a:t>
            </a:r>
            <a:r>
              <a:rPr lang="ru-RU" i="1" dirty="0" err="1" smtClean="0"/>
              <a:t>етнографом</a:t>
            </a:r>
            <a:r>
              <a:rPr lang="ru-RU" i="1" dirty="0" smtClean="0"/>
              <a:t>, фольклористом і художником,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залишив</a:t>
            </a:r>
            <a:r>
              <a:rPr lang="ru-RU" i="1" dirty="0" smtClean="0"/>
              <a:t> </a:t>
            </a:r>
            <a:r>
              <a:rPr lang="ru-RU" i="1" dirty="0" err="1" smtClean="0"/>
              <a:t>велику</a:t>
            </a:r>
            <a:r>
              <a:rPr lang="ru-RU" i="1" dirty="0" smtClean="0"/>
              <a:t> </a:t>
            </a:r>
            <a:r>
              <a:rPr lang="ru-RU" i="1" dirty="0" err="1" smtClean="0"/>
              <a:t>образотворчу</a:t>
            </a:r>
            <a:r>
              <a:rPr lang="ru-RU" i="1" dirty="0" smtClean="0"/>
              <a:t> </a:t>
            </a:r>
            <a:r>
              <a:rPr lang="ru-RU" i="1" dirty="0" err="1" smtClean="0"/>
              <a:t>спадщину</a:t>
            </a:r>
            <a:r>
              <a:rPr lang="ru-RU" i="1" dirty="0" smtClean="0"/>
              <a:t>- </a:t>
            </a:r>
            <a:r>
              <a:rPr lang="ru-RU" i="1" dirty="0" err="1" smtClean="0"/>
              <a:t>понад</a:t>
            </a:r>
            <a:r>
              <a:rPr lang="ru-RU" i="1" dirty="0" smtClean="0"/>
              <a:t> </a:t>
            </a:r>
            <a:r>
              <a:rPr lang="ru-RU" i="1" dirty="0" err="1" smtClean="0"/>
              <a:t>тисячу</a:t>
            </a:r>
            <a:r>
              <a:rPr lang="ru-RU" i="1" dirty="0" smtClean="0"/>
              <a:t> </a:t>
            </a:r>
            <a:r>
              <a:rPr lang="ru-RU" i="1" dirty="0" err="1" smtClean="0"/>
              <a:t>творів</a:t>
            </a:r>
            <a:r>
              <a:rPr lang="ru-RU" i="1" dirty="0" smtClean="0"/>
              <a:t>. </a:t>
            </a:r>
            <a:r>
              <a:rPr lang="ru-RU" i="1" dirty="0" err="1" smtClean="0"/>
              <a:t>Одне</a:t>
            </a:r>
            <a:r>
              <a:rPr lang="ru-RU" i="1" dirty="0" smtClean="0"/>
              <a:t> слово, </a:t>
            </a:r>
            <a:r>
              <a:rPr lang="ru-RU" i="1" dirty="0" err="1" smtClean="0"/>
              <a:t>геній</a:t>
            </a:r>
            <a:r>
              <a:rPr lang="ru-RU" i="1" dirty="0" smtClean="0"/>
              <a:t> Великого </a:t>
            </a:r>
            <a:r>
              <a:rPr lang="ru-RU" i="1" dirty="0" err="1" smtClean="0"/>
              <a:t>Kобзаря</a:t>
            </a:r>
            <a:r>
              <a:rPr lang="ru-RU" i="1" dirty="0" smtClean="0"/>
              <a:t> </a:t>
            </a:r>
            <a:r>
              <a:rPr lang="ru-RU" i="1" dirty="0" err="1" smtClean="0"/>
              <a:t>надзвичайно</a:t>
            </a:r>
            <a:r>
              <a:rPr lang="ru-RU" i="1" dirty="0" smtClean="0"/>
              <a:t> широкий, </a:t>
            </a:r>
            <a:r>
              <a:rPr lang="ru-RU" i="1" dirty="0" err="1" smtClean="0"/>
              <a:t>багатогранний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PresentationFormat>Экран (4:3)</PresentationFormat>
  <Paragraphs>9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Тарас Шевченко-драматург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Шевченко-драматург</dc:title>
  <cp:lastModifiedBy>Admin</cp:lastModifiedBy>
  <cp:revision>1</cp:revision>
  <dcterms:modified xsi:type="dcterms:W3CDTF">2013-03-18T13:17:50Z</dcterms:modified>
</cp:coreProperties>
</file>