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AA9B8F-13B7-4BDE-8188-3F8A7135B1C6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9B8ED5-012E-420E-937F-713F98626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18B29E-6FF4-4796-9FBB-8B72D160EB9A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6CE454-4F7F-437F-BF55-9A8328691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D906-161E-4309-B9C8-68C6AA06C1B8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AAC-1FFB-4E73-A7A0-17FFC19D1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2C8F3-8EE3-40DD-B508-20BAFE26DDEB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F3AE-25A7-413F-AFE9-2E2B68F82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4925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0DBCB6-13FA-4AC1-BF0D-14B5799CDB09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F4DB6E-32AB-4737-A198-4554D5D5F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2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6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32175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D54F-B261-4A8C-BA4F-B114D750C0E1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AC9A-2BB6-46B3-ACD7-6DD322073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tangl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4925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53BD-6F2D-4BA1-9ABA-1AFA1234432C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6538-37A7-40E1-9ED4-CC561AF4F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D0DC-F7D4-4875-AD75-528B82B5522B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FD62-C778-491B-8087-171CD8EEE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4925"/>
            <a:ext cx="9144000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7709-3F7A-4B7D-AAC1-ED6A98292394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9D01-DA61-4AB2-9B4F-0C46CEFDF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24FA-07D4-4887-A6CA-D6780EC1C4ED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2A64-8B4A-44EA-9D1C-E0DBC3030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7"/>
          <p:cNvGrpSpPr>
            <a:grpSpLocks/>
          </p:cNvGrpSpPr>
          <p:nvPr/>
        </p:nvGrpSpPr>
        <p:grpSpPr bwMode="auto">
          <a:xfrm>
            <a:off x="-19050" y="-19050"/>
            <a:ext cx="2622550" cy="6896100"/>
            <a:chOff x="-12" y="-12"/>
            <a:chExt cx="1652" cy="4344"/>
          </a:xfrm>
        </p:grpSpPr>
        <p:pic>
          <p:nvPicPr>
            <p:cNvPr id="6" name="Rectangl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" y="-12"/>
              <a:ext cx="1652" cy="4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16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Oval 16"/>
          <p:cNvGrpSpPr>
            <a:grpSpLocks/>
          </p:cNvGrpSpPr>
          <p:nvPr/>
        </p:nvGrpSpPr>
        <p:grpSpPr bwMode="auto">
          <a:xfrm>
            <a:off x="1547813" y="4322763"/>
            <a:ext cx="1062037" cy="1054100"/>
            <a:chOff x="975" y="2723"/>
            <a:chExt cx="669" cy="664"/>
          </a:xfrm>
        </p:grpSpPr>
        <p:pic>
          <p:nvPicPr>
            <p:cNvPr id="9" name="Oval 1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5" y="2723"/>
              <a:ext cx="669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80" y="2827"/>
              <a:ext cx="457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Rectangle 17"/>
          <p:cNvGrpSpPr>
            <a:grpSpLocks/>
          </p:cNvGrpSpPr>
          <p:nvPr/>
        </p:nvGrpSpPr>
        <p:grpSpPr bwMode="auto">
          <a:xfrm>
            <a:off x="-19050" y="365125"/>
            <a:ext cx="2165350" cy="2420938"/>
            <a:chOff x="-12" y="230"/>
            <a:chExt cx="1364" cy="1525"/>
          </a:xfrm>
        </p:grpSpPr>
        <p:pic>
          <p:nvPicPr>
            <p:cNvPr id="12" name="Rectangle 1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2" y="230"/>
              <a:ext cx="1364" cy="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0" y="240"/>
              <a:ext cx="1344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Rectangle 18"/>
          <p:cNvGrpSpPr>
            <a:grpSpLocks/>
          </p:cNvGrpSpPr>
          <p:nvPr/>
        </p:nvGrpSpPr>
        <p:grpSpPr bwMode="auto">
          <a:xfrm>
            <a:off x="1431925" y="-19050"/>
            <a:ext cx="1208088" cy="665163"/>
            <a:chOff x="902" y="-12"/>
            <a:chExt cx="761" cy="419"/>
          </a:xfrm>
        </p:grpSpPr>
        <p:pic>
          <p:nvPicPr>
            <p:cNvPr id="15" name="Rectangle 1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2" y="-12"/>
              <a:ext cx="761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912" y="0"/>
              <a:ext cx="740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Oval 19"/>
          <p:cNvGrpSpPr>
            <a:grpSpLocks/>
          </p:cNvGrpSpPr>
          <p:nvPr/>
        </p:nvGrpSpPr>
        <p:grpSpPr bwMode="auto">
          <a:xfrm>
            <a:off x="42863" y="-19050"/>
            <a:ext cx="2335212" cy="2414588"/>
            <a:chOff x="27" y="-12"/>
            <a:chExt cx="1471" cy="1521"/>
          </a:xfrm>
        </p:grpSpPr>
        <p:pic>
          <p:nvPicPr>
            <p:cNvPr id="18" name="Oval 19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" y="-12"/>
              <a:ext cx="1471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50" y="219"/>
              <a:ext cx="1026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SzPct val="90000"/>
                <a:buFont typeface="Wingdings 2" pitchFamily="18" charset="2"/>
                <a:buChar char=""/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Oval 20"/>
          <p:cNvGrpSpPr>
            <a:grpSpLocks/>
          </p:cNvGrpSpPr>
          <p:nvPr/>
        </p:nvGrpSpPr>
        <p:grpSpPr bwMode="auto">
          <a:xfrm>
            <a:off x="-19050" y="3260725"/>
            <a:ext cx="927100" cy="914400"/>
            <a:chOff x="-12" y="2054"/>
            <a:chExt cx="584" cy="576"/>
          </a:xfrm>
        </p:grpSpPr>
        <p:pic>
          <p:nvPicPr>
            <p:cNvPr id="21" name="Oval 20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2" y="2054"/>
              <a:ext cx="5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82" y="2146"/>
              <a:ext cx="397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Oval 21"/>
          <p:cNvGrpSpPr>
            <a:grpSpLocks/>
          </p:cNvGrpSpPr>
          <p:nvPr/>
        </p:nvGrpSpPr>
        <p:grpSpPr bwMode="auto">
          <a:xfrm>
            <a:off x="781050" y="1706563"/>
            <a:ext cx="1431925" cy="1433512"/>
            <a:chOff x="492" y="1075"/>
            <a:chExt cx="902" cy="903"/>
          </a:xfrm>
        </p:grpSpPr>
        <p:pic>
          <p:nvPicPr>
            <p:cNvPr id="24" name="Oval 21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2" y="1075"/>
              <a:ext cx="90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29" y="1214"/>
              <a:ext cx="62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Oval 22"/>
          <p:cNvGrpSpPr>
            <a:grpSpLocks/>
          </p:cNvGrpSpPr>
          <p:nvPr/>
        </p:nvGrpSpPr>
        <p:grpSpPr bwMode="auto">
          <a:xfrm>
            <a:off x="590550" y="4022725"/>
            <a:ext cx="1585913" cy="1585913"/>
            <a:chOff x="372" y="2534"/>
            <a:chExt cx="999" cy="999"/>
          </a:xfrm>
        </p:grpSpPr>
        <p:pic>
          <p:nvPicPr>
            <p:cNvPr id="27" name="Oval 22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2" y="2534"/>
              <a:ext cx="999" cy="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527" y="2687"/>
              <a:ext cx="693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SzPct val="90000"/>
                <a:buFont typeface="Wingdings 2" pitchFamily="18" charset="2"/>
                <a:buChar char=""/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Oval 25"/>
          <p:cNvGrpSpPr>
            <a:grpSpLocks/>
          </p:cNvGrpSpPr>
          <p:nvPr/>
        </p:nvGrpSpPr>
        <p:grpSpPr bwMode="auto">
          <a:xfrm>
            <a:off x="133350" y="2346325"/>
            <a:ext cx="488950" cy="488950"/>
            <a:chOff x="84" y="1478"/>
            <a:chExt cx="308" cy="308"/>
          </a:xfrm>
        </p:grpSpPr>
        <p:pic>
          <p:nvPicPr>
            <p:cNvPr id="32" name="Oval 25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4" y="1478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138" y="153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Oval 23"/>
          <p:cNvGrpSpPr>
            <a:grpSpLocks/>
          </p:cNvGrpSpPr>
          <p:nvPr/>
        </p:nvGrpSpPr>
        <p:grpSpPr bwMode="auto">
          <a:xfrm>
            <a:off x="1736725" y="365125"/>
            <a:ext cx="488950" cy="488950"/>
            <a:chOff x="1094" y="230"/>
            <a:chExt cx="308" cy="308"/>
          </a:xfrm>
        </p:grpSpPr>
        <p:pic>
          <p:nvPicPr>
            <p:cNvPr id="35" name="Oval 23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94" y="23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1146" y="28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Oval 24"/>
          <p:cNvGrpSpPr>
            <a:grpSpLocks/>
          </p:cNvGrpSpPr>
          <p:nvPr/>
        </p:nvGrpSpPr>
        <p:grpSpPr bwMode="auto">
          <a:xfrm>
            <a:off x="560388" y="2498725"/>
            <a:ext cx="2043112" cy="2043113"/>
            <a:chOff x="353" y="1574"/>
            <a:chExt cx="1287" cy="1287"/>
          </a:xfrm>
        </p:grpSpPr>
        <p:pic>
          <p:nvPicPr>
            <p:cNvPr id="38" name="Oval 24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53" y="1574"/>
              <a:ext cx="1287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550" y="1770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Rectangle 29"/>
          <p:cNvGrpSpPr>
            <a:grpSpLocks/>
          </p:cNvGrpSpPr>
          <p:nvPr/>
        </p:nvGrpSpPr>
        <p:grpSpPr bwMode="auto">
          <a:xfrm>
            <a:off x="-19050" y="5699125"/>
            <a:ext cx="1635125" cy="1171575"/>
            <a:chOff x="-12" y="3590"/>
            <a:chExt cx="1030" cy="738"/>
          </a:xfrm>
        </p:grpSpPr>
        <p:pic>
          <p:nvPicPr>
            <p:cNvPr id="41" name="Rectangle 29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2" y="3590"/>
              <a:ext cx="1030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0" y="3600"/>
              <a:ext cx="10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Oval 26"/>
          <p:cNvGrpSpPr>
            <a:grpSpLocks/>
          </p:cNvGrpSpPr>
          <p:nvPr/>
        </p:nvGrpSpPr>
        <p:grpSpPr bwMode="auto">
          <a:xfrm>
            <a:off x="1311275" y="5857875"/>
            <a:ext cx="762000" cy="762000"/>
            <a:chOff x="826" y="3690"/>
            <a:chExt cx="480" cy="480"/>
          </a:xfrm>
        </p:grpSpPr>
        <p:pic>
          <p:nvPicPr>
            <p:cNvPr id="44" name="Oval 26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26" y="369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901" y="3768"/>
              <a:ext cx="32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Oval 27"/>
          <p:cNvGrpSpPr>
            <a:grpSpLocks/>
          </p:cNvGrpSpPr>
          <p:nvPr/>
        </p:nvGrpSpPr>
        <p:grpSpPr bwMode="auto">
          <a:xfrm>
            <a:off x="19050" y="5200650"/>
            <a:ext cx="1670050" cy="1670050"/>
            <a:chOff x="12" y="3276"/>
            <a:chExt cx="1052" cy="1052"/>
          </a:xfrm>
        </p:grpSpPr>
        <p:pic>
          <p:nvPicPr>
            <p:cNvPr id="47" name="Oval 27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2" y="3276"/>
              <a:ext cx="1052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171" y="3435"/>
              <a:ext cx="733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50F-28CB-482A-ADCA-31182581298B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63CBCD-E5F4-4526-BE30-F533747AD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24"/>
          <p:cNvGrpSpPr>
            <a:grpSpLocks/>
          </p:cNvGrpSpPr>
          <p:nvPr/>
        </p:nvGrpSpPr>
        <p:grpSpPr bwMode="auto">
          <a:xfrm>
            <a:off x="-19050" y="-19050"/>
            <a:ext cx="2622550" cy="6896100"/>
            <a:chOff x="-12" y="-12"/>
            <a:chExt cx="1652" cy="4344"/>
          </a:xfrm>
        </p:grpSpPr>
        <p:pic>
          <p:nvPicPr>
            <p:cNvPr id="6" name="Rectangle 2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" y="-12"/>
              <a:ext cx="1652" cy="4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16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Oval 25"/>
          <p:cNvGrpSpPr>
            <a:grpSpLocks/>
          </p:cNvGrpSpPr>
          <p:nvPr/>
        </p:nvGrpSpPr>
        <p:grpSpPr bwMode="auto">
          <a:xfrm>
            <a:off x="1547813" y="4322763"/>
            <a:ext cx="1062037" cy="1054100"/>
            <a:chOff x="975" y="2723"/>
            <a:chExt cx="669" cy="664"/>
          </a:xfrm>
        </p:grpSpPr>
        <p:pic>
          <p:nvPicPr>
            <p:cNvPr id="9" name="Oval 2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5" y="2723"/>
              <a:ext cx="669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80" y="2827"/>
              <a:ext cx="457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Rectangle 26"/>
          <p:cNvGrpSpPr>
            <a:grpSpLocks/>
          </p:cNvGrpSpPr>
          <p:nvPr/>
        </p:nvGrpSpPr>
        <p:grpSpPr bwMode="auto">
          <a:xfrm>
            <a:off x="-19050" y="365125"/>
            <a:ext cx="2165350" cy="2420938"/>
            <a:chOff x="-12" y="230"/>
            <a:chExt cx="1364" cy="1525"/>
          </a:xfrm>
        </p:grpSpPr>
        <p:pic>
          <p:nvPicPr>
            <p:cNvPr id="12" name="Rectangle 2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2" y="230"/>
              <a:ext cx="1364" cy="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0" y="240"/>
              <a:ext cx="1344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Rectangle 27"/>
          <p:cNvGrpSpPr>
            <a:grpSpLocks/>
          </p:cNvGrpSpPr>
          <p:nvPr/>
        </p:nvGrpSpPr>
        <p:grpSpPr bwMode="auto">
          <a:xfrm>
            <a:off x="1431925" y="-19050"/>
            <a:ext cx="1208088" cy="665163"/>
            <a:chOff x="902" y="-12"/>
            <a:chExt cx="761" cy="419"/>
          </a:xfrm>
        </p:grpSpPr>
        <p:pic>
          <p:nvPicPr>
            <p:cNvPr id="15" name="Rectangle 2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2" y="-12"/>
              <a:ext cx="761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912" y="0"/>
              <a:ext cx="740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Oval 28"/>
          <p:cNvGrpSpPr>
            <a:grpSpLocks/>
          </p:cNvGrpSpPr>
          <p:nvPr/>
        </p:nvGrpSpPr>
        <p:grpSpPr bwMode="auto">
          <a:xfrm>
            <a:off x="42863" y="-19050"/>
            <a:ext cx="2335212" cy="2414588"/>
            <a:chOff x="27" y="-12"/>
            <a:chExt cx="1471" cy="1521"/>
          </a:xfrm>
        </p:grpSpPr>
        <p:pic>
          <p:nvPicPr>
            <p:cNvPr id="18" name="Oval 2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" y="-12"/>
              <a:ext cx="1471" cy="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50" y="219"/>
              <a:ext cx="1026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SzPct val="90000"/>
                <a:buFont typeface="Wingdings 2" pitchFamily="18" charset="2"/>
                <a:buChar char=""/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Oval 29"/>
          <p:cNvGrpSpPr>
            <a:grpSpLocks/>
          </p:cNvGrpSpPr>
          <p:nvPr/>
        </p:nvGrpSpPr>
        <p:grpSpPr bwMode="auto">
          <a:xfrm>
            <a:off x="-19050" y="3260725"/>
            <a:ext cx="927100" cy="914400"/>
            <a:chOff x="-12" y="2054"/>
            <a:chExt cx="584" cy="576"/>
          </a:xfrm>
        </p:grpSpPr>
        <p:pic>
          <p:nvPicPr>
            <p:cNvPr id="21" name="Oval 2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2" y="2054"/>
              <a:ext cx="5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82" y="2146"/>
              <a:ext cx="397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Oval 30"/>
          <p:cNvGrpSpPr>
            <a:grpSpLocks/>
          </p:cNvGrpSpPr>
          <p:nvPr/>
        </p:nvGrpSpPr>
        <p:grpSpPr bwMode="auto">
          <a:xfrm>
            <a:off x="781050" y="1706563"/>
            <a:ext cx="1431925" cy="1433512"/>
            <a:chOff x="492" y="1075"/>
            <a:chExt cx="902" cy="903"/>
          </a:xfrm>
        </p:grpSpPr>
        <p:pic>
          <p:nvPicPr>
            <p:cNvPr id="24" name="Oval 3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2" y="1075"/>
              <a:ext cx="90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29" y="1214"/>
              <a:ext cx="62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Oval 31"/>
          <p:cNvGrpSpPr>
            <a:grpSpLocks/>
          </p:cNvGrpSpPr>
          <p:nvPr/>
        </p:nvGrpSpPr>
        <p:grpSpPr bwMode="auto">
          <a:xfrm>
            <a:off x="590550" y="4022725"/>
            <a:ext cx="1585913" cy="1585913"/>
            <a:chOff x="372" y="2534"/>
            <a:chExt cx="999" cy="999"/>
          </a:xfrm>
        </p:grpSpPr>
        <p:pic>
          <p:nvPicPr>
            <p:cNvPr id="27" name="Oval 31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2" y="2534"/>
              <a:ext cx="999" cy="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527" y="2687"/>
              <a:ext cx="693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SzPct val="90000"/>
                <a:buFont typeface="Wingdings 2" pitchFamily="18" charset="2"/>
                <a:buChar char=""/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Oval 33"/>
          <p:cNvGrpSpPr>
            <a:grpSpLocks/>
          </p:cNvGrpSpPr>
          <p:nvPr/>
        </p:nvGrpSpPr>
        <p:grpSpPr bwMode="auto">
          <a:xfrm>
            <a:off x="1736725" y="365125"/>
            <a:ext cx="488950" cy="488950"/>
            <a:chOff x="1094" y="230"/>
            <a:chExt cx="308" cy="308"/>
          </a:xfrm>
        </p:grpSpPr>
        <p:pic>
          <p:nvPicPr>
            <p:cNvPr id="30" name="Oval 33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94" y="230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1146" y="28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Oval 34"/>
          <p:cNvGrpSpPr>
            <a:grpSpLocks/>
          </p:cNvGrpSpPr>
          <p:nvPr/>
        </p:nvGrpSpPr>
        <p:grpSpPr bwMode="auto">
          <a:xfrm>
            <a:off x="560388" y="2498725"/>
            <a:ext cx="2043112" cy="2043113"/>
            <a:chOff x="353" y="1574"/>
            <a:chExt cx="1287" cy="1287"/>
          </a:xfrm>
        </p:grpSpPr>
        <p:pic>
          <p:nvPicPr>
            <p:cNvPr id="33" name="Oval 34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3" y="1574"/>
              <a:ext cx="1287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550" y="1770"/>
              <a:ext cx="896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Rectangle 35"/>
          <p:cNvGrpSpPr>
            <a:grpSpLocks/>
          </p:cNvGrpSpPr>
          <p:nvPr/>
        </p:nvGrpSpPr>
        <p:grpSpPr bwMode="auto">
          <a:xfrm>
            <a:off x="-19050" y="5699125"/>
            <a:ext cx="1635125" cy="1171575"/>
            <a:chOff x="-12" y="3590"/>
            <a:chExt cx="1030" cy="738"/>
          </a:xfrm>
        </p:grpSpPr>
        <p:pic>
          <p:nvPicPr>
            <p:cNvPr id="36" name="Rectangle 35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12" y="3590"/>
              <a:ext cx="1030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0" y="3600"/>
              <a:ext cx="10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Oval 36"/>
          <p:cNvGrpSpPr>
            <a:grpSpLocks/>
          </p:cNvGrpSpPr>
          <p:nvPr/>
        </p:nvGrpSpPr>
        <p:grpSpPr bwMode="auto">
          <a:xfrm>
            <a:off x="1311275" y="5857875"/>
            <a:ext cx="762000" cy="762000"/>
            <a:chOff x="826" y="3690"/>
            <a:chExt cx="480" cy="480"/>
          </a:xfrm>
        </p:grpSpPr>
        <p:pic>
          <p:nvPicPr>
            <p:cNvPr id="39" name="Oval 36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26" y="369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901" y="3768"/>
              <a:ext cx="32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Oval 37"/>
          <p:cNvGrpSpPr>
            <a:grpSpLocks/>
          </p:cNvGrpSpPr>
          <p:nvPr/>
        </p:nvGrpSpPr>
        <p:grpSpPr bwMode="auto">
          <a:xfrm>
            <a:off x="19050" y="5200650"/>
            <a:ext cx="1670050" cy="1670050"/>
            <a:chOff x="12" y="3276"/>
            <a:chExt cx="1052" cy="1052"/>
          </a:xfrm>
        </p:grpSpPr>
        <p:pic>
          <p:nvPicPr>
            <p:cNvPr id="42" name="Oval 37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2" y="3276"/>
              <a:ext cx="1052" cy="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171" y="3435"/>
              <a:ext cx="733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Oval 20"/>
          <p:cNvGrpSpPr>
            <a:grpSpLocks/>
          </p:cNvGrpSpPr>
          <p:nvPr/>
        </p:nvGrpSpPr>
        <p:grpSpPr bwMode="auto">
          <a:xfrm>
            <a:off x="133350" y="2346325"/>
            <a:ext cx="488950" cy="488950"/>
            <a:chOff x="84" y="1478"/>
            <a:chExt cx="308" cy="308"/>
          </a:xfrm>
        </p:grpSpPr>
        <p:pic>
          <p:nvPicPr>
            <p:cNvPr id="45" name="Oval 20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4" y="1478"/>
              <a:ext cx="30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138" y="153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0F10-B4F2-4907-A7C1-B7A80AE9F11E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0A158D-6CF3-4C49-A054-E3C6C950C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Rectangle 7"/>
          <p:cNvGrpSpPr>
            <a:grpSpLocks/>
          </p:cNvGrpSpPr>
          <p:nvPr/>
        </p:nvGrpSpPr>
        <p:grpSpPr bwMode="auto">
          <a:xfrm>
            <a:off x="895350" y="2279650"/>
            <a:ext cx="2774950" cy="2152650"/>
            <a:chOff x="564" y="1436"/>
            <a:chExt cx="1748" cy="1356"/>
          </a:xfrm>
        </p:grpSpPr>
        <p:pic>
          <p:nvPicPr>
            <p:cNvPr id="1101" name="Rectangle 7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64" y="1436"/>
              <a:ext cx="1748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576" y="1444"/>
              <a:ext cx="1728" cy="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27" name="Oval 10"/>
          <p:cNvGrpSpPr>
            <a:grpSpLocks/>
          </p:cNvGrpSpPr>
          <p:nvPr/>
        </p:nvGrpSpPr>
        <p:grpSpPr bwMode="auto">
          <a:xfrm>
            <a:off x="2962275" y="5059363"/>
            <a:ext cx="1785938" cy="1768475"/>
            <a:chOff x="1866" y="3187"/>
            <a:chExt cx="1125" cy="1114"/>
          </a:xfrm>
        </p:grpSpPr>
        <p:pic>
          <p:nvPicPr>
            <p:cNvPr id="1099" name="Oval 10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866" y="3187"/>
              <a:ext cx="1125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2038" y="3355"/>
              <a:ext cx="783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28" name="Rectangle 12"/>
          <p:cNvGrpSpPr>
            <a:grpSpLocks/>
          </p:cNvGrpSpPr>
          <p:nvPr/>
        </p:nvGrpSpPr>
        <p:grpSpPr bwMode="auto">
          <a:xfrm>
            <a:off x="5241925" y="-19050"/>
            <a:ext cx="3914775" cy="3086100"/>
            <a:chOff x="3302" y="-12"/>
            <a:chExt cx="2466" cy="1944"/>
          </a:xfrm>
        </p:grpSpPr>
        <p:pic>
          <p:nvPicPr>
            <p:cNvPr id="1097" name="Rectangle 12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302" y="-12"/>
              <a:ext cx="2466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3312" y="0"/>
              <a:ext cx="244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Rectangle 13"/>
          <p:cNvGrpSpPr>
            <a:grpSpLocks/>
          </p:cNvGrpSpPr>
          <p:nvPr/>
        </p:nvGrpSpPr>
        <p:grpSpPr bwMode="auto">
          <a:xfrm>
            <a:off x="-12700" y="4102100"/>
            <a:ext cx="2390775" cy="2493963"/>
            <a:chOff x="-8" y="2584"/>
            <a:chExt cx="1506" cy="1571"/>
          </a:xfrm>
        </p:grpSpPr>
        <p:pic>
          <p:nvPicPr>
            <p:cNvPr id="1095" name="Rectangle 13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-8" y="2584"/>
              <a:ext cx="1506" cy="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0" y="2592"/>
              <a:ext cx="1488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30" name="Oval 14"/>
          <p:cNvGrpSpPr>
            <a:grpSpLocks/>
          </p:cNvGrpSpPr>
          <p:nvPr/>
        </p:nvGrpSpPr>
        <p:grpSpPr bwMode="auto">
          <a:xfrm>
            <a:off x="4164013" y="2378075"/>
            <a:ext cx="2206625" cy="2200275"/>
            <a:chOff x="2623" y="1498"/>
            <a:chExt cx="1390" cy="1386"/>
          </a:xfrm>
        </p:grpSpPr>
        <p:pic>
          <p:nvPicPr>
            <p:cNvPr id="7" name="Oval 14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623" y="1498"/>
              <a:ext cx="1390" cy="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833" y="1706"/>
              <a:ext cx="968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31" name="Oval 15"/>
          <p:cNvGrpSpPr>
            <a:grpSpLocks/>
          </p:cNvGrpSpPr>
          <p:nvPr/>
        </p:nvGrpSpPr>
        <p:grpSpPr bwMode="auto">
          <a:xfrm>
            <a:off x="6370638" y="5827713"/>
            <a:ext cx="1041400" cy="1042987"/>
            <a:chOff x="4013" y="3671"/>
            <a:chExt cx="656" cy="657"/>
          </a:xfrm>
        </p:grpSpPr>
        <p:pic>
          <p:nvPicPr>
            <p:cNvPr id="1091" name="Oval 15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013" y="3671"/>
              <a:ext cx="656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115" y="3774"/>
              <a:ext cx="451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32" name="Oval 16"/>
          <p:cNvGrpSpPr>
            <a:grpSpLocks/>
          </p:cNvGrpSpPr>
          <p:nvPr/>
        </p:nvGrpSpPr>
        <p:grpSpPr bwMode="auto">
          <a:xfrm>
            <a:off x="6308725" y="1414463"/>
            <a:ext cx="2079625" cy="2071687"/>
            <a:chOff x="3974" y="891"/>
            <a:chExt cx="1310" cy="1305"/>
          </a:xfrm>
        </p:grpSpPr>
        <p:pic>
          <p:nvPicPr>
            <p:cNvPr id="1089" name="Oval 16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974" y="891"/>
              <a:ext cx="1310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4172" y="1088"/>
              <a:ext cx="91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33" name="Oval 17"/>
          <p:cNvGrpSpPr>
            <a:grpSpLocks/>
          </p:cNvGrpSpPr>
          <p:nvPr/>
        </p:nvGrpSpPr>
        <p:grpSpPr bwMode="auto">
          <a:xfrm>
            <a:off x="96838" y="4784725"/>
            <a:ext cx="1993900" cy="1993900"/>
            <a:chOff x="61" y="3014"/>
            <a:chExt cx="1256" cy="1256"/>
          </a:xfrm>
        </p:grpSpPr>
        <p:pic>
          <p:nvPicPr>
            <p:cNvPr id="12" name="Oval 17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1" y="3014"/>
              <a:ext cx="1256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253" y="3206"/>
              <a:ext cx="873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34" name="Oval 18"/>
          <p:cNvGrpSpPr>
            <a:grpSpLocks/>
          </p:cNvGrpSpPr>
          <p:nvPr/>
        </p:nvGrpSpPr>
        <p:grpSpPr bwMode="auto">
          <a:xfrm>
            <a:off x="2005013" y="4565650"/>
            <a:ext cx="1062037" cy="1054100"/>
            <a:chOff x="1263" y="2876"/>
            <a:chExt cx="669" cy="664"/>
          </a:xfrm>
        </p:grpSpPr>
        <p:pic>
          <p:nvPicPr>
            <p:cNvPr id="1085" name="Oval 18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263" y="2876"/>
              <a:ext cx="669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1368" y="2979"/>
              <a:ext cx="457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35" name="Oval 19"/>
          <p:cNvGrpSpPr>
            <a:grpSpLocks/>
          </p:cNvGrpSpPr>
          <p:nvPr/>
        </p:nvGrpSpPr>
        <p:grpSpPr bwMode="auto">
          <a:xfrm>
            <a:off x="4157663" y="4608513"/>
            <a:ext cx="1547812" cy="1427162"/>
            <a:chOff x="2619" y="2903"/>
            <a:chExt cx="975" cy="899"/>
          </a:xfrm>
        </p:grpSpPr>
        <p:pic>
          <p:nvPicPr>
            <p:cNvPr id="1083" name="Oval 19"/>
            <p:cNvPicPr>
              <a:picLocks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2619" y="2903"/>
              <a:ext cx="975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2768" y="3043"/>
              <a:ext cx="675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36" name="Rectangle 20"/>
          <p:cNvGrpSpPr>
            <a:grpSpLocks/>
          </p:cNvGrpSpPr>
          <p:nvPr/>
        </p:nvGrpSpPr>
        <p:grpSpPr bwMode="auto">
          <a:xfrm>
            <a:off x="-12700" y="347663"/>
            <a:ext cx="2543175" cy="2419350"/>
            <a:chOff x="-8" y="219"/>
            <a:chExt cx="1602" cy="1524"/>
          </a:xfrm>
        </p:grpSpPr>
        <p:pic>
          <p:nvPicPr>
            <p:cNvPr id="14" name="Rectangle 20"/>
            <p:cNvPicPr>
              <a:picLocks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-8" y="219"/>
              <a:ext cx="1602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1" y="228"/>
              <a:ext cx="1583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37" name="Rectangle 22"/>
          <p:cNvGrpSpPr>
            <a:grpSpLocks/>
          </p:cNvGrpSpPr>
          <p:nvPr/>
        </p:nvGrpSpPr>
        <p:grpSpPr bwMode="auto">
          <a:xfrm>
            <a:off x="1279525" y="-19050"/>
            <a:ext cx="1555750" cy="647700"/>
            <a:chOff x="806" y="-12"/>
            <a:chExt cx="980" cy="408"/>
          </a:xfrm>
        </p:grpSpPr>
        <p:pic>
          <p:nvPicPr>
            <p:cNvPr id="1079" name="Rectangle 22"/>
            <p:cNvPicPr>
              <a:picLocks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806" y="-12"/>
              <a:ext cx="98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816" y="0"/>
              <a:ext cx="9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38" name="Oval 24"/>
          <p:cNvGrpSpPr>
            <a:grpSpLocks/>
          </p:cNvGrpSpPr>
          <p:nvPr/>
        </p:nvGrpSpPr>
        <p:grpSpPr bwMode="auto">
          <a:xfrm>
            <a:off x="42863" y="195263"/>
            <a:ext cx="2054225" cy="2054225"/>
            <a:chOff x="27" y="123"/>
            <a:chExt cx="1294" cy="1294"/>
          </a:xfrm>
        </p:grpSpPr>
        <p:pic>
          <p:nvPicPr>
            <p:cNvPr id="1077" name="Oval 24"/>
            <p:cNvPicPr>
              <a:picLocks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7" y="123"/>
              <a:ext cx="1294" cy="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224" y="320"/>
              <a:ext cx="901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buClr>
                  <a:schemeClr val="accent2"/>
                </a:buClr>
                <a:buSzPct val="90000"/>
                <a:buFont typeface="Wingdings 2" pitchFamily="18" charset="2"/>
                <a:buChar char=""/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39" name="Oval 25"/>
          <p:cNvGrpSpPr>
            <a:grpSpLocks/>
          </p:cNvGrpSpPr>
          <p:nvPr/>
        </p:nvGrpSpPr>
        <p:grpSpPr bwMode="auto">
          <a:xfrm>
            <a:off x="60325" y="3949700"/>
            <a:ext cx="920750" cy="914400"/>
            <a:chOff x="38" y="2488"/>
            <a:chExt cx="580" cy="576"/>
          </a:xfrm>
        </p:grpSpPr>
        <p:pic>
          <p:nvPicPr>
            <p:cNvPr id="17" name="Oval 25"/>
            <p:cNvPicPr>
              <a:picLocks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8" y="2488"/>
              <a:ext cx="58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Text Box 42"/>
            <p:cNvSpPr txBox="1">
              <a:spLocks noChangeArrowheads="1"/>
            </p:cNvSpPr>
            <p:nvPr/>
          </p:nvSpPr>
          <p:spPr bwMode="auto">
            <a:xfrm>
              <a:off x="130" y="2578"/>
              <a:ext cx="397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0" name="Oval 26"/>
          <p:cNvGrpSpPr>
            <a:grpSpLocks/>
          </p:cNvGrpSpPr>
          <p:nvPr/>
        </p:nvGrpSpPr>
        <p:grpSpPr bwMode="auto">
          <a:xfrm>
            <a:off x="2103438" y="1493838"/>
            <a:ext cx="1438275" cy="1431925"/>
            <a:chOff x="1325" y="941"/>
            <a:chExt cx="906" cy="902"/>
          </a:xfrm>
        </p:grpSpPr>
        <p:pic>
          <p:nvPicPr>
            <p:cNvPr id="1073" name="Oval 26"/>
            <p:cNvPicPr>
              <a:picLocks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325" y="941"/>
              <a:ext cx="906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1466" y="1079"/>
              <a:ext cx="62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1" name="Oval 27"/>
          <p:cNvGrpSpPr>
            <a:grpSpLocks/>
          </p:cNvGrpSpPr>
          <p:nvPr/>
        </p:nvGrpSpPr>
        <p:grpSpPr bwMode="auto">
          <a:xfrm>
            <a:off x="3352800" y="450850"/>
            <a:ext cx="1627188" cy="1627188"/>
            <a:chOff x="2112" y="284"/>
            <a:chExt cx="1025" cy="1025"/>
          </a:xfrm>
        </p:grpSpPr>
        <p:pic>
          <p:nvPicPr>
            <p:cNvPr id="1071" name="Oval 27"/>
            <p:cNvPicPr>
              <a:picLocks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2112" y="284"/>
              <a:ext cx="1025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2" name="Text Box 48"/>
            <p:cNvSpPr txBox="1">
              <a:spLocks noChangeArrowheads="1"/>
            </p:cNvSpPr>
            <p:nvPr/>
          </p:nvSpPr>
          <p:spPr bwMode="auto">
            <a:xfrm>
              <a:off x="2270" y="441"/>
              <a:ext cx="71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2" name="Oval 28"/>
          <p:cNvGrpSpPr>
            <a:grpSpLocks/>
          </p:cNvGrpSpPr>
          <p:nvPr/>
        </p:nvGrpSpPr>
        <p:grpSpPr bwMode="auto">
          <a:xfrm>
            <a:off x="5175250" y="2951163"/>
            <a:ext cx="3267075" cy="3267075"/>
            <a:chOff x="3260" y="1859"/>
            <a:chExt cx="2058" cy="2058"/>
          </a:xfrm>
        </p:grpSpPr>
        <p:pic>
          <p:nvPicPr>
            <p:cNvPr id="1069" name="Oval 28"/>
            <p:cNvPicPr>
              <a:picLocks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3260" y="1859"/>
              <a:ext cx="2058" cy="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" name="Text Box 51"/>
            <p:cNvSpPr txBox="1">
              <a:spLocks noChangeArrowheads="1"/>
            </p:cNvSpPr>
            <p:nvPr/>
          </p:nvSpPr>
          <p:spPr bwMode="auto">
            <a:xfrm>
              <a:off x="3568" y="2168"/>
              <a:ext cx="1440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3" name="Oval 29"/>
          <p:cNvGrpSpPr>
            <a:grpSpLocks/>
          </p:cNvGrpSpPr>
          <p:nvPr/>
        </p:nvGrpSpPr>
        <p:grpSpPr bwMode="auto">
          <a:xfrm>
            <a:off x="5546725" y="-6350"/>
            <a:ext cx="1055688" cy="1054100"/>
            <a:chOff x="3494" y="-4"/>
            <a:chExt cx="665" cy="664"/>
          </a:xfrm>
        </p:grpSpPr>
        <p:pic>
          <p:nvPicPr>
            <p:cNvPr id="1067" name="Oval 29"/>
            <p:cNvPicPr>
              <a:picLocks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3494" y="-4"/>
              <a:ext cx="665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8" name="Text Box 54"/>
            <p:cNvSpPr txBox="1">
              <a:spLocks noChangeArrowheads="1"/>
            </p:cNvSpPr>
            <p:nvPr/>
          </p:nvSpPr>
          <p:spPr bwMode="auto">
            <a:xfrm>
              <a:off x="3599" y="99"/>
              <a:ext cx="457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4" name="Oval 31"/>
          <p:cNvGrpSpPr>
            <a:grpSpLocks/>
          </p:cNvGrpSpPr>
          <p:nvPr/>
        </p:nvGrpSpPr>
        <p:grpSpPr bwMode="auto">
          <a:xfrm>
            <a:off x="6937375" y="4651375"/>
            <a:ext cx="2219325" cy="2219325"/>
            <a:chOff x="4370" y="2930"/>
            <a:chExt cx="1398" cy="1398"/>
          </a:xfrm>
        </p:grpSpPr>
        <p:pic>
          <p:nvPicPr>
            <p:cNvPr id="1065" name="Oval 31"/>
            <p:cNvPicPr>
              <a:picLocks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4370" y="2930"/>
              <a:ext cx="1398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4581" y="3141"/>
              <a:ext cx="977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5" name="Oval 32"/>
          <p:cNvGrpSpPr>
            <a:grpSpLocks/>
          </p:cNvGrpSpPr>
          <p:nvPr/>
        </p:nvGrpSpPr>
        <p:grpSpPr bwMode="auto">
          <a:xfrm>
            <a:off x="1584325" y="3687763"/>
            <a:ext cx="1225550" cy="1231900"/>
            <a:chOff x="998" y="2323"/>
            <a:chExt cx="772" cy="776"/>
          </a:xfrm>
        </p:grpSpPr>
        <p:pic>
          <p:nvPicPr>
            <p:cNvPr id="1063" name="Oval 32"/>
            <p:cNvPicPr>
              <a:picLocks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998" y="2323"/>
              <a:ext cx="772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4" name="Text Box 60"/>
            <p:cNvSpPr txBox="1">
              <a:spLocks noChangeArrowheads="1"/>
            </p:cNvSpPr>
            <p:nvPr/>
          </p:nvSpPr>
          <p:spPr bwMode="auto">
            <a:xfrm>
              <a:off x="1118" y="2445"/>
              <a:ext cx="53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6" name="Oval 33"/>
          <p:cNvGrpSpPr>
            <a:grpSpLocks/>
          </p:cNvGrpSpPr>
          <p:nvPr/>
        </p:nvGrpSpPr>
        <p:grpSpPr bwMode="auto">
          <a:xfrm>
            <a:off x="6308725" y="212725"/>
            <a:ext cx="854075" cy="854075"/>
            <a:chOff x="3974" y="134"/>
            <a:chExt cx="538" cy="538"/>
          </a:xfrm>
        </p:grpSpPr>
        <p:pic>
          <p:nvPicPr>
            <p:cNvPr id="1061" name="Oval 33"/>
            <p:cNvPicPr>
              <a:picLocks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3974" y="134"/>
              <a:ext cx="53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7" name="Text Box 63"/>
            <p:cNvSpPr txBox="1">
              <a:spLocks noChangeArrowheads="1"/>
            </p:cNvSpPr>
            <p:nvPr/>
          </p:nvSpPr>
          <p:spPr bwMode="auto">
            <a:xfrm>
              <a:off x="4060" y="220"/>
              <a:ext cx="36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7" name="Oval 34"/>
          <p:cNvGrpSpPr>
            <a:grpSpLocks/>
          </p:cNvGrpSpPr>
          <p:nvPr/>
        </p:nvGrpSpPr>
        <p:grpSpPr bwMode="auto">
          <a:xfrm>
            <a:off x="8064500" y="-6350"/>
            <a:ext cx="1055688" cy="1054100"/>
            <a:chOff x="5080" y="-4"/>
            <a:chExt cx="665" cy="664"/>
          </a:xfrm>
        </p:grpSpPr>
        <p:pic>
          <p:nvPicPr>
            <p:cNvPr id="1059" name="Oval 34"/>
            <p:cNvPicPr>
              <a:picLocks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5080" y="-4"/>
              <a:ext cx="665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0" name="Text Box 66"/>
            <p:cNvSpPr txBox="1">
              <a:spLocks noChangeArrowheads="1"/>
            </p:cNvSpPr>
            <p:nvPr/>
          </p:nvSpPr>
          <p:spPr bwMode="auto">
            <a:xfrm>
              <a:off x="5183" y="99"/>
              <a:ext cx="457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8" name="Rectangle 35"/>
          <p:cNvGrpSpPr>
            <a:grpSpLocks/>
          </p:cNvGrpSpPr>
          <p:nvPr/>
        </p:nvGrpSpPr>
        <p:grpSpPr bwMode="auto">
          <a:xfrm>
            <a:off x="5394325" y="6308725"/>
            <a:ext cx="1555750" cy="561975"/>
            <a:chOff x="3398" y="3974"/>
            <a:chExt cx="980" cy="354"/>
          </a:xfrm>
        </p:grpSpPr>
        <p:pic>
          <p:nvPicPr>
            <p:cNvPr id="1057" name="Rectangle 35"/>
            <p:cNvPicPr>
              <a:picLocks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3398" y="3974"/>
              <a:ext cx="98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3" name="Text Box 69"/>
            <p:cNvSpPr txBox="1">
              <a:spLocks noChangeArrowheads="1"/>
            </p:cNvSpPr>
            <p:nvPr/>
          </p:nvSpPr>
          <p:spPr bwMode="auto">
            <a:xfrm>
              <a:off x="3408" y="3984"/>
              <a:ext cx="96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9" name="Oval 36"/>
          <p:cNvGrpSpPr>
            <a:grpSpLocks/>
          </p:cNvGrpSpPr>
          <p:nvPr/>
        </p:nvGrpSpPr>
        <p:grpSpPr bwMode="auto">
          <a:xfrm>
            <a:off x="2998788" y="-6350"/>
            <a:ext cx="1055687" cy="1054100"/>
            <a:chOff x="1889" y="-4"/>
            <a:chExt cx="665" cy="664"/>
          </a:xfrm>
        </p:grpSpPr>
        <p:pic>
          <p:nvPicPr>
            <p:cNvPr id="1055" name="Oval 36"/>
            <p:cNvPicPr>
              <a:picLocks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889" y="-4"/>
              <a:ext cx="665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6" name="Text Box 72"/>
            <p:cNvSpPr txBox="1">
              <a:spLocks noChangeArrowheads="1"/>
            </p:cNvSpPr>
            <p:nvPr/>
          </p:nvSpPr>
          <p:spPr bwMode="auto">
            <a:xfrm>
              <a:off x="1992" y="99"/>
              <a:ext cx="457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5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B95D70-3933-4D9F-B0C6-2A5EF53F6A31}" type="datetimeFigureOut">
              <a:rPr lang="ru-RU"/>
              <a:pPr>
                <a:defRPr/>
              </a:pPr>
              <a:t>12.06.2014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E73B1-8FD7-491C-B3B3-BAB62C80D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87" r:id="rId5"/>
    <p:sldLayoutId id="2147483795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atasha\Desktop\&#1052;&#1030;&#1049;%20&#1059;&#1088;&#1086;&#1082;%20&#1042;.&#1057;&#1080;&#1084;&#1086;&#1085;&#1077;&#1085;&#1082;&#1086;\&#1072;&#1091;&#1076;&#1110;&#1086;&#1079;&#1072;&#1087;&#1080;&#1089;%20&#1051;&#1077;&#1073;&#1077;&#1076;&#1110;%20&#1084;&#1072;&#1090;&#1077;&#1088;&#1080;&#1085;&#1089;&#1090;&#1074;&#1072;.mp3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Calibri" panose="020F0502020204030204" pitchFamily="34" charset="0"/>
              </a:rPr>
              <a:t>Василь  Симоненко -</a:t>
            </a:r>
            <a:br>
              <a:rPr lang="uk-UA" dirty="0" smtClean="0">
                <a:latin typeface="Calibri" panose="020F0502020204030204" pitchFamily="34" charset="0"/>
              </a:rPr>
            </a:br>
            <a:r>
              <a:rPr lang="uk-UA" sz="2400" dirty="0" smtClean="0">
                <a:latin typeface="Calibri" panose="020F0502020204030204" pitchFamily="34" charset="0"/>
              </a:rPr>
              <a:t> </a:t>
            </a:r>
            <a:r>
              <a:rPr lang="uk-UA" sz="2400" i="1" dirty="0" smtClean="0">
                <a:latin typeface="Calibri" panose="020F0502020204030204" pitchFamily="34" charset="0"/>
              </a:rPr>
              <a:t>«лицар на білому  коні»  в   українській літературі</a:t>
            </a:r>
            <a:endParaRPr lang="ru-RU" sz="2400" i="1" dirty="0">
              <a:latin typeface="Calibri" panose="020F0502020204030204" pitchFamily="34" charset="0"/>
            </a:endParaRPr>
          </a:p>
        </p:txBody>
      </p:sp>
      <p:pic>
        <p:nvPicPr>
          <p:cNvPr id="9220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33464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883152" y="3571876"/>
            <a:ext cx="4260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altLang="uk-UA" sz="2800" b="1" dirty="0" smtClean="0">
                <a:solidFill>
                  <a:schemeClr val="bg1"/>
                </a:solidFill>
                <a:latin typeface="Calibri" pitchFamily="34" charset="0"/>
              </a:rPr>
              <a:t>Виконала</a:t>
            </a:r>
          </a:p>
          <a:p>
            <a:pPr algn="r"/>
            <a:r>
              <a:rPr lang="uk-UA" altLang="uk-UA" sz="2800" b="1" dirty="0" smtClean="0">
                <a:solidFill>
                  <a:schemeClr val="bg1"/>
                </a:solidFill>
                <a:latin typeface="Calibri" pitchFamily="34" charset="0"/>
              </a:rPr>
              <a:t>учениця 10-А класу</a:t>
            </a:r>
          </a:p>
          <a:p>
            <a:pPr algn="r"/>
            <a:r>
              <a:rPr lang="uk-UA" altLang="uk-UA" sz="2800" b="1" dirty="0" smtClean="0">
                <a:solidFill>
                  <a:schemeClr val="bg1"/>
                </a:solidFill>
                <a:latin typeface="Calibri" pitchFamily="34" charset="0"/>
              </a:rPr>
              <a:t>Приймак Аліна</a:t>
            </a:r>
            <a:endParaRPr lang="ru-RU" altLang="uk-U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0" y="63347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 smtClean="0">
                <a:solidFill>
                  <a:schemeClr val="bg1"/>
                </a:solidFill>
                <a:latin typeface="Calibri" pitchFamily="34" charset="0"/>
              </a:rPr>
              <a:t>Харків-2014</a:t>
            </a:r>
            <a:endParaRPr lang="ru-RU" altLang="uk-U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uk-UA" sz="2800" b="1" smtClean="0">
                <a:solidFill>
                  <a:schemeClr val="bg1"/>
                </a:solidFill>
                <a:latin typeface="Calibri" pitchFamily="34" charset="0"/>
              </a:rPr>
              <a:t>Харківська гімназія №55</a:t>
            </a:r>
            <a:endParaRPr lang="ru-RU" altLang="uk-U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8" y="1889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Олесь Гончар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sz="quarter" idx="1"/>
          </p:nvPr>
        </p:nvSpPr>
        <p:spPr>
          <a:xfrm>
            <a:off x="2051050" y="1524000"/>
            <a:ext cx="6635750" cy="521811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uk-UA" altLang="uk-UA" sz="3200" b="1" smtClean="0">
                <a:solidFill>
                  <a:schemeClr val="bg1"/>
                </a:solidFill>
                <a:latin typeface="Calibri" pitchFamily="34" charset="0"/>
              </a:rPr>
              <a:t> «Серед літераторів трапляються й такі, без яких їхня доба могла би спокійно обійтися, нічого істотного не втративши… А є такі, чия творчість стає мовби часткою нашого буття, часткою повітря, яким ми дихаємо… Симоненко такого типу поет!» </a:t>
            </a:r>
            <a:endParaRPr lang="ru-RU" altLang="uk-UA" sz="3200" b="1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ru-RU" altLang="uk-UA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727200"/>
            <a:ext cx="2039938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763" y="2419350"/>
            <a:ext cx="38909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241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000627" y="1125538"/>
            <a:ext cx="4143373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«Цар Плаксій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та </a:t>
            </a:r>
            <a:r>
              <a:rPr lang="uk-UA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Лоскотон</a:t>
            </a: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»</a:t>
            </a:r>
            <a:endParaRPr lang="ru-RU" sz="2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0" y="4857760"/>
            <a:ext cx="4500562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«Подорож у країну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Навпаки»</a:t>
            </a:r>
            <a:endParaRPr lang="ru-RU" sz="2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411413" y="2865438"/>
            <a:ext cx="67071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altLang="uk-UA" sz="2800" b="1" dirty="0">
                <a:solidFill>
                  <a:schemeClr val="bg1"/>
                </a:solidFill>
                <a:latin typeface="Calibri" pitchFamily="34" charset="0"/>
              </a:rPr>
              <a:t>Скільки б не судилося страждати,</a:t>
            </a:r>
            <a:endParaRPr lang="ru-RU" altLang="uk-UA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uk-UA" altLang="uk-UA" sz="2800" b="1" dirty="0">
                <a:solidFill>
                  <a:schemeClr val="bg1"/>
                </a:solidFill>
                <a:latin typeface="Calibri" pitchFamily="34" charset="0"/>
              </a:rPr>
              <a:t>Все одно благословлю завжди</a:t>
            </a:r>
            <a:endParaRPr lang="ru-RU" altLang="uk-UA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uk-UA" altLang="uk-UA" sz="2800" b="1" dirty="0">
                <a:solidFill>
                  <a:schemeClr val="bg1"/>
                </a:solidFill>
                <a:latin typeface="Calibri" pitchFamily="34" charset="0"/>
              </a:rPr>
              <a:t>День, коли мене родила мати</a:t>
            </a:r>
            <a:endParaRPr lang="ru-RU" altLang="uk-UA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uk-UA" altLang="uk-UA" sz="2800" b="1" dirty="0">
                <a:solidFill>
                  <a:schemeClr val="bg1"/>
                </a:solidFill>
                <a:latin typeface="Calibri" pitchFamily="34" charset="0"/>
              </a:rPr>
              <a:t>Для життя, для щастя, для біди.</a:t>
            </a:r>
          </a:p>
          <a:p>
            <a:pPr algn="r"/>
            <a:endParaRPr lang="ru-RU" altLang="uk-UA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uk-UA" altLang="uk-UA" sz="2800" b="1" dirty="0">
                <a:solidFill>
                  <a:schemeClr val="bg1"/>
                </a:solidFill>
                <a:latin typeface="Calibri" pitchFamily="34" charset="0"/>
              </a:rPr>
              <a:t>В.Симоненко</a:t>
            </a:r>
            <a:endParaRPr lang="ru-RU" altLang="uk-UA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7750"/>
            <a:ext cx="334645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116013" y="357166"/>
            <a:ext cx="9144000" cy="17145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Василь  Симоненко -</a:t>
            </a:r>
            <a:b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uk-UA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«лицар на білому  коні»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в   українській літературі</a:t>
            </a:r>
            <a:endParaRPr lang="ru-RU" sz="32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4211638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113" y="817563"/>
            <a:ext cx="3017837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-98425" y="2997200"/>
            <a:ext cx="4464050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Рідна  хата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i="1" dirty="0" err="1">
                <a:solidFill>
                  <a:schemeClr val="bg1"/>
                </a:solidFill>
                <a:latin typeface="Calibri" panose="020F0502020204030204" pitchFamily="34" charset="0"/>
              </a:rPr>
              <a:t>с</a:t>
            </a:r>
            <a:r>
              <a:rPr lang="uk-UA" sz="2400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.Біївці</a:t>
            </a:r>
            <a:r>
              <a:rPr lang="uk-UA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на Полтавщині</a:t>
            </a:r>
            <a:endParaRPr lang="ru-RU" sz="2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403725" y="12700"/>
            <a:ext cx="4824413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Рідна мати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Ганна Трохимівна Щербань</a:t>
            </a:r>
            <a:endParaRPr lang="ru-RU" sz="2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144963"/>
            <a:ext cx="324961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211638" y="5661025"/>
            <a:ext cx="4464050" cy="1295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uk-UA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В.Симоненко за роботою</a:t>
            </a:r>
            <a:endParaRPr lang="ru-RU" sz="32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388" y="1408113"/>
            <a:ext cx="2263775" cy="2952750"/>
          </a:xfrm>
          <a:prstGeom prst="rect">
            <a:avLst/>
          </a:prstGeom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0" y="549275"/>
            <a:ext cx="9142413" cy="1808155"/>
          </a:xfrm>
          <a:prstGeom prst="rect">
            <a:avLst/>
          </a:prstGeom>
        </p:spPr>
        <p:txBody>
          <a:bodyPr/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uk-UA" alt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«Лебеді   материнства»</a:t>
            </a:r>
            <a:endParaRPr kumimoji="0" lang="ru-RU" altLang="uk-UA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428868"/>
            <a:ext cx="372427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аудіозапис Лебеді материн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67725" y="62531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atin typeface="Calibri" panose="020F0502020204030204" pitchFamily="34" charset="0"/>
              </a:rPr>
              <a:t>Українські    композитори,  яких   зачарувала     лірика  В.Симоненка</a:t>
            </a:r>
            <a:endParaRPr lang="ru-RU" dirty="0"/>
          </a:p>
        </p:txBody>
      </p:sp>
      <p:pic>
        <p:nvPicPr>
          <p:cNvPr id="4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736"/>
            <a:ext cx="3363474" cy="205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52" y="3643314"/>
            <a:ext cx="190143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929066"/>
            <a:ext cx="18900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285860"/>
            <a:ext cx="2859088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3"/>
          <p:cNvSpPr txBox="1">
            <a:spLocks/>
          </p:cNvSpPr>
          <p:nvPr/>
        </p:nvSpPr>
        <p:spPr bwMode="auto">
          <a:xfrm>
            <a:off x="0" y="4071943"/>
            <a:ext cx="2806699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uk-UA" altLang="uk-UA" sz="3600" b="1" dirty="0">
                <a:latin typeface="Calibri" pitchFamily="34" charset="0"/>
              </a:rPr>
              <a:t>Олексій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uk-UA" altLang="uk-UA" sz="3600" b="1" dirty="0" err="1">
                <a:latin typeface="Calibri" pitchFamily="34" charset="0"/>
              </a:rPr>
              <a:t>Чекаль</a:t>
            </a:r>
            <a:endParaRPr lang="uk-UA" altLang="uk-UA" sz="3600" b="1" dirty="0">
              <a:latin typeface="Calibri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 bwMode="auto">
          <a:xfrm>
            <a:off x="6929454" y="2571744"/>
            <a:ext cx="22145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uk-UA" altLang="uk-UA" sz="3600" b="1" dirty="0" smtClean="0">
                <a:latin typeface="Calibri" pitchFamily="34" charset="0"/>
              </a:rPr>
              <a:t>Андрій Пашкевич</a:t>
            </a:r>
            <a:endParaRPr lang="uk-UA" altLang="uk-UA" sz="3600" b="1" dirty="0">
              <a:latin typeface="Calibri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 bwMode="auto">
          <a:xfrm>
            <a:off x="4572000" y="3286124"/>
            <a:ext cx="27654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uk-UA" altLang="uk-UA" sz="3600" b="1" dirty="0" smtClean="0">
                <a:latin typeface="Calibri" pitchFamily="34" charset="0"/>
              </a:rPr>
              <a:t>Ігор Морозов</a:t>
            </a:r>
            <a:endParaRPr lang="uk-UA" altLang="uk-UA" sz="3600" b="1" dirty="0">
              <a:latin typeface="Calibri" pitchFamily="34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 bwMode="auto">
          <a:xfrm>
            <a:off x="2714611" y="2857496"/>
            <a:ext cx="200026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uk-UA" altLang="uk-UA" sz="3600" b="1" dirty="0" smtClean="0">
                <a:latin typeface="Calibri" pitchFamily="34" charset="0"/>
              </a:rPr>
              <a:t>Микола Литвин</a:t>
            </a:r>
            <a:endParaRPr lang="uk-UA" altLang="uk-UA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3889375" cy="5184775"/>
          </a:xfrm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-107950" y="188913"/>
            <a:ext cx="4618038" cy="1143000"/>
          </a:xfr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atin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uk-UA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Пам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’</a:t>
            </a:r>
            <a:r>
              <a:rPr lang="uk-UA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ятник</a:t>
            </a:r>
            <a:r>
              <a:rPr lang="uk-UA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у Черкасах</a:t>
            </a:r>
            <a:endParaRPr lang="ru-RU" sz="32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14818"/>
            <a:ext cx="15843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643050"/>
            <a:ext cx="155432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/>
          <p:cNvPicPr>
            <a:picLocks noChangeAspect="1"/>
          </p:cNvPicPr>
          <p:nvPr/>
        </p:nvPicPr>
        <p:blipFill>
          <a:blip r:embed="rId5"/>
          <a:srcRect r="53258"/>
          <a:stretch>
            <a:fillRect/>
          </a:stretch>
        </p:blipFill>
        <p:spPr bwMode="auto">
          <a:xfrm>
            <a:off x="7143768" y="4000504"/>
            <a:ext cx="187325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8"/>
          <p:cNvPicPr>
            <a:picLocks noChangeAspect="1"/>
          </p:cNvPicPr>
          <p:nvPr/>
        </p:nvPicPr>
        <p:blipFill>
          <a:blip r:embed="rId5"/>
          <a:srcRect l="50000" t="19417"/>
          <a:stretch>
            <a:fillRect/>
          </a:stretch>
        </p:blipFill>
        <p:spPr bwMode="auto">
          <a:xfrm>
            <a:off x="7215206" y="1643050"/>
            <a:ext cx="17240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525962" y="142852"/>
            <a:ext cx="4618038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8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Збірки і твори</a:t>
            </a:r>
            <a:endParaRPr kumimoji="0" lang="ru-RU" sz="3200" b="1" i="1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071678"/>
            <a:ext cx="9144000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6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Дякую за увагу!</a:t>
            </a:r>
            <a:endParaRPr kumimoji="0" lang="uk-UA" sz="66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TC010205600[[fn=Финансовая тема]]</Template>
  <TotalTime>281</TotalTime>
  <Words>154</Words>
  <Application>Microsoft Office PowerPoint</Application>
  <PresentationFormat>Экран (4:3)</PresentationFormat>
  <Paragraphs>35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Constantia</vt:lpstr>
      <vt:lpstr>Arial</vt:lpstr>
      <vt:lpstr>Wingdings 2</vt:lpstr>
      <vt:lpstr>Wingdings</vt:lpstr>
      <vt:lpstr>Calibri</vt:lpstr>
      <vt:lpstr>Bookman Old Style</vt:lpstr>
      <vt:lpstr>Currency</vt:lpstr>
      <vt:lpstr>Василь  Симоненко -  «лицар на білому  коні»  в   українській літературі</vt:lpstr>
      <vt:lpstr>Олесь Гончар</vt:lpstr>
      <vt:lpstr>Слайд 3</vt:lpstr>
      <vt:lpstr>Слайд 4</vt:lpstr>
      <vt:lpstr>Слайд 5</vt:lpstr>
      <vt:lpstr>Слайд 6</vt:lpstr>
      <vt:lpstr>Українські    композитори,  яких   зачарувала     лірика  В.Симоненка</vt:lpstr>
      <vt:lpstr>   Пам’ятник  у Черкасах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 Симоненко-  «лицар на білому  коні»  в   українській літературі</dc:title>
  <dc:creator>Natasha</dc:creator>
  <cp:lastModifiedBy>Олеся</cp:lastModifiedBy>
  <cp:revision>21</cp:revision>
  <dcterms:created xsi:type="dcterms:W3CDTF">2011-02-21T18:17:55Z</dcterms:created>
  <dcterms:modified xsi:type="dcterms:W3CDTF">2014-06-12T21:23:24Z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000800c44e0000000000010250600207f7000400038000</vt:lpwstr>
  </property>
</Properties>
</file>