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9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8C42DC4F-EDEF-4FC3-A6F4-3C0C232F59C5}" type="datetimeFigureOut">
              <a:rPr lang="ru-RU"/>
              <a:pPr>
                <a:defRPr/>
              </a:pPr>
              <a:t>10.12.2013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C3A0B9C-96F3-475B-94DC-443FE3BDDD3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F94D104-55B0-4D56-A644-6828471C8CFE}" type="datetimeFigureOut">
              <a:rPr lang="ru-RU"/>
              <a:pPr>
                <a:defRPr/>
              </a:pPr>
              <a:t>10.12.2013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08F8677-99DD-490E-AABF-9B33A17946F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7D7BC4-137D-4B62-99E6-BD4E5563A52A}" type="datetimeFigureOut">
              <a:rPr lang="ru-RU"/>
              <a:pPr>
                <a:defRPr/>
              </a:pPr>
              <a:t>10.12.2013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589E4C3-A7F2-4CF1-82D0-E1937B51BBC1}"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і 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a:t>Зразок заголовка</a:t>
            </a:r>
            <a:endParaRPr lang="en-US"/>
          </a:p>
        </p:txBody>
      </p:sp>
      <p:sp>
        <p:nvSpPr>
          <p:cNvPr id="3" name="Місце для тексту 2"/>
          <p:cNvSpPr>
            <a:spLocks noGrp="1"/>
          </p:cNvSpPr>
          <p:nvPr>
            <p:ph type="body" sz="half" idx="1"/>
          </p:nvPr>
        </p:nvSpPr>
        <p:spPr>
          <a:xfrm>
            <a:off x="457200" y="1600200"/>
            <a:ext cx="4038600" cy="4525963"/>
          </a:xfrm>
        </p:spPr>
        <p:txBody>
          <a:bodyPr/>
          <a:lstStyle/>
          <a:p>
            <a:pPr lvl="0"/>
            <a:r>
              <a:rPr lang="ru-RU"/>
              <a:t>Зразок тексту</a:t>
            </a:r>
          </a:p>
          <a:p>
            <a:pPr lvl="1"/>
            <a:r>
              <a:rPr lang="ru-RU"/>
              <a:t>Другий рівень</a:t>
            </a:r>
          </a:p>
          <a:p>
            <a:pPr lvl="2"/>
            <a:r>
              <a:rPr lang="ru-RU"/>
              <a:t>Третій рівень</a:t>
            </a:r>
          </a:p>
          <a:p>
            <a:pPr lvl="3"/>
            <a:r>
              <a:rPr lang="ru-RU"/>
              <a:t>Четвертий рівень</a:t>
            </a:r>
          </a:p>
          <a:p>
            <a:pPr lvl="4"/>
            <a:r>
              <a:rPr lang="ru-RU"/>
              <a:t>П'ятий рівень</a:t>
            </a:r>
            <a:endParaRPr lang="en-US"/>
          </a:p>
        </p:txBody>
      </p:sp>
      <p:sp>
        <p:nvSpPr>
          <p:cNvPr id="4" name="Місце для вмісту 3"/>
          <p:cNvSpPr>
            <a:spLocks noGrp="1"/>
          </p:cNvSpPr>
          <p:nvPr>
            <p:ph sz="quarter" idx="2"/>
          </p:nvPr>
        </p:nvSpPr>
        <p:spPr>
          <a:xfrm>
            <a:off x="4648200" y="1600200"/>
            <a:ext cx="4038600" cy="2185988"/>
          </a:xfrm>
        </p:spPr>
        <p:txBody>
          <a:bodyPr/>
          <a:lstStyle/>
          <a:p>
            <a:pPr lvl="0"/>
            <a:r>
              <a:rPr lang="ru-RU"/>
              <a:t>Зразок тексту</a:t>
            </a:r>
          </a:p>
          <a:p>
            <a:pPr lvl="1"/>
            <a:r>
              <a:rPr lang="ru-RU"/>
              <a:t>Другий рівень</a:t>
            </a:r>
          </a:p>
          <a:p>
            <a:pPr lvl="2"/>
            <a:r>
              <a:rPr lang="ru-RU"/>
              <a:t>Третій рівень</a:t>
            </a:r>
          </a:p>
          <a:p>
            <a:pPr lvl="3"/>
            <a:r>
              <a:rPr lang="ru-RU"/>
              <a:t>Четвертий рівень</a:t>
            </a:r>
          </a:p>
          <a:p>
            <a:pPr lvl="4"/>
            <a:r>
              <a:rPr lang="ru-RU"/>
              <a:t>П'ятий рівень</a:t>
            </a:r>
            <a:endParaRPr lang="en-US"/>
          </a:p>
        </p:txBody>
      </p:sp>
      <p:sp>
        <p:nvSpPr>
          <p:cNvPr id="5" name="Місце для вмісту 4"/>
          <p:cNvSpPr>
            <a:spLocks noGrp="1"/>
          </p:cNvSpPr>
          <p:nvPr>
            <p:ph sz="quarter" idx="3"/>
          </p:nvPr>
        </p:nvSpPr>
        <p:spPr>
          <a:xfrm>
            <a:off x="4648200" y="3938588"/>
            <a:ext cx="4038600" cy="2187575"/>
          </a:xfrm>
        </p:spPr>
        <p:txBody>
          <a:bodyPr/>
          <a:lstStyle/>
          <a:p>
            <a:pPr lvl="0"/>
            <a:r>
              <a:rPr lang="ru-RU"/>
              <a:t>Зразок тексту</a:t>
            </a:r>
          </a:p>
          <a:p>
            <a:pPr lvl="1"/>
            <a:r>
              <a:rPr lang="ru-RU"/>
              <a:t>Другий рівень</a:t>
            </a:r>
          </a:p>
          <a:p>
            <a:pPr lvl="2"/>
            <a:r>
              <a:rPr lang="ru-RU"/>
              <a:t>Третій рівень</a:t>
            </a:r>
          </a:p>
          <a:p>
            <a:pPr lvl="3"/>
            <a:r>
              <a:rPr lang="ru-RU"/>
              <a:t>Четвертий рівень</a:t>
            </a:r>
          </a:p>
          <a:p>
            <a:pPr lvl="4"/>
            <a:r>
              <a:rPr lang="ru-RU"/>
              <a:t>П'ятий рівень</a:t>
            </a:r>
            <a:endParaRPr lang="en-US"/>
          </a:p>
        </p:txBody>
      </p:sp>
      <p:sp>
        <p:nvSpPr>
          <p:cNvPr id="6" name="Місце для дати 5"/>
          <p:cNvSpPr>
            <a:spLocks noGrp="1"/>
          </p:cNvSpPr>
          <p:nvPr>
            <p:ph type="dt" sz="half" idx="10"/>
          </p:nvPr>
        </p:nvSpPr>
        <p:spPr>
          <a:xfrm>
            <a:off x="457200" y="6356350"/>
            <a:ext cx="2133600" cy="365125"/>
          </a:xfrm>
        </p:spPr>
        <p:txBody>
          <a:bodyPr/>
          <a:lstStyle>
            <a:lvl1pPr>
              <a:defRPr/>
            </a:lvl1pPr>
          </a:lstStyle>
          <a:p>
            <a:pPr>
              <a:defRPr/>
            </a:pPr>
            <a:fld id="{205B0E4F-6B5C-4BD9-9AA3-0F2E7DE21830}" type="datetimeFigureOut">
              <a:rPr lang="ru-RU"/>
              <a:pPr>
                <a:defRPr/>
              </a:pPr>
              <a:t>10.12.2013</a:t>
            </a:fld>
            <a:endParaRPr lang="ru-RU"/>
          </a:p>
        </p:txBody>
      </p:sp>
      <p:sp>
        <p:nvSpPr>
          <p:cNvPr id="7" name="Місце для нижнього колонтитула 6"/>
          <p:cNvSpPr>
            <a:spLocks noGrp="1"/>
          </p:cNvSpPr>
          <p:nvPr>
            <p:ph type="ftr" sz="quarter" idx="11"/>
          </p:nvPr>
        </p:nvSpPr>
        <p:spPr>
          <a:xfrm>
            <a:off x="3124200" y="6356350"/>
            <a:ext cx="2895600" cy="365125"/>
          </a:xfrm>
        </p:spPr>
        <p:txBody>
          <a:bodyPr/>
          <a:lstStyle>
            <a:lvl1pPr>
              <a:defRPr/>
            </a:lvl1pPr>
          </a:lstStyle>
          <a:p>
            <a:pPr>
              <a:defRPr/>
            </a:pPr>
            <a:endParaRPr lang="ru-RU"/>
          </a:p>
        </p:txBody>
      </p:sp>
      <p:sp>
        <p:nvSpPr>
          <p:cNvPr id="8" name="Місце для номера слайда 7"/>
          <p:cNvSpPr>
            <a:spLocks noGrp="1"/>
          </p:cNvSpPr>
          <p:nvPr>
            <p:ph type="sldNum" sz="quarter" idx="12"/>
          </p:nvPr>
        </p:nvSpPr>
        <p:spPr>
          <a:xfrm>
            <a:off x="6553200" y="6356350"/>
            <a:ext cx="2133600" cy="365125"/>
          </a:xfrm>
        </p:spPr>
        <p:txBody>
          <a:bodyPr/>
          <a:lstStyle>
            <a:lvl1pPr>
              <a:defRPr/>
            </a:lvl1pPr>
          </a:lstStyle>
          <a:p>
            <a:pPr>
              <a:defRPr/>
            </a:pPr>
            <a:fld id="{679CBD94-470C-4940-B859-F204644E9B3D}"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Зразок заголовка</a:t>
            </a:r>
            <a:endParaRPr lang="en-US"/>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Зразок підзаголовка</a:t>
            </a:r>
            <a:endParaRPr lang="en-US"/>
          </a:p>
        </p:txBody>
      </p:sp>
      <p:sp>
        <p:nvSpPr>
          <p:cNvPr id="4" name="Місце для дати 3"/>
          <p:cNvSpPr>
            <a:spLocks noGrp="1"/>
          </p:cNvSpPr>
          <p:nvPr>
            <p:ph type="dt" sz="half" idx="10"/>
          </p:nvPr>
        </p:nvSpPr>
        <p:spPr>
          <a:xfrm>
            <a:off x="457200" y="6356350"/>
            <a:ext cx="2133600" cy="365125"/>
          </a:xfrm>
        </p:spPr>
        <p:txBody>
          <a:bodyPr/>
          <a:lstStyle>
            <a:lvl1pPr>
              <a:defRPr/>
            </a:lvl1pPr>
          </a:lstStyle>
          <a:p>
            <a:pPr>
              <a:defRPr/>
            </a:pPr>
            <a:fld id="{C1CB2871-5AA7-4618-ABFA-E56A3E5F17C5}" type="datetimeFigureOut">
              <a:rPr lang="ru-RU"/>
              <a:pPr>
                <a:defRPr/>
              </a:pPr>
              <a:t>10.12.2013</a:t>
            </a:fld>
            <a:endParaRPr lang="ru-RU"/>
          </a:p>
        </p:txBody>
      </p:sp>
      <p:sp>
        <p:nvSpPr>
          <p:cNvPr id="5" name="Місце для нижнього колонтитула 4"/>
          <p:cNvSpPr>
            <a:spLocks noGrp="1"/>
          </p:cNvSpPr>
          <p:nvPr>
            <p:ph type="ftr" sz="quarter" idx="11"/>
          </p:nvPr>
        </p:nvSpPr>
        <p:spPr>
          <a:xfrm>
            <a:off x="3124200" y="6356350"/>
            <a:ext cx="2895600" cy="365125"/>
          </a:xfrm>
        </p:spPr>
        <p:txBody>
          <a:bodyPr/>
          <a:lstStyle>
            <a:lvl1pPr>
              <a:defRPr/>
            </a:lvl1pPr>
          </a:lstStyle>
          <a:p>
            <a:pPr>
              <a:defRPr/>
            </a:pPr>
            <a:endParaRPr lang="ru-RU"/>
          </a:p>
        </p:txBody>
      </p:sp>
      <p:sp>
        <p:nvSpPr>
          <p:cNvPr id="6" name="Місце для номера слайда 5"/>
          <p:cNvSpPr>
            <a:spLocks noGrp="1"/>
          </p:cNvSpPr>
          <p:nvPr>
            <p:ph type="sldNum" sz="quarter" idx="12"/>
          </p:nvPr>
        </p:nvSpPr>
        <p:spPr>
          <a:xfrm>
            <a:off x="6553200" y="6356350"/>
            <a:ext cx="2133600" cy="365125"/>
          </a:xfrm>
        </p:spPr>
        <p:txBody>
          <a:bodyPr/>
          <a:lstStyle>
            <a:lvl1pPr>
              <a:defRPr/>
            </a:lvl1pPr>
          </a:lstStyle>
          <a:p>
            <a:pPr>
              <a:defRPr/>
            </a:pPr>
            <a:fld id="{F7B38DA5-BEE3-4A67-8D0B-64780358B37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0EAFDC0-981C-4ED6-84D7-43398410743A}" type="datetimeFigureOut">
              <a:rPr lang="ru-RU"/>
              <a:pPr>
                <a:defRPr/>
              </a:pPr>
              <a:t>10.12.2013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C9EFB5A-8F3E-4C64-9C19-592656C22ED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6C27D29-9719-4DFB-B166-44A6836CE538}" type="datetimeFigureOut">
              <a:rPr lang="ru-RU"/>
              <a:pPr>
                <a:defRPr/>
              </a:pPr>
              <a:t>10.12.2013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597251E-CCAB-424D-8374-9AEFD4FF7AB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C94C8B1D-7DB3-4389-A05C-48F71E9022ED}" type="datetimeFigureOut">
              <a:rPr lang="ru-RU"/>
              <a:pPr>
                <a:defRPr/>
              </a:pPr>
              <a:t>10.12.2013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86F0916-A274-40B1-AB3B-30ED5E42250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955D942-906D-495D-B02C-49F09818333D}" type="datetimeFigureOut">
              <a:rPr lang="ru-RU"/>
              <a:pPr>
                <a:defRPr/>
              </a:pPr>
              <a:t>10.12.2013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9FDB91C-BE9B-4A2E-B4B9-4858A1B480B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B9730B0-034C-4AAE-BCA0-74CEDD4092E9}" type="datetimeFigureOut">
              <a:rPr lang="ru-RU"/>
              <a:pPr>
                <a:defRPr/>
              </a:pPr>
              <a:t>10.12.2013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11826D9-0EE5-4B8E-9B80-B2F2733A22DD}"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47B4438-A772-423D-B64C-327B59212B7E}" type="datetimeFigureOut">
              <a:rPr lang="ru-RU"/>
              <a:pPr>
                <a:defRPr/>
              </a:pPr>
              <a:t>10.12.2013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60C36D6-2B8A-463E-A35E-942A9A11DA7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F8C018B-6451-4A6B-AC9B-3F308FDF7B89}" type="datetimeFigureOut">
              <a:rPr lang="ru-RU"/>
              <a:pPr>
                <a:defRPr/>
              </a:pPr>
              <a:t>10.12.2013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3192234-521E-4E5F-8285-919195C6C40A}"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C1FB77D-3707-461A-AB72-6DE233835CAE}" type="datetimeFigureOut">
              <a:rPr lang="ru-RU"/>
              <a:pPr>
                <a:defRPr/>
              </a:pPr>
              <a:t>10.12.2013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2051FFA-F776-4A66-ACDA-D058211D9E5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E1FBEE3-82CC-484D-8867-403DCA477CCF}" type="datetimeFigureOut">
              <a:rPr lang="ru-RU"/>
              <a:pPr>
                <a:defRPr/>
              </a:pPr>
              <a:t>10.12.2013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0CA31EC-AE78-4D7E-ACBE-49DB228A481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60" r:id="rId12"/>
    <p:sldLayoutId id="2147483661"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Trebuchet MS" pitchFamily="34" charset="0"/>
        </a:defRPr>
      </a:lvl2pPr>
      <a:lvl3pPr algn="ctr" rtl="0" fontAlgn="base">
        <a:spcBef>
          <a:spcPct val="0"/>
        </a:spcBef>
        <a:spcAft>
          <a:spcPct val="0"/>
        </a:spcAft>
        <a:defRPr sz="4400">
          <a:solidFill>
            <a:schemeClr val="tx1"/>
          </a:solidFill>
          <a:latin typeface="Trebuchet MS" pitchFamily="34" charset="0"/>
        </a:defRPr>
      </a:lvl3pPr>
      <a:lvl4pPr algn="ctr" rtl="0" fontAlgn="base">
        <a:spcBef>
          <a:spcPct val="0"/>
        </a:spcBef>
        <a:spcAft>
          <a:spcPct val="0"/>
        </a:spcAft>
        <a:defRPr sz="4400">
          <a:solidFill>
            <a:schemeClr val="tx1"/>
          </a:solidFill>
          <a:latin typeface="Trebuchet MS" pitchFamily="34" charset="0"/>
        </a:defRPr>
      </a:lvl4pPr>
      <a:lvl5pPr algn="ctr" rtl="0" fontAlgn="base">
        <a:spcBef>
          <a:spcPct val="0"/>
        </a:spcBef>
        <a:spcAft>
          <a:spcPct val="0"/>
        </a:spcAft>
        <a:defRPr sz="4400">
          <a:solidFill>
            <a:schemeClr val="tx1"/>
          </a:solidFill>
          <a:latin typeface="Trebuchet MS" pitchFamily="34" charset="0"/>
        </a:defRPr>
      </a:lvl5pPr>
      <a:lvl6pPr marL="457200" algn="ctr" rtl="0" fontAlgn="base">
        <a:spcBef>
          <a:spcPct val="0"/>
        </a:spcBef>
        <a:spcAft>
          <a:spcPct val="0"/>
        </a:spcAft>
        <a:defRPr sz="4400">
          <a:solidFill>
            <a:schemeClr val="tx1"/>
          </a:solidFill>
          <a:latin typeface="Trebuchet MS" pitchFamily="34" charset="0"/>
        </a:defRPr>
      </a:lvl6pPr>
      <a:lvl7pPr marL="914400" algn="ctr" rtl="0" fontAlgn="base">
        <a:spcBef>
          <a:spcPct val="0"/>
        </a:spcBef>
        <a:spcAft>
          <a:spcPct val="0"/>
        </a:spcAft>
        <a:defRPr sz="4400">
          <a:solidFill>
            <a:schemeClr val="tx1"/>
          </a:solidFill>
          <a:latin typeface="Trebuchet MS" pitchFamily="34" charset="0"/>
        </a:defRPr>
      </a:lvl7pPr>
      <a:lvl8pPr marL="1371600" algn="ctr" rtl="0" fontAlgn="base">
        <a:spcBef>
          <a:spcPct val="0"/>
        </a:spcBef>
        <a:spcAft>
          <a:spcPct val="0"/>
        </a:spcAft>
        <a:defRPr sz="4400">
          <a:solidFill>
            <a:schemeClr val="tx1"/>
          </a:solidFill>
          <a:latin typeface="Trebuchet MS" pitchFamily="34" charset="0"/>
        </a:defRPr>
      </a:lvl8pPr>
      <a:lvl9pPr marL="1828800" algn="ctr" rtl="0" fontAlgn="base">
        <a:spcBef>
          <a:spcPct val="0"/>
        </a:spcBef>
        <a:spcAft>
          <a:spcPct val="0"/>
        </a:spcAft>
        <a:defRPr sz="4400">
          <a:solidFill>
            <a:schemeClr val="tx1"/>
          </a:solidFill>
          <a:latin typeface="Trebuchet MS"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476375" y="549275"/>
            <a:ext cx="6264275" cy="431800"/>
          </a:xfrm>
          <a:prstGeom prst="rect">
            <a:avLst/>
          </a:prstGeom>
        </p:spPr>
        <p:txBody>
          <a:bodyPr anchor="ctr"/>
          <a:lstStyle/>
          <a:p>
            <a:pPr algn="ctr"/>
            <a:r>
              <a:rPr lang="uk-UA" sz="3200" b="1" i="1">
                <a:solidFill>
                  <a:srgbClr val="953735"/>
                </a:solidFill>
                <a:effectLst>
                  <a:outerShdw blurRad="38100" dist="38100" dir="2700000" algn="tl">
                    <a:srgbClr val="C0C0C0"/>
                  </a:outerShdw>
                </a:effectLst>
              </a:rPr>
              <a:t>Богдан-Ігор Антонич</a:t>
            </a:r>
            <a:endParaRPr lang="ru-RU" sz="3200" b="1" i="1">
              <a:solidFill>
                <a:srgbClr val="953735"/>
              </a:solidFill>
              <a:effectLst>
                <a:outerShdw blurRad="38100" dist="38100" dir="2700000" algn="tl">
                  <a:srgbClr val="C0C0C0"/>
                </a:outerShdw>
              </a:effectLst>
            </a:endParaRPr>
          </a:p>
        </p:txBody>
      </p:sp>
      <p:pic>
        <p:nvPicPr>
          <p:cNvPr id="13316" name="Picture 4" descr="Антонич_Б"/>
          <p:cNvPicPr>
            <a:picLocks noChangeAspect="1" noChangeArrowheads="1"/>
          </p:cNvPicPr>
          <p:nvPr/>
        </p:nvPicPr>
        <p:blipFill>
          <a:blip r:embed="rId2"/>
          <a:srcRect/>
          <a:stretch>
            <a:fillRect/>
          </a:stretch>
        </p:blipFill>
        <p:spPr bwMode="auto">
          <a:xfrm>
            <a:off x="4716463" y="1196975"/>
            <a:ext cx="3168650" cy="4826000"/>
          </a:xfrm>
          <a:prstGeom prst="rect">
            <a:avLst/>
          </a:prstGeom>
          <a:noFill/>
        </p:spPr>
      </p:pic>
      <p:sp>
        <p:nvSpPr>
          <p:cNvPr id="13317" name="Text Box 5"/>
          <p:cNvSpPr txBox="1">
            <a:spLocks noChangeArrowheads="1"/>
          </p:cNvSpPr>
          <p:nvPr/>
        </p:nvSpPr>
        <p:spPr bwMode="auto">
          <a:xfrm>
            <a:off x="971550" y="1341438"/>
            <a:ext cx="3168650" cy="1739900"/>
          </a:xfrm>
          <a:prstGeom prst="rect">
            <a:avLst/>
          </a:prstGeom>
          <a:noFill/>
          <a:ln w="9525">
            <a:noFill/>
            <a:miter lim="800000"/>
            <a:headEnd/>
            <a:tailEnd/>
          </a:ln>
          <a:effectLst/>
        </p:spPr>
        <p:txBody>
          <a:bodyPr>
            <a:spAutoFit/>
          </a:bodyPr>
          <a:lstStyle/>
          <a:p>
            <a:pPr>
              <a:spcBef>
                <a:spcPct val="50000"/>
              </a:spcBef>
            </a:pPr>
            <a:r>
              <a:rPr lang="uk-UA"/>
              <a:t>Антоничеві було відміряно лише 6 років творчої праці. Його життя — коротке, як спалах. Але ж хіба не тоді світиш, коли згораєш, як свічка?</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539750" y="908050"/>
            <a:ext cx="8135938" cy="5256213"/>
          </a:xfrm>
          <a:prstGeom prst="rect">
            <a:avLst/>
          </a:prstGeom>
          <a:noFill/>
          <a:ln w="9525">
            <a:noFill/>
            <a:miter lim="800000"/>
            <a:headEnd/>
            <a:tailEnd/>
          </a:ln>
        </p:spPr>
        <p:txBody>
          <a:bodyPr>
            <a:spAutoFit/>
          </a:bodyPr>
          <a:lstStyle/>
          <a:p>
            <a:r>
              <a:rPr lang="ru-RU"/>
              <a:t> </a:t>
            </a:r>
            <a:r>
              <a:rPr lang="ru-RU" sz="1600" i="1"/>
              <a:t>Богдан-Ігор Антонин народився 5 жовтня 1909 році в селі Новиця на Лемківщині в родині сільського священика Василя Кота, котрий незадовго до народження дитини змінив прізвище на Антонич. </a:t>
            </a:r>
          </a:p>
          <a:p>
            <a:r>
              <a:rPr lang="ru-RU" sz="1600" i="1"/>
              <a:t>      У 1914 р. родина Антоничів перебралася до Відня, де з гіркою бідою перебула чотири роки. У 1919р. Богдан з мамою (батька заарештувала польська влада) переїхали на Пряшівщину до материного брата.</a:t>
            </a:r>
            <a:br>
              <a:rPr lang="ru-RU" sz="1600" i="1"/>
            </a:br>
            <a:r>
              <a:rPr lang="ru-RU" sz="1600" i="1">
                <a:latin typeface="Times New Roman" pitchFamily="18" charset="0"/>
                <a:cs typeface="Arial" charset="0"/>
              </a:rPr>
              <a:t> </a:t>
            </a:r>
            <a:r>
              <a:rPr lang="ru-RU" sz="1600"/>
              <a:t> </a:t>
            </a:r>
            <a:r>
              <a:rPr lang="ru-RU" sz="1600" i="1"/>
              <a:t>Труднощі війни відбилися на здоров'ї хлопця. Він часто і тяжко слабував. Тому спершу йому найняли приватну домашню вчительку, а в 11 років віддали до Сяноцької гімназії. Саме в цій єдиній на всю Лемківщину польській гімназії (українських тоді там взагалі не було) дві години на тиждень відводили українській мові, основний наголос за вісім років навчання робили на грецьку та латину.</a:t>
            </a:r>
            <a:br>
              <a:rPr lang="ru-RU" sz="1600" i="1"/>
            </a:br>
            <a:r>
              <a:rPr lang="ru-RU" sz="1600" i="1"/>
              <a:t>У 1923—25 pp. Б.-І. Антонич почав писати твори. Два останні роки навчання в гімназії його вчителем був Лев Гец, згодом відомий український художник. Гец осучаснив смаки Антонина, й мав на учня великий вплив. Навчаючись в університеті та по його закінченні, Богдан-Ігор надсилав учителеві свої книжки, які той оцінював дуже високо, сприймаючи їх «з нестримним захопленням». Антонич-гімназист захоплювався музикою, непогано грав на скрипці, котру потім згадував у віршах як «музичне дерево». Виступав на шкільних концертах і навіть компонував мелодії. Також малював і серйозно цікавився образотворчим мистецтвом.</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Прямоугольник 3"/>
          <p:cNvSpPr>
            <a:spLocks noChangeArrowheads="1"/>
          </p:cNvSpPr>
          <p:nvPr/>
        </p:nvSpPr>
        <p:spPr bwMode="auto">
          <a:xfrm>
            <a:off x="827088" y="836613"/>
            <a:ext cx="8064500" cy="5472112"/>
          </a:xfrm>
          <a:prstGeom prst="rect">
            <a:avLst/>
          </a:prstGeom>
          <a:noFill/>
          <a:ln w="9525">
            <a:noFill/>
            <a:miter lim="800000"/>
            <a:headEnd/>
            <a:tailEnd/>
          </a:ln>
        </p:spPr>
        <p:txBody>
          <a:bodyPr>
            <a:spAutoFit/>
          </a:bodyPr>
          <a:lstStyle/>
          <a:p>
            <a:r>
              <a:rPr lang="ru-RU" sz="1400" i="1"/>
              <a:t>Протягом 1928–1933 Антонич — студент Львівського університету Яна Казимира, де навчався на філософському факультеті (спеціальність — польська філологія). </a:t>
            </a:r>
          </a:p>
          <a:p>
            <a:r>
              <a:rPr lang="ru-RU" sz="1400" i="1"/>
              <a:t>Ще під час навчання в університеті Антонич пристрасно включився в літературне та громадське життя столиці Західної України, був членом гуртка студентів-україністів при Науковій секції Товариства «Прихильників освіти», наполегливо почав вивчати нюанси української мови, вчитуючись не тільки в словники та граматично-лінгвістичні підручники, але також у твори поетів Радянської України.</a:t>
            </a:r>
          </a:p>
          <a:p>
            <a:r>
              <a:rPr lang="ru-RU" sz="1400" i="1"/>
              <a:t>Перший свій вірш поет опублікував 1931 року у пластовому журналі «Вогні». Потім він розміщував поезії у багатьох періодичних виданнях. Незважаючи на велику поетичну творчість і важкий процес засвоєння літературної мови, поет все-таки знаходив час на працю в інших жанрах та на публіцистику. Він виступав з доповідями про українську та чужу літератури; робив переклади; писав рецензії; публікував сатиричні фейлетони та пародії, в яких виявив гостру дотепність. Вів літературну хроніку у часописі «Дажбог».</a:t>
            </a:r>
          </a:p>
          <a:p>
            <a:r>
              <a:rPr lang="ru-RU" sz="1400" i="1"/>
              <a:t>Крім того, він випробовував свої сили у прозі та драматургії. Залишилася незакінчена новела «Три мандоліни» та великий фрагмент повісті, що мала називатися «На другому березі». Він склав лібрето до опери «Довбуш», що її мав написати Антін Рудницький.</a:t>
            </a:r>
          </a:p>
          <a:p>
            <a:r>
              <a:rPr lang="ru-RU" sz="1400" i="1"/>
              <a:t>Проводив редакторську діяльність, деякий час редагував журнал «Дажбог» і разом з Володимиром Гаврилюком журнал «Карби».</a:t>
            </a:r>
            <a:br>
              <a:rPr lang="ru-RU" sz="1400" i="1"/>
            </a:br>
            <a:r>
              <a:rPr lang="ru-RU" sz="1400" i="1"/>
              <a:t> У 1934-му році він познайомився з Ольгою Олійник, яка стала його нареченою, проте вони не одружилися. О. Олійник до кінця свого життя зберігала почуття пієтету до письменника, була активною популяризаторкою його творчості</a:t>
            </a:r>
            <a:r>
              <a:rPr lang="ru-RU" i="1"/>
              <a:t>.</a:t>
            </a:r>
            <a:br>
              <a:rPr lang="ru-RU" i="1"/>
            </a:br>
            <a:r>
              <a:rPr lang="ru-RU" sz="1400" i="1"/>
              <a:t>ОСНОВНІ ТВОРИ: </a:t>
            </a:r>
          </a:p>
          <a:p>
            <a:r>
              <a:rPr lang="ru-RU" sz="1400" i="1"/>
              <a:t>      Збірки «Привітання життя», «Три перстені», «Книга Лева», «Зелена євангелія», «Ротації» та «Велика гармонія».</a:t>
            </a:r>
            <a:endParaRPr lang="ru-RU" sz="1400" i="1">
              <a:latin typeface="Georgia" pitchFamily="18" charset="0"/>
            </a:endParaRPr>
          </a:p>
          <a:p>
            <a:pPr algn="ctr"/>
            <a:endParaRPr lang="ru-RU" sz="1400" i="1">
              <a:latin typeface="Georg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6"/>
          <p:cNvSpPr>
            <a:spLocks noGrp="1"/>
          </p:cNvSpPr>
          <p:nvPr>
            <p:ph type="body" sz="half" idx="1"/>
          </p:nvPr>
        </p:nvSpPr>
        <p:spPr>
          <a:xfrm>
            <a:off x="457200" y="981075"/>
            <a:ext cx="4038600" cy="5145088"/>
          </a:xfrm>
        </p:spPr>
        <p:txBody>
          <a:bodyPr/>
          <a:lstStyle/>
          <a:p>
            <a:r>
              <a:rPr lang="ru-RU" sz="2400" smtClean="0"/>
              <a:t>Помер Антонич на двадцять восьмому році життя 6 липня 1937. Після перенесеного апендициту та наступного запалення легенів перевтомлене довгою і високою гарячкою серце не витримало. Похований у Львові на Янівському цвинтарі.</a:t>
            </a:r>
            <a:endParaRPr lang="uk-UA" sz="2400" smtClean="0"/>
          </a:p>
        </p:txBody>
      </p:sp>
      <p:pic>
        <p:nvPicPr>
          <p:cNvPr id="17417" name="Picture 9" descr="280px-Antonych"/>
          <p:cNvPicPr>
            <a:picLocks noChangeAspect="1" noChangeArrowheads="1"/>
          </p:cNvPicPr>
          <p:nvPr>
            <p:ph sz="quarter" idx="2"/>
          </p:nvPr>
        </p:nvPicPr>
        <p:blipFill>
          <a:blip r:embed="rId2"/>
          <a:srcRect/>
          <a:stretch>
            <a:fillRect/>
          </a:stretch>
        </p:blipFill>
        <p:spPr>
          <a:xfrm>
            <a:off x="4787900" y="1125538"/>
            <a:ext cx="3213100" cy="2566987"/>
          </a:xfrm>
        </p:spPr>
      </p:pic>
      <p:pic>
        <p:nvPicPr>
          <p:cNvPr id="17418" name="Picture 10" descr="450px-Tablica_pamiątkowa_Bohdana_Ihora_Antonycza_w_Nowicy"/>
          <p:cNvPicPr>
            <a:picLocks noChangeAspect="1" noChangeArrowheads="1"/>
          </p:cNvPicPr>
          <p:nvPr>
            <p:ph sz="quarter" idx="3"/>
          </p:nvPr>
        </p:nvPicPr>
        <p:blipFill>
          <a:blip r:embed="rId3"/>
          <a:srcRect/>
          <a:stretch>
            <a:fillRect/>
          </a:stretch>
        </p:blipFill>
        <p:spPr>
          <a:xfrm>
            <a:off x="5148263" y="3938588"/>
            <a:ext cx="2339975" cy="218757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p:cNvSpPr>
          <p:nvPr>
            <p:ph type="ctrTitle"/>
          </p:nvPr>
        </p:nvSpPr>
        <p:spPr/>
        <p:txBody>
          <a:bodyPr/>
          <a:lstStyle/>
          <a:p>
            <a:r>
              <a:rPr lang="uk-UA" b="1" i="1" smtClean="0"/>
              <a:t>Дякую за увагу</a:t>
            </a:r>
          </a:p>
        </p:txBody>
      </p:sp>
    </p:spTree>
  </p:cSld>
  <p:clrMapOvr>
    <a:masterClrMapping/>
  </p:clrMapOvr>
</p:sld>
</file>

<file path=ppt/theme/theme1.xml><?xml version="1.0" encoding="utf-8"?>
<a:theme xmlns:a="http://schemas.openxmlformats.org/drawingml/2006/main" name="Тема Office">
  <a:themeElements>
    <a:clrScheme name="Другая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0000"/>
      </a:hlink>
      <a:folHlink>
        <a:srgbClr val="FAC08F"/>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495</Words>
  <Application>Microsoft Office PowerPoint</Application>
  <PresentationFormat>Екран (4:3)</PresentationFormat>
  <Paragraphs>12</Paragraphs>
  <Slides>5</Slides>
  <Notes>0</Notes>
  <HiddenSlides>0</HiddenSlides>
  <MMClips>0</MMClips>
  <ScaleCrop>false</ScaleCrop>
  <HeadingPairs>
    <vt:vector size="6" baseType="variant">
      <vt:variant>
        <vt:lpstr>Використані шрифти</vt:lpstr>
      </vt:variant>
      <vt:variant>
        <vt:i4>5</vt:i4>
      </vt:variant>
      <vt:variant>
        <vt:lpstr>Шаблон оформлення</vt:lpstr>
      </vt:variant>
      <vt:variant>
        <vt:i4>2</vt:i4>
      </vt:variant>
      <vt:variant>
        <vt:lpstr>Заголовки слайдів</vt:lpstr>
      </vt:variant>
      <vt:variant>
        <vt:i4>5</vt:i4>
      </vt:variant>
    </vt:vector>
  </HeadingPairs>
  <TitlesOfParts>
    <vt:vector size="12" baseType="lpstr">
      <vt:lpstr>Georgia</vt:lpstr>
      <vt:lpstr>Arial</vt:lpstr>
      <vt:lpstr>Trebuchet MS</vt:lpstr>
      <vt:lpstr>Calibri</vt:lpstr>
      <vt:lpstr>Times New Roman</vt:lpstr>
      <vt:lpstr>Тема Office</vt:lpstr>
      <vt:lpstr>Тема Office</vt:lpstr>
      <vt:lpstr>Слайд 1</vt:lpstr>
      <vt:lpstr>Слайд 2</vt:lpstr>
      <vt:lpstr>Слайд 3</vt:lpstr>
      <vt:lpstr>Слайд 4</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Галя</cp:lastModifiedBy>
  <cp:revision>4</cp:revision>
  <dcterms:created xsi:type="dcterms:W3CDTF">2013-08-20T22:02:58Z</dcterms:created>
  <dcterms:modified xsi:type="dcterms:W3CDTF">2013-12-10T17:54:04Z</dcterms:modified>
</cp:coreProperties>
</file>