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ksana\Desktop\фізика\1326650353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98"/>
            <a:ext cx="9146332" cy="684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5080" y="44119"/>
            <a:ext cx="6172199" cy="136865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96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Сонце</a:t>
            </a:r>
            <a:endParaRPr lang="uk-UA" sz="96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2165" y="2881728"/>
            <a:ext cx="6172200" cy="1123336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003366"/>
                </a:solidFill>
              </a:rPr>
              <a:t>Без Сонця життя на Землі було б неможливим. Вивчення Сонця допомагає зрозуміти будову зірок у Всесвіті</a:t>
            </a:r>
            <a:endParaRPr lang="uk-UA" sz="28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214422"/>
            <a:ext cx="7841884" cy="536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348" y="214290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Сонця</a:t>
            </a:r>
            <a:endParaRPr lang="uk-UA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87883"/>
            <a:ext cx="507871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Сонце – це єдина зоря, розташована настільки близько до Землі, що ми можемо відчувати її тепло. Наступна найближча до Землі зоря – це </a:t>
            </a:r>
            <a:r>
              <a:rPr lang="uk-UA" sz="2800" b="1" dirty="0" err="1" smtClean="0"/>
              <a:t>Проксима</a:t>
            </a:r>
            <a:r>
              <a:rPr lang="uk-UA" sz="2800" b="1" dirty="0" smtClean="0"/>
              <a:t> Центавра. Світло Сонця долинає до нас за 8,3 хвилини, а світло </a:t>
            </a:r>
            <a:r>
              <a:rPr lang="uk-UA" sz="2800" b="1" dirty="0" err="1" smtClean="0"/>
              <a:t>Проксими</a:t>
            </a:r>
            <a:r>
              <a:rPr lang="uk-UA" sz="2800" b="1" dirty="0" smtClean="0"/>
              <a:t> Центавра аж за 4,3 року.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5" name="Picture 4" descr="Магнитные поля на поверхности Солнца, видимые в диапазоне H-альфа, 22 - 31 May 2013 - Blog - Karate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42" y="404664"/>
            <a:ext cx="32792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9464"/>
            <a:ext cx="2952328" cy="284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Oksana\Desktop\фізика\13414803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01" y="3212976"/>
            <a:ext cx="3265129" cy="310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0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6181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З лику Сонця то зникають, то знову з’являються темні плями, які називаються сонячними. Завдяки їм здається, що Сонце нібито хворіє на віспу. Сонячні плями - темні, бо вони холодніші і випромінюють менше світла, ніж решта </a:t>
            </a:r>
            <a:endParaRPr lang="uk-UA" sz="3200" b="1" dirty="0" smtClean="0"/>
          </a:p>
          <a:p>
            <a:r>
              <a:rPr lang="uk-UA" sz="3200" b="1" dirty="0" smtClean="0"/>
              <a:t>Сонця</a:t>
            </a:r>
            <a:r>
              <a:rPr lang="uk-UA" sz="3200" b="1" dirty="0" smtClean="0"/>
              <a:t>. </a:t>
            </a:r>
            <a:r>
              <a:rPr lang="uk-UA" sz="3200" b="1" dirty="0" smtClean="0"/>
              <a:t>Переважна</a:t>
            </a:r>
          </a:p>
          <a:p>
            <a:r>
              <a:rPr lang="uk-UA" sz="3200" b="1" dirty="0" smtClean="0"/>
              <a:t> </a:t>
            </a:r>
            <a:r>
              <a:rPr lang="uk-UA" sz="3200" b="1" dirty="0" smtClean="0"/>
              <a:t>частина сонячних плям </a:t>
            </a:r>
            <a:endParaRPr lang="uk-UA" sz="3200" b="1" dirty="0" smtClean="0"/>
          </a:p>
          <a:p>
            <a:r>
              <a:rPr lang="uk-UA" sz="3200" b="1" dirty="0" smtClean="0"/>
              <a:t>є </a:t>
            </a:r>
            <a:r>
              <a:rPr lang="uk-UA" sz="3200" b="1" dirty="0" smtClean="0"/>
              <a:t>більшими від Землі.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3074" name="Picture 2" descr="http://ar25.org/sites/default/files/node/2005/12/8462/051227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252687"/>
            <a:ext cx="88204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Рослини і тварини не можуть існувати без сонячного світла і тепла.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098" name="Picture 2" descr="C:\Users\Oksana\Desktop\фізика\5616169_afc04d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352" y="1562503"/>
            <a:ext cx="3229813" cy="242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ksana\Desktop\фізика\1265220759_photo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52" y="3597110"/>
            <a:ext cx="3600400" cy="313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Oksana\Desktop\фізика\рослини і світл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44" y="2348880"/>
            <a:ext cx="3419160" cy="300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9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6632"/>
            <a:ext cx="83924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/>
              <a:t>Протягом секунди Сонце споживає 30 мільйонів вантажівок палива</a:t>
            </a:r>
            <a:endParaRPr lang="ru-RU" sz="5400" b="1" dirty="0"/>
          </a:p>
        </p:txBody>
      </p:sp>
      <p:pic>
        <p:nvPicPr>
          <p:cNvPr id="5122" name="Picture 2" descr="C:\Users\Oksana\Desktop\фізика\BRUDER_02-784A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97623"/>
            <a:ext cx="3306441" cy="324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ksana\Desktop\фізика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92" y="3327157"/>
            <a:ext cx="527311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27" y="908720"/>
            <a:ext cx="792961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Як і всі  зорі, наше Сонце – велетенська куля розпеченого газу. Воно найгарячіше усередині – температура там сягає 15 </a:t>
            </a:r>
            <a:r>
              <a:rPr lang="uk-UA" sz="2800" b="1" dirty="0" err="1" smtClean="0"/>
              <a:t>млн</a:t>
            </a:r>
            <a:r>
              <a:rPr lang="uk-UA" sz="2800" b="1" dirty="0" smtClean="0"/>
              <a:t>  градусів Цельсія. Ззовні Сонце дещо холодніше, ніж усередині – температура </a:t>
            </a:r>
            <a:r>
              <a:rPr lang="uk-UA" sz="2800" b="1" dirty="0" smtClean="0"/>
              <a:t>на</a:t>
            </a:r>
          </a:p>
          <a:p>
            <a:r>
              <a:rPr lang="uk-UA" sz="2800" b="1" dirty="0" smtClean="0"/>
              <a:t> </a:t>
            </a:r>
            <a:r>
              <a:rPr lang="uk-UA" sz="2800" b="1" dirty="0" smtClean="0"/>
              <a:t>поверхні його </a:t>
            </a:r>
            <a:endParaRPr lang="uk-UA" sz="2800" b="1" dirty="0" smtClean="0"/>
          </a:p>
          <a:p>
            <a:r>
              <a:rPr lang="uk-UA" sz="2800" b="1" dirty="0" smtClean="0"/>
              <a:t>становить  </a:t>
            </a:r>
            <a:r>
              <a:rPr lang="uk-UA" sz="2800" b="1" dirty="0" smtClean="0"/>
              <a:t>всього </a:t>
            </a:r>
            <a:r>
              <a:rPr lang="uk-UA" sz="2800" b="1" dirty="0" smtClean="0"/>
              <a:t>6000</a:t>
            </a:r>
          </a:p>
          <a:p>
            <a:r>
              <a:rPr lang="uk-UA" sz="2800" b="1" dirty="0" smtClean="0"/>
              <a:t> </a:t>
            </a:r>
            <a:r>
              <a:rPr lang="uk-UA" sz="2800" b="1" dirty="0" smtClean="0"/>
              <a:t>градусів за Цельсієм. </a:t>
            </a:r>
            <a:endParaRPr lang="uk-UA" sz="2800" b="1" dirty="0" smtClean="0"/>
          </a:p>
          <a:p>
            <a:r>
              <a:rPr lang="uk-UA" sz="2800" b="1" dirty="0" smtClean="0"/>
              <a:t>Втім</a:t>
            </a:r>
            <a:r>
              <a:rPr lang="uk-UA" sz="2800" b="1" dirty="0" smtClean="0"/>
              <a:t>, це все ж </a:t>
            </a:r>
            <a:r>
              <a:rPr lang="uk-UA" sz="2800" b="1" dirty="0" smtClean="0"/>
              <a:t>перевищує</a:t>
            </a:r>
          </a:p>
          <a:p>
            <a:r>
              <a:rPr lang="uk-UA" sz="2800" b="1" dirty="0" smtClean="0"/>
              <a:t>температуру </a:t>
            </a:r>
          </a:p>
          <a:p>
            <a:r>
              <a:rPr lang="uk-UA" sz="2800" b="1" dirty="0" smtClean="0"/>
              <a:t>найгарячішої </a:t>
            </a:r>
            <a:r>
              <a:rPr lang="uk-UA" sz="2800" b="1" dirty="0" smtClean="0"/>
              <a:t>кухонної </a:t>
            </a:r>
            <a:endParaRPr lang="uk-UA" sz="2800" b="1" dirty="0" smtClean="0"/>
          </a:p>
          <a:p>
            <a:r>
              <a:rPr lang="uk-UA" sz="2800" b="1" dirty="0" smtClean="0"/>
              <a:t>печі </a:t>
            </a:r>
            <a:r>
              <a:rPr lang="uk-UA" sz="2800" b="1" dirty="0" smtClean="0"/>
              <a:t>у 25 раз.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6146" name="Picture 2" descr="http://s4.live4fun.ru/small_pictures/s3img_18595502_1125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04" y="270892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3328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</a:rPr>
              <a:t>Наскільки гаряче Сонце?</a:t>
            </a:r>
            <a:endParaRPr lang="uk-UA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5" y="1111970"/>
            <a:ext cx="837677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Колись Сонце використає все своє газове паливо і помре. Але цього не станеться ні за твого життя, ні за життя твоїх </a:t>
            </a:r>
            <a:r>
              <a:rPr lang="uk-UA" sz="3200" dirty="0" smtClean="0"/>
              <a:t>дітей, ані </a:t>
            </a:r>
            <a:r>
              <a:rPr lang="uk-UA" sz="3200" dirty="0" smtClean="0"/>
              <a:t>навіть  за життя твоїх  </a:t>
            </a:r>
            <a:r>
              <a:rPr lang="uk-UA" sz="3200" dirty="0" err="1" smtClean="0"/>
              <a:t>пра</a:t>
            </a:r>
            <a:r>
              <a:rPr lang="uk-UA" sz="3200" dirty="0" smtClean="0"/>
              <a:t> – </a:t>
            </a:r>
            <a:r>
              <a:rPr lang="uk-UA" sz="3200" dirty="0" err="1" smtClean="0"/>
              <a:t>пра</a:t>
            </a:r>
            <a:r>
              <a:rPr lang="uk-UA" sz="3200" dirty="0" smtClean="0"/>
              <a:t> - </a:t>
            </a:r>
            <a:r>
              <a:rPr lang="uk-UA" sz="3200" dirty="0" err="1" smtClean="0"/>
              <a:t>пра-правнуків</a:t>
            </a:r>
            <a:r>
              <a:rPr lang="uk-UA" sz="3200" dirty="0" smtClean="0"/>
              <a:t> ! Астрономи вважають, що </a:t>
            </a:r>
            <a:endParaRPr lang="uk-UA" sz="3200" dirty="0" smtClean="0"/>
          </a:p>
          <a:p>
            <a:r>
              <a:rPr lang="uk-UA" sz="3200" dirty="0" smtClean="0"/>
              <a:t>Сонце </a:t>
            </a:r>
            <a:r>
              <a:rPr lang="uk-UA" sz="3200" dirty="0" smtClean="0"/>
              <a:t>має запаси </a:t>
            </a:r>
            <a:r>
              <a:rPr lang="uk-UA" sz="3200" dirty="0" smtClean="0"/>
              <a:t>палива</a:t>
            </a:r>
          </a:p>
          <a:p>
            <a:r>
              <a:rPr lang="uk-UA" sz="3200" dirty="0" smtClean="0"/>
              <a:t> </a:t>
            </a:r>
            <a:r>
              <a:rPr lang="uk-UA" sz="3200" dirty="0" err="1" smtClean="0"/>
              <a:t>принаймі</a:t>
            </a:r>
            <a:r>
              <a:rPr lang="uk-UA" sz="3200" dirty="0" smtClean="0"/>
              <a:t> ще на 5 мільярдів </a:t>
            </a:r>
            <a:endParaRPr lang="uk-UA" sz="3200" dirty="0" smtClean="0"/>
          </a:p>
          <a:p>
            <a:r>
              <a:rPr lang="uk-UA" sz="3200" dirty="0" smtClean="0"/>
              <a:t>років</a:t>
            </a:r>
            <a:r>
              <a:rPr lang="uk-UA" sz="3200" dirty="0" smtClean="0"/>
              <a:t>.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79425" y="18864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FF00"/>
                </a:solidFill>
              </a:rPr>
              <a:t>Чи згасне колись Сонце?</a:t>
            </a:r>
            <a:endParaRPr lang="uk-UA" sz="5400" dirty="0">
              <a:solidFill>
                <a:srgbClr val="FFFF00"/>
              </a:solidFill>
            </a:endParaRPr>
          </a:p>
        </p:txBody>
      </p:sp>
      <p:pic>
        <p:nvPicPr>
          <p:cNvPr id="5" name="Picture 2" descr="C:\Users\Oksana\Desktop\фізика\1338469905_solnce_vector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49567"/>
            <a:ext cx="3484119" cy="334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</TotalTime>
  <Words>262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Сонце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Сонце</dc:title>
  <dc:creator>Oksana</dc:creator>
  <cp:lastModifiedBy>Oksana</cp:lastModifiedBy>
  <cp:revision>14</cp:revision>
  <dcterms:created xsi:type="dcterms:W3CDTF">2014-09-25T15:55:35Z</dcterms:created>
  <dcterms:modified xsi:type="dcterms:W3CDTF">2014-10-09T16:54:21Z</dcterms:modified>
</cp:coreProperties>
</file>