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0" r:id="rId5"/>
    <p:sldId id="258" r:id="rId6"/>
    <p:sldId id="259" r:id="rId7"/>
    <p:sldId id="26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010"/>
    <a:srgbClr val="27391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660"/>
  </p:normalViewPr>
  <p:slideViewPr>
    <p:cSldViewPr>
      <p:cViewPr varScale="1">
        <p:scale>
          <a:sx n="68" d="100"/>
          <a:sy n="68" d="100"/>
        </p:scale>
        <p:origin x="-16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24.11.2013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напис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24.11.2013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напис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24.11.2013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24.11.2013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24.11.2013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24.11.2013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24.11.2013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24.11.2013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24.11.2013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24.11.2013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рисунк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24.11.2013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959E6-847B-4937-8C3D-49CDB5BA4EF3}" type="datetimeFigureOut">
              <a:rPr lang="uk-UA" smtClean="0"/>
              <a:pPr/>
              <a:t>24.11.2013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692696"/>
            <a:ext cx="7772400" cy="1470025"/>
          </a:xfrm>
          <a:effectLst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>
            <a:normAutofit/>
          </a:bodyPr>
          <a:lstStyle/>
          <a:p>
            <a:r>
              <a:rPr lang="ru-RU" sz="5400" b="1" dirty="0" err="1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Біографія</a:t>
            </a:r>
            <a:r>
              <a:rPr lang="ru-RU" sz="54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Леся </a:t>
            </a:r>
            <a:r>
              <a:rPr lang="ru-RU" sz="5400" b="1" dirty="0" err="1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Курбаса</a:t>
            </a:r>
            <a:endParaRPr lang="ru-RU" sz="5400" b="1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4932040" y="3356992"/>
            <a:ext cx="3880520" cy="2232248"/>
          </a:xfrm>
        </p:spPr>
        <p:txBody>
          <a:bodyPr>
            <a:normAutofit lnSpcReduction="10000"/>
          </a:bodyPr>
          <a:lstStyle/>
          <a:p>
            <a:pPr algn="r"/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Підготувала</a:t>
            </a:r>
          </a:p>
          <a:p>
            <a:pPr algn="r"/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учениця 11-Б класу</a:t>
            </a:r>
          </a:p>
          <a:p>
            <a:pPr algn="r"/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ЖЕЛ №24</a:t>
            </a:r>
          </a:p>
          <a:p>
            <a:pPr algn="r"/>
            <a:r>
              <a:rPr lang="uk-UA" dirty="0" err="1" smtClean="0">
                <a:solidFill>
                  <a:schemeClr val="accent3">
                    <a:lumMod val="50000"/>
                  </a:schemeClr>
                </a:solidFill>
              </a:rPr>
              <a:t>Гуленко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 Катерина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5122" name="Picture 2" descr="http://zz.te.ua/wp-content/uploads/2012/07/images99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140968"/>
            <a:ext cx="4083937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9512" y="1556792"/>
            <a:ext cx="5770984" cy="478112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dirty="0" err="1" smtClean="0">
                <a:solidFill>
                  <a:srgbClr val="0E3010"/>
                </a:solidFill>
              </a:rPr>
              <a:t>український</a:t>
            </a:r>
            <a:r>
              <a:rPr lang="ru-RU" dirty="0" smtClean="0">
                <a:solidFill>
                  <a:srgbClr val="0E3010"/>
                </a:solidFill>
              </a:rPr>
              <a:t> </a:t>
            </a:r>
            <a:r>
              <a:rPr lang="ru-RU" dirty="0" err="1" smtClean="0">
                <a:solidFill>
                  <a:srgbClr val="0E3010"/>
                </a:solidFill>
              </a:rPr>
              <a:t>режисер</a:t>
            </a:r>
            <a:endParaRPr lang="ru-RU" dirty="0" smtClean="0">
              <a:solidFill>
                <a:srgbClr val="0E301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rgbClr val="0E3010"/>
                </a:solidFill>
              </a:rPr>
              <a:t> </a:t>
            </a:r>
            <a:r>
              <a:rPr lang="ru-RU" dirty="0" err="1" smtClean="0">
                <a:solidFill>
                  <a:srgbClr val="0E3010"/>
                </a:solidFill>
              </a:rPr>
              <a:t>актор</a:t>
            </a:r>
            <a:endParaRPr lang="ru-RU" dirty="0" smtClean="0">
              <a:solidFill>
                <a:srgbClr val="0E301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rgbClr val="0E3010"/>
                </a:solidFill>
              </a:rPr>
              <a:t> теоретик театру 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rgbClr val="0E3010"/>
                </a:solidFill>
              </a:rPr>
              <a:t>драматург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rgbClr val="0E3010"/>
                </a:solidFill>
              </a:rPr>
              <a:t> </a:t>
            </a:r>
            <a:r>
              <a:rPr lang="ru-RU" dirty="0" err="1" smtClean="0">
                <a:solidFill>
                  <a:srgbClr val="0E3010"/>
                </a:solidFill>
              </a:rPr>
              <a:t>публіцист</a:t>
            </a:r>
            <a:endParaRPr lang="ru-RU" dirty="0" smtClean="0">
              <a:solidFill>
                <a:srgbClr val="0E301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rgbClr val="0E3010"/>
                </a:solidFill>
              </a:rPr>
              <a:t> </a:t>
            </a:r>
            <a:r>
              <a:rPr lang="ru-RU" dirty="0" err="1" smtClean="0">
                <a:solidFill>
                  <a:srgbClr val="0E3010"/>
                </a:solidFill>
              </a:rPr>
              <a:t>перекладач</a:t>
            </a:r>
            <a:endParaRPr lang="ru-RU" dirty="0" smtClean="0">
              <a:solidFill>
                <a:srgbClr val="0E301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rgbClr val="0E3010"/>
                </a:solidFill>
              </a:rPr>
              <a:t> </a:t>
            </a:r>
            <a:r>
              <a:rPr lang="ru-RU" dirty="0" err="1" smtClean="0">
                <a:solidFill>
                  <a:srgbClr val="0E3010"/>
                </a:solidFill>
              </a:rPr>
              <a:t>народний</a:t>
            </a:r>
            <a:r>
              <a:rPr lang="ru-RU" dirty="0" smtClean="0">
                <a:solidFill>
                  <a:srgbClr val="0E3010"/>
                </a:solidFill>
              </a:rPr>
              <a:t> артист УРСР (1925)</a:t>
            </a:r>
            <a:endParaRPr lang="ru-RU" dirty="0">
              <a:solidFill>
                <a:srgbClr val="0E3010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0"/>
            <a:ext cx="6192688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5400" b="1" i="0" u="none" strike="noStrike" kern="1200" cap="none" spc="300" normalizeH="0" baseline="0" noProof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Лесь Курбас</a:t>
            </a:r>
            <a:r>
              <a:rPr kumimoji="0" lang="uk-UA" sz="4400" b="1" i="0" u="none" strike="noStrike" kern="1200" cap="none" spc="300" normalizeH="0" baseline="0" noProof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uk-UA" sz="4400" b="1" i="0" u="none" strike="noStrike" kern="1200" cap="none" spc="300" normalizeH="0" baseline="0" noProof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sz="3200" b="1" i="0" u="none" strike="noStrike" kern="1200" cap="none" spc="300" normalizeH="0" baseline="0" noProof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25 лютого 1887 — † 3листопада 1937)</a:t>
            </a:r>
            <a:endParaRPr kumimoji="0" lang="ru-RU" sz="3600" b="1" i="0" u="none" strike="noStrike" kern="1200" cap="none" spc="300" normalizeH="0" baseline="0" noProof="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accent3">
                  <a:lumMod val="50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2" descr="Лесь Курбас. Les' Kurb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764704"/>
            <a:ext cx="2915816" cy="4167187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-171400"/>
            <a:ext cx="7524328" cy="1368152"/>
          </a:xfrm>
        </p:spPr>
        <p:txBody>
          <a:bodyPr>
            <a:noAutofit/>
          </a:bodyPr>
          <a:lstStyle/>
          <a:p>
            <a:r>
              <a:rPr lang="uk-UA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Дитячі роки і юність</a:t>
            </a:r>
            <a:endParaRPr lang="ru-RU" sz="3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accent3">
                  <a:lumMod val="50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339752" y="908720"/>
            <a:ext cx="4536504" cy="496855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2000" dirty="0" err="1" smtClean="0"/>
              <a:t>Народився</a:t>
            </a:r>
            <a:r>
              <a:rPr lang="ru-RU" sz="2000" dirty="0" smtClean="0"/>
              <a:t> 25 лютого 1887 року у</a:t>
            </a:r>
          </a:p>
          <a:p>
            <a:pPr algn="just">
              <a:buNone/>
            </a:pPr>
            <a:r>
              <a:rPr lang="ru-RU" sz="2000" dirty="0" err="1" smtClean="0"/>
              <a:t>місті</a:t>
            </a:r>
            <a:r>
              <a:rPr lang="ru-RU" sz="2000" dirty="0" smtClean="0"/>
              <a:t> </a:t>
            </a:r>
            <a:r>
              <a:rPr lang="ru-RU" sz="2000" dirty="0" err="1" smtClean="0"/>
              <a:t>Самбір</a:t>
            </a:r>
            <a:r>
              <a:rPr lang="ru-RU" sz="2000" dirty="0" smtClean="0"/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uk-UA" sz="2000" dirty="0" smtClean="0"/>
              <a:t> </a:t>
            </a:r>
            <a:r>
              <a:rPr lang="ru-RU" sz="2000" dirty="0" smtClean="0"/>
              <a:t>родина - </a:t>
            </a:r>
            <a:r>
              <a:rPr lang="ru-RU" sz="2000" dirty="0" err="1" smtClean="0"/>
              <a:t>актори</a:t>
            </a:r>
            <a:r>
              <a:rPr lang="ru-RU" sz="2000" dirty="0" smtClean="0"/>
              <a:t> </a:t>
            </a:r>
            <a:r>
              <a:rPr lang="ru-RU" sz="2000" dirty="0" err="1" smtClean="0"/>
              <a:t>галицького</a:t>
            </a:r>
            <a:r>
              <a:rPr lang="ru-RU" sz="2000" dirty="0" smtClean="0"/>
              <a:t> театру Степана та </a:t>
            </a:r>
            <a:r>
              <a:rPr lang="ru-RU" sz="2000" dirty="0" err="1" smtClean="0"/>
              <a:t>Ванди</a:t>
            </a:r>
            <a:r>
              <a:rPr lang="ru-RU" sz="2000" dirty="0" smtClean="0"/>
              <a:t> </a:t>
            </a:r>
            <a:r>
              <a:rPr lang="ru-RU" sz="2000" dirty="0" err="1" smtClean="0"/>
              <a:t>Курбасів</a:t>
            </a:r>
            <a:r>
              <a:rPr lang="ru-RU" sz="2000" dirty="0" smtClean="0"/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 err="1" smtClean="0"/>
              <a:t>навчався</a:t>
            </a:r>
            <a:r>
              <a:rPr lang="ru-RU" sz="2000" dirty="0" smtClean="0"/>
              <a:t> у </a:t>
            </a:r>
            <a:r>
              <a:rPr lang="ru-RU" sz="2000" dirty="0" err="1" smtClean="0"/>
              <a:t>Тернопільській</a:t>
            </a:r>
            <a:r>
              <a:rPr lang="ru-RU" sz="2000" dirty="0" smtClean="0"/>
              <a:t> </a:t>
            </a:r>
            <a:r>
              <a:rPr lang="ru-RU" sz="2000" dirty="0" err="1" smtClean="0"/>
              <a:t>гімназії</a:t>
            </a:r>
            <a:r>
              <a:rPr lang="ru-RU" sz="2000" dirty="0" smtClean="0"/>
              <a:t>, </a:t>
            </a:r>
            <a:r>
              <a:rPr lang="ru-RU" sz="2000" dirty="0" err="1" smtClean="0"/>
              <a:t>у</a:t>
            </a:r>
            <a:r>
              <a:rPr lang="ru-RU" sz="2000" dirty="0" smtClean="0"/>
              <a:t> </a:t>
            </a:r>
            <a:r>
              <a:rPr lang="ru-RU" sz="2000" dirty="0" err="1" smtClean="0"/>
              <a:t>Віденському</a:t>
            </a:r>
            <a:r>
              <a:rPr lang="ru-RU" sz="2000" dirty="0" smtClean="0"/>
              <a:t> та </a:t>
            </a:r>
            <a:r>
              <a:rPr lang="ru-RU" sz="2000" dirty="0" err="1" smtClean="0"/>
              <a:t>Львівському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університетах</a:t>
            </a:r>
            <a:r>
              <a:rPr lang="ru-RU" sz="2000" dirty="0" smtClean="0"/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uk-UA" sz="2000" dirty="0" smtClean="0"/>
              <a:t>організував студію молодих акторів, яка з літа 1917 року стала називатися </a:t>
            </a:r>
            <a:r>
              <a:rPr lang="uk-UA" sz="2000" dirty="0" err="1" smtClean="0"/>
              <a:t>“Молодий</a:t>
            </a:r>
            <a:r>
              <a:rPr lang="uk-UA" sz="2000" dirty="0" smtClean="0"/>
              <a:t> </a:t>
            </a:r>
            <a:r>
              <a:rPr lang="uk-UA" sz="2000" dirty="0" err="1" smtClean="0"/>
              <a:t>театр”</a:t>
            </a:r>
            <a:r>
              <a:rPr lang="uk-UA" sz="2000" dirty="0" smtClean="0"/>
              <a:t>.</a:t>
            </a:r>
            <a:endParaRPr lang="ru-RU" sz="2000" dirty="0" smtClean="0"/>
          </a:p>
          <a:p>
            <a:pPr algn="just">
              <a:buFont typeface="Wingdings" pitchFamily="2" charset="2"/>
              <a:buChar char="v"/>
            </a:pPr>
            <a:endParaRPr lang="ru-RU" sz="2000" dirty="0" smtClean="0"/>
          </a:p>
          <a:p>
            <a:pPr algn="just">
              <a:buFont typeface="Wingdings" pitchFamily="2" charset="2"/>
              <a:buChar char="v"/>
            </a:pPr>
            <a:endParaRPr lang="ru-RU" sz="2000" dirty="0" smtClean="0"/>
          </a:p>
          <a:p>
            <a:pPr algn="just">
              <a:buFont typeface="Wingdings" pitchFamily="2" charset="2"/>
              <a:buChar char="v"/>
            </a:pPr>
            <a:endParaRPr lang="uk-UA" sz="2000" dirty="0" smtClean="0"/>
          </a:p>
        </p:txBody>
      </p:sp>
      <p:pic>
        <p:nvPicPr>
          <p:cNvPr id="4100" name="Picture 4" descr="http://atu.gki.com.ua/files/atu/4610900000/8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4221089"/>
            <a:ext cx="4248472" cy="19452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2411760" y="6497960"/>
            <a:ext cx="360040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i="0" u="none" strike="noStrike" kern="1200" normalizeH="0" baseline="0" noProof="0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Місто Самбір</a:t>
            </a:r>
            <a:endParaRPr kumimoji="0" lang="ru-RU" sz="2000" b="1" i="0" u="none" strike="noStrike" kern="1200" normalizeH="0" baseline="0" noProof="0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102" name="Picture 6" descr="Яновичева Ванда Адольфівн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1628800"/>
            <a:ext cx="2086152" cy="353300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6228184" y="5157192"/>
            <a:ext cx="360040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0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Ванда </a:t>
            </a:r>
            <a:r>
              <a:rPr lang="uk-UA" sz="2000" b="1" dirty="0" err="1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Яновичева</a:t>
            </a:r>
            <a:endParaRPr kumimoji="0" lang="ru-RU" sz="2000" b="1" i="0" u="none" strike="noStrike" kern="1200" normalizeH="0" baseline="0" noProof="0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104" name="Picture 8" descr="Янович Степан Пилипович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556792"/>
            <a:ext cx="2120784" cy="3600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0" y="5157192"/>
            <a:ext cx="233975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000" b="1" noProof="0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Степан Курбас</a:t>
            </a:r>
            <a:endParaRPr kumimoji="0" lang="ru-RU" sz="2000" b="1" i="0" u="none" strike="noStrike" kern="1200" normalizeH="0" baseline="0" noProof="0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1520" y="836712"/>
            <a:ext cx="8568952" cy="309634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700" dirty="0" smtClean="0">
                <a:solidFill>
                  <a:srgbClr val="273917"/>
                </a:solidFill>
              </a:rPr>
              <a:t>     У «Молодому </a:t>
            </a:r>
            <a:r>
              <a:rPr lang="ru-RU" sz="2700" dirty="0" err="1" smtClean="0">
                <a:solidFill>
                  <a:srgbClr val="273917"/>
                </a:solidFill>
              </a:rPr>
              <a:t>театрі</a:t>
            </a:r>
            <a:r>
              <a:rPr lang="ru-RU" sz="2700" dirty="0" smtClean="0">
                <a:solidFill>
                  <a:srgbClr val="273917"/>
                </a:solidFill>
              </a:rPr>
              <a:t>» Лесь Степанович </a:t>
            </a:r>
            <a:r>
              <a:rPr lang="ru-RU" sz="2700" dirty="0" err="1" smtClean="0">
                <a:solidFill>
                  <a:srgbClr val="273917"/>
                </a:solidFill>
              </a:rPr>
              <a:t>з</a:t>
            </a:r>
            <a:r>
              <a:rPr lang="ru-RU" sz="2700" dirty="0" smtClean="0">
                <a:solidFill>
                  <a:srgbClr val="273917"/>
                </a:solidFill>
              </a:rPr>
              <a:t> </a:t>
            </a:r>
            <a:r>
              <a:rPr lang="ru-RU" sz="2700" dirty="0" err="1" smtClean="0">
                <a:solidFill>
                  <a:srgbClr val="273917"/>
                </a:solidFill>
              </a:rPr>
              <a:t>першого</a:t>
            </a:r>
            <a:r>
              <a:rPr lang="ru-RU" sz="2700" dirty="0" smtClean="0">
                <a:solidFill>
                  <a:srgbClr val="273917"/>
                </a:solidFill>
              </a:rPr>
              <a:t> </a:t>
            </a:r>
            <a:r>
              <a:rPr lang="ru-RU" sz="2700" dirty="0" err="1" smtClean="0">
                <a:solidFill>
                  <a:srgbClr val="273917"/>
                </a:solidFill>
              </a:rPr>
              <a:t>погляду</a:t>
            </a:r>
            <a:r>
              <a:rPr lang="ru-RU" sz="2700" dirty="0" smtClean="0">
                <a:solidFill>
                  <a:srgbClr val="273917"/>
                </a:solidFill>
              </a:rPr>
              <a:t> </a:t>
            </a:r>
            <a:r>
              <a:rPr lang="ru-RU" sz="2700" dirty="0" err="1" smtClean="0">
                <a:solidFill>
                  <a:srgbClr val="273917"/>
                </a:solidFill>
              </a:rPr>
              <a:t>закохався</a:t>
            </a:r>
            <a:r>
              <a:rPr lang="ru-RU" sz="2700" dirty="0" smtClean="0">
                <a:solidFill>
                  <a:srgbClr val="273917"/>
                </a:solidFill>
              </a:rPr>
              <a:t> у </a:t>
            </a:r>
            <a:r>
              <a:rPr lang="ru-RU" sz="2700" dirty="0" err="1" smtClean="0">
                <a:solidFill>
                  <a:srgbClr val="273917"/>
                </a:solidFill>
              </a:rPr>
              <a:t>вродливу</a:t>
            </a:r>
            <a:r>
              <a:rPr lang="ru-RU" sz="2700" dirty="0" smtClean="0">
                <a:solidFill>
                  <a:srgbClr val="273917"/>
                </a:solidFill>
              </a:rPr>
              <a:t> </a:t>
            </a:r>
            <a:r>
              <a:rPr lang="ru-RU" sz="2700" dirty="0" err="1" smtClean="0">
                <a:solidFill>
                  <a:srgbClr val="273917"/>
                </a:solidFill>
              </a:rPr>
              <a:t>молоду</a:t>
            </a:r>
            <a:r>
              <a:rPr lang="ru-RU" sz="2700" dirty="0" smtClean="0">
                <a:solidFill>
                  <a:srgbClr val="273917"/>
                </a:solidFill>
              </a:rPr>
              <a:t> </a:t>
            </a:r>
            <a:r>
              <a:rPr lang="ru-RU" sz="2700" dirty="0" err="1" smtClean="0">
                <a:solidFill>
                  <a:srgbClr val="273917"/>
                </a:solidFill>
              </a:rPr>
              <a:t>дівчину</a:t>
            </a:r>
            <a:r>
              <a:rPr lang="ru-RU" sz="2700" dirty="0" smtClean="0">
                <a:solidFill>
                  <a:srgbClr val="273917"/>
                </a:solidFill>
              </a:rPr>
              <a:t> </a:t>
            </a:r>
            <a:r>
              <a:rPr lang="ru-RU" sz="2700" dirty="0" err="1" smtClean="0">
                <a:solidFill>
                  <a:srgbClr val="273917"/>
                </a:solidFill>
              </a:rPr>
              <a:t>із</a:t>
            </a:r>
            <a:r>
              <a:rPr lang="ru-RU" sz="2700" dirty="0" smtClean="0">
                <a:solidFill>
                  <a:srgbClr val="273917"/>
                </a:solidFill>
              </a:rPr>
              <a:t> </a:t>
            </a:r>
            <a:r>
              <a:rPr lang="ru-RU" sz="2700" dirty="0" err="1" smtClean="0">
                <a:solidFill>
                  <a:srgbClr val="273917"/>
                </a:solidFill>
              </a:rPr>
              <a:t>танцювальної</a:t>
            </a:r>
            <a:r>
              <a:rPr lang="ru-RU" sz="2700" dirty="0" smtClean="0">
                <a:solidFill>
                  <a:srgbClr val="273917"/>
                </a:solidFill>
              </a:rPr>
              <a:t> </a:t>
            </a:r>
            <a:r>
              <a:rPr lang="ru-RU" sz="2700" dirty="0" err="1" smtClean="0">
                <a:solidFill>
                  <a:srgbClr val="273917"/>
                </a:solidFill>
              </a:rPr>
              <a:t>студії</a:t>
            </a:r>
            <a:r>
              <a:rPr lang="ru-RU" sz="2700" dirty="0" smtClean="0">
                <a:solidFill>
                  <a:srgbClr val="273917"/>
                </a:solidFill>
              </a:rPr>
              <a:t> – Валентину Чистякову.</a:t>
            </a:r>
          </a:p>
          <a:p>
            <a:pPr algn="just">
              <a:buNone/>
            </a:pPr>
            <a:r>
              <a:rPr lang="ru-RU" sz="2700" dirty="0" smtClean="0">
                <a:solidFill>
                  <a:srgbClr val="273917"/>
                </a:solidFill>
              </a:rPr>
              <a:t>    </a:t>
            </a:r>
            <a:r>
              <a:rPr lang="ru-RU" sz="2700" dirty="0" err="1" smtClean="0">
                <a:solidFill>
                  <a:srgbClr val="273917"/>
                </a:solidFill>
              </a:rPr>
              <a:t>Їй</a:t>
            </a:r>
            <a:r>
              <a:rPr lang="ru-RU" sz="2700" dirty="0" smtClean="0">
                <a:solidFill>
                  <a:srgbClr val="273917"/>
                </a:solidFill>
              </a:rPr>
              <a:t> </a:t>
            </a:r>
            <a:r>
              <a:rPr lang="ru-RU" sz="2700" dirty="0" err="1" smtClean="0">
                <a:solidFill>
                  <a:srgbClr val="273917"/>
                </a:solidFill>
              </a:rPr>
              <a:t>було</a:t>
            </a:r>
            <a:r>
              <a:rPr lang="ru-RU" sz="2700" dirty="0" smtClean="0">
                <a:solidFill>
                  <a:srgbClr val="273917"/>
                </a:solidFill>
              </a:rPr>
              <a:t> 18, </a:t>
            </a:r>
            <a:r>
              <a:rPr lang="ru-RU" sz="2700" dirty="0" err="1" smtClean="0">
                <a:solidFill>
                  <a:srgbClr val="273917"/>
                </a:solidFill>
              </a:rPr>
              <a:t>йому</a:t>
            </a:r>
            <a:r>
              <a:rPr lang="ru-RU" sz="2700" dirty="0" smtClean="0">
                <a:solidFill>
                  <a:srgbClr val="273917"/>
                </a:solidFill>
              </a:rPr>
              <a:t> – 31. 6 </a:t>
            </a:r>
            <a:r>
              <a:rPr lang="ru-RU" sz="2700" dirty="0" err="1" smtClean="0">
                <a:solidFill>
                  <a:srgbClr val="273917"/>
                </a:solidFill>
              </a:rPr>
              <a:t>вересня</a:t>
            </a:r>
            <a:r>
              <a:rPr lang="ru-RU" sz="2700" dirty="0" smtClean="0">
                <a:solidFill>
                  <a:srgbClr val="273917"/>
                </a:solidFill>
              </a:rPr>
              <a:t> 1919 року вони </a:t>
            </a:r>
            <a:r>
              <a:rPr lang="ru-RU" sz="2700" dirty="0" err="1" smtClean="0">
                <a:solidFill>
                  <a:srgbClr val="273917"/>
                </a:solidFill>
              </a:rPr>
              <a:t>побралися</a:t>
            </a:r>
            <a:r>
              <a:rPr lang="ru-RU" sz="2700" dirty="0" smtClean="0">
                <a:solidFill>
                  <a:srgbClr val="273917"/>
                </a:solidFill>
              </a:rPr>
              <a:t>. </a:t>
            </a:r>
            <a:endParaRPr lang="ru-RU" sz="2700" dirty="0">
              <a:solidFill>
                <a:srgbClr val="273917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144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50" normalizeH="0" baseline="0" noProof="0" dirty="0" err="1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“Ти</a:t>
            </a:r>
            <a:r>
              <a:rPr kumimoji="0" lang="uk-UA" sz="4400" b="1" i="0" u="none" strike="noStrike" kern="1200" cap="none" spc="50" normalizeH="0" baseline="0" noProof="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будеш моєю дружиною!”</a:t>
            </a:r>
            <a:endParaRPr kumimoji="0" lang="ru-RU" sz="4400" b="1" i="0" u="none" strike="noStrike" kern="1200" cap="none" spc="50" normalizeH="0" baseline="0" noProof="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http://vilne.org.ua/images/2011/img/kurbas_i_chystyakov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996952"/>
            <a:ext cx="5040560" cy="30864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403648" y="6021288"/>
            <a:ext cx="6444208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000" b="1" noProof="0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Валентина </a:t>
            </a:r>
            <a:r>
              <a:rPr lang="uk-UA" sz="2000" b="1" noProof="0" dirty="0" err="1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Чистякова</a:t>
            </a:r>
            <a:r>
              <a:rPr lang="uk-UA" sz="2000" b="1" noProof="0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 і Лесь Курбас</a:t>
            </a:r>
            <a:endParaRPr kumimoji="0" lang="ru-RU" sz="2000" b="1" i="0" u="none" strike="noStrike" kern="1200" normalizeH="0" baseline="0" noProof="0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66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Діяльність</a:t>
            </a:r>
            <a:endParaRPr lang="ru-RU" sz="6600" b="1" spc="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0" y="1052736"/>
            <a:ext cx="8892480" cy="266429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273917"/>
                </a:solidFill>
              </a:rPr>
              <a:t>У 1917 </a:t>
            </a:r>
            <a:r>
              <a:rPr lang="ru-RU" sz="2400" dirty="0" err="1" smtClean="0">
                <a:solidFill>
                  <a:srgbClr val="273917"/>
                </a:solidFill>
              </a:rPr>
              <a:t>році</a:t>
            </a:r>
            <a:r>
              <a:rPr lang="ru-RU" sz="2400" dirty="0" smtClean="0">
                <a:solidFill>
                  <a:srgbClr val="273917"/>
                </a:solidFill>
              </a:rPr>
              <a:t> </a:t>
            </a:r>
            <a:r>
              <a:rPr lang="ru-RU" sz="2400" dirty="0" err="1" smtClean="0">
                <a:solidFill>
                  <a:srgbClr val="273917"/>
                </a:solidFill>
              </a:rPr>
              <a:t>був</a:t>
            </a:r>
            <a:r>
              <a:rPr lang="ru-RU" sz="2400" dirty="0" smtClean="0">
                <a:solidFill>
                  <a:srgbClr val="273917"/>
                </a:solidFill>
              </a:rPr>
              <a:t> </a:t>
            </a:r>
            <a:r>
              <a:rPr lang="ru-RU" sz="2400" dirty="0" err="1" smtClean="0">
                <a:solidFill>
                  <a:srgbClr val="273917"/>
                </a:solidFill>
              </a:rPr>
              <a:t>відповідальним</a:t>
            </a:r>
            <a:r>
              <a:rPr lang="ru-RU" sz="2400" dirty="0" smtClean="0">
                <a:solidFill>
                  <a:srgbClr val="273917"/>
                </a:solidFill>
              </a:rPr>
              <a:t> секретарем </a:t>
            </a:r>
            <a:r>
              <a:rPr lang="ru-RU" sz="2400" dirty="0" err="1" smtClean="0">
                <a:solidFill>
                  <a:srgbClr val="273917"/>
                </a:solidFill>
              </a:rPr>
              <a:t>тижневика</a:t>
            </a:r>
            <a:r>
              <a:rPr lang="ru-RU" sz="2400" dirty="0" smtClean="0">
                <a:solidFill>
                  <a:srgbClr val="273917"/>
                </a:solidFill>
              </a:rPr>
              <a:t> «</a:t>
            </a:r>
            <a:r>
              <a:rPr lang="ru-RU" sz="2400" dirty="0" err="1" smtClean="0">
                <a:solidFill>
                  <a:srgbClr val="273917"/>
                </a:solidFill>
              </a:rPr>
              <a:t>Театральні</a:t>
            </a:r>
            <a:r>
              <a:rPr lang="ru-RU" sz="2400" dirty="0" smtClean="0">
                <a:solidFill>
                  <a:srgbClr val="273917"/>
                </a:solidFill>
              </a:rPr>
              <a:t> </a:t>
            </a:r>
            <a:r>
              <a:rPr lang="ru-RU" sz="2400" dirty="0" err="1" smtClean="0">
                <a:solidFill>
                  <a:srgbClr val="273917"/>
                </a:solidFill>
              </a:rPr>
              <a:t>Вісті</a:t>
            </a:r>
            <a:r>
              <a:rPr lang="ru-RU" sz="2400" dirty="0" smtClean="0">
                <a:solidFill>
                  <a:srgbClr val="273917"/>
                </a:solidFill>
              </a:rPr>
              <a:t>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273917"/>
                </a:solidFill>
              </a:rPr>
              <a:t> </a:t>
            </a:r>
            <a:r>
              <a:rPr lang="ru-RU" sz="2400" dirty="0" err="1" smtClean="0">
                <a:solidFill>
                  <a:srgbClr val="273917"/>
                </a:solidFill>
              </a:rPr>
              <a:t>був</a:t>
            </a:r>
            <a:r>
              <a:rPr lang="ru-RU" sz="2400" dirty="0" smtClean="0">
                <a:solidFill>
                  <a:srgbClr val="273917"/>
                </a:solidFill>
              </a:rPr>
              <a:t> </a:t>
            </a:r>
            <a:r>
              <a:rPr lang="ru-RU" sz="2400" dirty="0" err="1" smtClean="0">
                <a:solidFill>
                  <a:srgbClr val="273917"/>
                </a:solidFill>
              </a:rPr>
              <a:t>засновником</a:t>
            </a:r>
            <a:r>
              <a:rPr lang="ru-RU" sz="2400" dirty="0" smtClean="0">
                <a:solidFill>
                  <a:srgbClr val="273917"/>
                </a:solidFill>
              </a:rPr>
              <a:t> </a:t>
            </a:r>
            <a:r>
              <a:rPr lang="ru-RU" sz="2400" dirty="0" err="1" smtClean="0">
                <a:solidFill>
                  <a:srgbClr val="273917"/>
                </a:solidFill>
              </a:rPr>
              <a:t>спочатку</a:t>
            </a:r>
            <a:r>
              <a:rPr lang="ru-RU" sz="2400" dirty="0" smtClean="0">
                <a:solidFill>
                  <a:srgbClr val="273917"/>
                </a:solidFill>
              </a:rPr>
              <a:t> </a:t>
            </a:r>
            <a:r>
              <a:rPr lang="ru-RU" sz="2400" dirty="0" err="1" smtClean="0">
                <a:solidFill>
                  <a:srgbClr val="273917"/>
                </a:solidFill>
              </a:rPr>
              <a:t>політичного</a:t>
            </a:r>
            <a:r>
              <a:rPr lang="ru-RU" sz="2400" dirty="0" smtClean="0">
                <a:solidFill>
                  <a:srgbClr val="273917"/>
                </a:solidFill>
              </a:rPr>
              <a:t> (1922–1926), а </a:t>
            </a:r>
            <a:r>
              <a:rPr lang="ru-RU" sz="2400" dirty="0" err="1" smtClean="0">
                <a:solidFill>
                  <a:srgbClr val="273917"/>
                </a:solidFill>
              </a:rPr>
              <a:t>потім</a:t>
            </a:r>
            <a:r>
              <a:rPr lang="ru-RU" sz="2400" dirty="0" smtClean="0">
                <a:solidFill>
                  <a:srgbClr val="273917"/>
                </a:solidFill>
              </a:rPr>
              <a:t> </a:t>
            </a:r>
            <a:r>
              <a:rPr lang="ru-RU" sz="2400" dirty="0" err="1" smtClean="0">
                <a:solidFill>
                  <a:srgbClr val="273917"/>
                </a:solidFill>
              </a:rPr>
              <a:t>і</a:t>
            </a:r>
            <a:r>
              <a:rPr lang="ru-RU" sz="2400" dirty="0" smtClean="0">
                <a:solidFill>
                  <a:srgbClr val="273917"/>
                </a:solidFill>
              </a:rPr>
              <a:t> </a:t>
            </a:r>
            <a:r>
              <a:rPr lang="ru-RU" sz="2400" dirty="0" err="1" smtClean="0">
                <a:solidFill>
                  <a:srgbClr val="273917"/>
                </a:solidFill>
              </a:rPr>
              <a:t>філософського</a:t>
            </a:r>
            <a:r>
              <a:rPr lang="ru-RU" sz="2400" dirty="0" smtClean="0">
                <a:solidFill>
                  <a:srgbClr val="273917"/>
                </a:solidFill>
              </a:rPr>
              <a:t> (1926–1933) театру в </a:t>
            </a:r>
            <a:r>
              <a:rPr lang="ru-RU" sz="2400" dirty="0" err="1" smtClean="0">
                <a:solidFill>
                  <a:srgbClr val="273917"/>
                </a:solidFill>
              </a:rPr>
              <a:t>Україні</a:t>
            </a:r>
            <a:r>
              <a:rPr lang="ru-RU" sz="2400" dirty="0" smtClean="0">
                <a:solidFill>
                  <a:srgbClr val="273917"/>
                </a:solidFill>
              </a:rPr>
              <a:t>;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err="1" smtClean="0">
                <a:solidFill>
                  <a:srgbClr val="273917"/>
                </a:solidFill>
              </a:rPr>
              <a:t>першою</a:t>
            </a:r>
            <a:r>
              <a:rPr lang="ru-RU" sz="2400" dirty="0" smtClean="0">
                <a:solidFill>
                  <a:srgbClr val="273917"/>
                </a:solidFill>
              </a:rPr>
              <a:t>  </a:t>
            </a:r>
            <a:r>
              <a:rPr lang="ru-RU" sz="2400" dirty="0" err="1" smtClean="0">
                <a:solidFill>
                  <a:srgbClr val="273917"/>
                </a:solidFill>
              </a:rPr>
              <a:t>п'єсою</a:t>
            </a:r>
            <a:r>
              <a:rPr lang="ru-RU" sz="2400" dirty="0" smtClean="0">
                <a:solidFill>
                  <a:srgbClr val="273917"/>
                </a:solidFill>
              </a:rPr>
              <a:t> </a:t>
            </a:r>
            <a:r>
              <a:rPr lang="ru-RU" sz="2400" dirty="0" err="1" smtClean="0">
                <a:solidFill>
                  <a:srgbClr val="273917"/>
                </a:solidFill>
              </a:rPr>
              <a:t>Л.Курбаса</a:t>
            </a:r>
            <a:r>
              <a:rPr lang="ru-RU" sz="2400" dirty="0" smtClean="0">
                <a:solidFill>
                  <a:srgbClr val="273917"/>
                </a:solidFill>
              </a:rPr>
              <a:t>, прем</a:t>
            </a:r>
            <a:r>
              <a:rPr lang="en-US" sz="2400" dirty="0" smtClean="0">
                <a:solidFill>
                  <a:srgbClr val="273917"/>
                </a:solidFill>
              </a:rPr>
              <a:t>’</a:t>
            </a:r>
            <a:r>
              <a:rPr lang="uk-UA" sz="2400" dirty="0" err="1" smtClean="0">
                <a:solidFill>
                  <a:srgbClr val="273917"/>
                </a:solidFill>
              </a:rPr>
              <a:t>єра</a:t>
            </a:r>
            <a:r>
              <a:rPr lang="uk-UA" sz="2400" dirty="0" smtClean="0">
                <a:solidFill>
                  <a:srgbClr val="273917"/>
                </a:solidFill>
              </a:rPr>
              <a:t> якої</a:t>
            </a:r>
            <a:r>
              <a:rPr lang="ru-RU" sz="2400" dirty="0" smtClean="0">
                <a:solidFill>
                  <a:srgbClr val="273917"/>
                </a:solidFill>
              </a:rPr>
              <a:t> </a:t>
            </a:r>
            <a:r>
              <a:rPr lang="ru-RU" sz="2400" dirty="0" err="1" smtClean="0">
                <a:solidFill>
                  <a:srgbClr val="273917"/>
                </a:solidFill>
              </a:rPr>
              <a:t>відбулася</a:t>
            </a:r>
            <a:r>
              <a:rPr lang="ru-RU" sz="2400" dirty="0" smtClean="0">
                <a:solidFill>
                  <a:srgbClr val="273917"/>
                </a:solidFill>
              </a:rPr>
              <a:t> на </a:t>
            </a:r>
            <a:r>
              <a:rPr lang="ru-RU" sz="2400" dirty="0" err="1" smtClean="0">
                <a:solidFill>
                  <a:srgbClr val="273917"/>
                </a:solidFill>
              </a:rPr>
              <a:t>сцені</a:t>
            </a:r>
            <a:r>
              <a:rPr lang="ru-RU" sz="2400" dirty="0" smtClean="0">
                <a:solidFill>
                  <a:srgbClr val="273917"/>
                </a:solidFill>
              </a:rPr>
              <a:t> театру «</a:t>
            </a:r>
            <a:r>
              <a:rPr lang="ru-RU" sz="2400" dirty="0" err="1" smtClean="0">
                <a:solidFill>
                  <a:srgbClr val="273917"/>
                </a:solidFill>
              </a:rPr>
              <a:t>Березіль</a:t>
            </a:r>
            <a:r>
              <a:rPr lang="ru-RU" sz="2400" dirty="0" smtClean="0">
                <a:solidFill>
                  <a:srgbClr val="273917"/>
                </a:solidFill>
              </a:rPr>
              <a:t>», стала «</a:t>
            </a:r>
            <a:r>
              <a:rPr lang="ru-RU" sz="2400" dirty="0" err="1" smtClean="0">
                <a:solidFill>
                  <a:srgbClr val="273917"/>
                </a:solidFill>
              </a:rPr>
              <a:t>Комуна</a:t>
            </a:r>
            <a:r>
              <a:rPr lang="ru-RU" sz="2400" dirty="0" smtClean="0">
                <a:solidFill>
                  <a:srgbClr val="273917"/>
                </a:solidFill>
              </a:rPr>
              <a:t> в степах». </a:t>
            </a:r>
          </a:p>
          <a:p>
            <a:pPr algn="just">
              <a:buFont typeface="Wingdings" pitchFamily="2" charset="2"/>
              <a:buChar char="Ø"/>
            </a:pPr>
            <a:endParaRPr lang="ru-RU" sz="2400" dirty="0" smtClean="0">
              <a:solidFill>
                <a:srgbClr val="273917"/>
              </a:solidFill>
            </a:endParaRPr>
          </a:p>
        </p:txBody>
      </p:sp>
      <p:pic>
        <p:nvPicPr>
          <p:cNvPr id="3074" name="Picture 2" descr="http://upload.wikimedia.org/wikipedia/uk/thumb/e/ed/Berezil_directors_lab.jpg/360px-Berezil_directors_la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501008"/>
            <a:ext cx="4968552" cy="28803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403648" y="6209928"/>
            <a:ext cx="6444208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0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Режисерська лабораторія театру  </a:t>
            </a:r>
            <a:r>
              <a:rPr lang="uk-UA" sz="2000" b="1" dirty="0" err="1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“Березіль”</a:t>
            </a:r>
            <a:endParaRPr kumimoji="0" lang="ru-RU" sz="2000" b="1" i="0" u="none" strike="noStrike" kern="1200" normalizeH="0" baseline="0" noProof="0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0" y="980728"/>
            <a:ext cx="5231432" cy="5688632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2200" dirty="0" smtClean="0"/>
              <a:t>     </a:t>
            </a:r>
            <a:r>
              <a:rPr lang="ru-RU" sz="2200" dirty="0" err="1" smtClean="0"/>
              <a:t>П'єса</a:t>
            </a:r>
            <a:r>
              <a:rPr lang="ru-RU" sz="2200" dirty="0" smtClean="0"/>
              <a:t> М. </a:t>
            </a:r>
            <a:r>
              <a:rPr lang="ru-RU" sz="2200" dirty="0" err="1" smtClean="0"/>
              <a:t>Куліша</a:t>
            </a:r>
            <a:r>
              <a:rPr lang="ru-RU" sz="2200" dirty="0" smtClean="0"/>
              <a:t> «</a:t>
            </a:r>
            <a:r>
              <a:rPr lang="ru-RU" sz="2200" dirty="0" err="1" smtClean="0"/>
              <a:t>Народний</a:t>
            </a:r>
            <a:r>
              <a:rPr lang="ru-RU" sz="2200" dirty="0" smtClean="0"/>
              <a:t> </a:t>
            </a:r>
            <a:r>
              <a:rPr lang="ru-RU" sz="2200" dirty="0" err="1" smtClean="0"/>
              <a:t>Малахій</a:t>
            </a:r>
            <a:r>
              <a:rPr lang="ru-RU" sz="2200" dirty="0" smtClean="0"/>
              <a:t>», «Мина </a:t>
            </a:r>
            <a:r>
              <a:rPr lang="ru-RU" sz="2200" dirty="0" err="1" smtClean="0"/>
              <a:t>Мазайло</a:t>
            </a:r>
            <a:r>
              <a:rPr lang="ru-RU" sz="2200" dirty="0" smtClean="0"/>
              <a:t>» не </a:t>
            </a:r>
            <a:r>
              <a:rPr lang="ru-RU" sz="2200" dirty="0" err="1" smtClean="0"/>
              <a:t>знайшла</a:t>
            </a:r>
            <a:r>
              <a:rPr lang="ru-RU" sz="2200" dirty="0" smtClean="0"/>
              <a:t> </a:t>
            </a:r>
            <a:r>
              <a:rPr lang="ru-RU" sz="2200" dirty="0" err="1" smtClean="0"/>
              <a:t>розуміння</a:t>
            </a:r>
            <a:r>
              <a:rPr lang="ru-RU" sz="2200" dirty="0" smtClean="0"/>
              <a:t> у критики;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200" dirty="0" err="1" smtClean="0"/>
              <a:t>Л.Курбаса</a:t>
            </a:r>
            <a:r>
              <a:rPr lang="ru-RU" sz="2200" dirty="0" smtClean="0"/>
              <a:t> </a:t>
            </a:r>
            <a:r>
              <a:rPr lang="ru-RU" sz="2200" dirty="0" err="1" smtClean="0"/>
              <a:t>було</a:t>
            </a:r>
            <a:r>
              <a:rPr lang="ru-RU" sz="2200" dirty="0" smtClean="0"/>
              <a:t> </a:t>
            </a:r>
            <a:r>
              <a:rPr lang="ru-RU" sz="2200" dirty="0" err="1" smtClean="0"/>
              <a:t>обмовлено</a:t>
            </a:r>
            <a:r>
              <a:rPr lang="ru-RU" sz="2200" dirty="0" smtClean="0"/>
              <a:t>, </a:t>
            </a:r>
            <a:r>
              <a:rPr lang="ru-RU" sz="2200" dirty="0" err="1" smtClean="0"/>
              <a:t>звільнено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посади </a:t>
            </a:r>
            <a:r>
              <a:rPr lang="ru-RU" sz="2200" dirty="0" err="1" smtClean="0"/>
              <a:t>керівника</a:t>
            </a:r>
            <a:r>
              <a:rPr lang="ru-RU" sz="2200" dirty="0" smtClean="0"/>
              <a:t> «</a:t>
            </a:r>
            <a:r>
              <a:rPr lang="ru-RU" sz="2200" dirty="0" err="1" smtClean="0"/>
              <a:t>Березолю</a:t>
            </a:r>
            <a:r>
              <a:rPr lang="ru-RU" sz="2200" dirty="0" smtClean="0"/>
              <a:t>»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заарештовано</a:t>
            </a:r>
            <a:r>
              <a:rPr lang="ru-RU" sz="2200" dirty="0" smtClean="0"/>
              <a:t> у </a:t>
            </a:r>
            <a:r>
              <a:rPr lang="ru-RU" sz="2200" dirty="0" err="1" smtClean="0"/>
              <a:t>Москві</a:t>
            </a:r>
            <a:endParaRPr lang="ru-RU" sz="2200" dirty="0" smtClean="0"/>
          </a:p>
          <a:p>
            <a:pPr algn="just">
              <a:buFont typeface="Wingdings" pitchFamily="2" charset="2"/>
              <a:buChar char="ü"/>
            </a:pPr>
            <a:r>
              <a:rPr lang="ru-RU" sz="2200" dirty="0" smtClean="0"/>
              <a:t> </a:t>
            </a:r>
            <a:r>
              <a:rPr lang="ru-RU" sz="2200" dirty="0" err="1" smtClean="0"/>
              <a:t>працював</a:t>
            </a:r>
            <a:r>
              <a:rPr lang="ru-RU" sz="2200" dirty="0" smtClean="0"/>
              <a:t> у Соломона Михайловича </a:t>
            </a:r>
            <a:r>
              <a:rPr lang="ru-RU" sz="2200" dirty="0" err="1" smtClean="0"/>
              <a:t>Михоелса</a:t>
            </a:r>
            <a:r>
              <a:rPr lang="ru-RU" sz="2200" dirty="0" smtClean="0"/>
              <a:t> в </a:t>
            </a:r>
            <a:r>
              <a:rPr lang="ru-RU" sz="2200" dirty="0" err="1" smtClean="0"/>
              <a:t>Московському</a:t>
            </a:r>
            <a:r>
              <a:rPr lang="ru-RU" sz="2200" dirty="0" smtClean="0"/>
              <a:t> державному </a:t>
            </a:r>
            <a:r>
              <a:rPr lang="ru-RU" sz="2200" dirty="0" err="1" smtClean="0"/>
              <a:t>єврейському</a:t>
            </a:r>
            <a:r>
              <a:rPr lang="ru-RU" sz="2200" dirty="0" smtClean="0"/>
              <a:t> </a:t>
            </a:r>
            <a:r>
              <a:rPr lang="ru-RU" sz="2200" dirty="0" err="1" smtClean="0"/>
              <a:t>театрі</a:t>
            </a:r>
            <a:r>
              <a:rPr lang="ru-RU" sz="2200" dirty="0" smtClean="0"/>
              <a:t> на </a:t>
            </a:r>
            <a:r>
              <a:rPr lang="ru-RU" sz="2200" dirty="0" err="1" smtClean="0"/>
              <a:t>Малій</a:t>
            </a:r>
            <a:r>
              <a:rPr lang="ru-RU" sz="2200" dirty="0" smtClean="0"/>
              <a:t> </a:t>
            </a:r>
            <a:r>
              <a:rPr lang="ru-RU" sz="2200" dirty="0" err="1" smtClean="0"/>
              <a:t>Бронній</a:t>
            </a:r>
            <a:endParaRPr lang="ru-RU" sz="2200" dirty="0" smtClean="0"/>
          </a:p>
          <a:p>
            <a:pPr algn="just">
              <a:buFont typeface="Wingdings" pitchFamily="2" charset="2"/>
              <a:buChar char="ü"/>
            </a:pPr>
            <a:r>
              <a:rPr lang="ru-RU" sz="2200" dirty="0" smtClean="0"/>
              <a:t> 3 листопада 1937 року </a:t>
            </a:r>
            <a:r>
              <a:rPr lang="ru-RU" sz="2200" dirty="0" err="1" smtClean="0"/>
              <a:t>після</a:t>
            </a:r>
            <a:r>
              <a:rPr lang="ru-RU" sz="2200" dirty="0" smtClean="0"/>
              <a:t> повторного суду </a:t>
            </a:r>
            <a:r>
              <a:rPr lang="ru-RU" sz="2200" dirty="0" err="1" smtClean="0"/>
              <a:t>його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було</a:t>
            </a:r>
            <a:r>
              <a:rPr lang="ru-RU" sz="2200" dirty="0" smtClean="0"/>
              <a:t> </a:t>
            </a:r>
            <a:r>
              <a:rPr lang="ru-RU" sz="2200" dirty="0" err="1" smtClean="0"/>
              <a:t>розстріляно</a:t>
            </a:r>
            <a:r>
              <a:rPr lang="ru-RU" sz="2200" dirty="0" smtClean="0"/>
              <a:t> в </a:t>
            </a:r>
            <a:r>
              <a:rPr lang="ru-RU" sz="2200" dirty="0" err="1" smtClean="0"/>
              <a:t>урочищі</a:t>
            </a:r>
            <a:r>
              <a:rPr lang="ru-RU" sz="2200" dirty="0" smtClean="0"/>
              <a:t> </a:t>
            </a:r>
            <a:r>
              <a:rPr lang="ru-RU" sz="2200" dirty="0" err="1" smtClean="0"/>
              <a:t>Сандармох</a:t>
            </a:r>
            <a:r>
              <a:rPr lang="ru-RU" sz="2200" dirty="0" smtClean="0"/>
              <a:t>, а 1957 року посмертно </a:t>
            </a:r>
            <a:r>
              <a:rPr lang="ru-RU" sz="2200" dirty="0" err="1" smtClean="0"/>
              <a:t>реабілітовано</a:t>
            </a:r>
            <a:r>
              <a:rPr lang="ru-RU" sz="2200" dirty="0" smtClean="0"/>
              <a:t>.</a:t>
            </a:r>
            <a:endParaRPr lang="ru-RU" sz="22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6600" b="1" i="0" u="none" strike="noStrike" kern="1200" cap="none" spc="50" normalizeH="0" baseline="0" noProof="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Діяльність</a:t>
            </a:r>
            <a:endParaRPr kumimoji="0" lang="ru-RU" sz="6600" b="1" i="0" u="none" strike="noStrike" kern="1200" cap="none" spc="50" normalizeH="0" baseline="0" noProof="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 descr="http://incognita.day.kiev.ua/img/blogs/rebryk/3-11/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124744"/>
            <a:ext cx="3564395" cy="47525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4716016" y="6021288"/>
            <a:ext cx="486003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1600" b="1" i="1" dirty="0" smtClean="0">
                <a:solidFill>
                  <a:srgbClr val="0E3010"/>
                </a:solidFill>
              </a:rPr>
              <a:t>«</a:t>
            </a:r>
            <a:r>
              <a:rPr lang="ru-RU" sz="1600" b="1" i="1" dirty="0" err="1" smtClean="0">
                <a:solidFill>
                  <a:srgbClr val="0E3010"/>
                </a:solidFill>
              </a:rPr>
              <a:t>Соловецький</a:t>
            </a:r>
            <a:r>
              <a:rPr lang="ru-RU" sz="1600" b="1" i="1" dirty="0" smtClean="0">
                <a:solidFill>
                  <a:srgbClr val="0E3010"/>
                </a:solidFill>
              </a:rPr>
              <a:t> </a:t>
            </a:r>
            <a:r>
              <a:rPr lang="ru-RU" sz="1600" b="1" i="1" dirty="0" err="1" smtClean="0">
                <a:solidFill>
                  <a:srgbClr val="0E3010"/>
                </a:solidFill>
              </a:rPr>
              <a:t>камінь</a:t>
            </a:r>
            <a:r>
              <a:rPr lang="ru-RU" sz="1600" b="1" i="1" dirty="0" smtClean="0">
                <a:solidFill>
                  <a:srgbClr val="0E3010"/>
                </a:solidFill>
              </a:rPr>
              <a:t>» перед могильником у </a:t>
            </a:r>
            <a:r>
              <a:rPr lang="ru-RU" sz="1600" b="1" i="1" dirty="0" err="1" smtClean="0">
                <a:solidFill>
                  <a:srgbClr val="0E3010"/>
                </a:solidFill>
              </a:rPr>
              <a:t>Сандармоху</a:t>
            </a:r>
            <a:r>
              <a:rPr lang="ru-RU" sz="1600" b="1" i="1" dirty="0" smtClean="0">
                <a:solidFill>
                  <a:srgbClr val="0E3010"/>
                </a:solidFill>
              </a:rPr>
              <a:t>. На </a:t>
            </a:r>
            <a:r>
              <a:rPr lang="ru-RU" sz="1600" b="1" i="1" dirty="0" err="1" smtClean="0">
                <a:solidFill>
                  <a:srgbClr val="0E3010"/>
                </a:solidFill>
              </a:rPr>
              <a:t>камені</a:t>
            </a:r>
            <a:r>
              <a:rPr lang="ru-RU" sz="1600" b="1" i="1" dirty="0" smtClean="0">
                <a:solidFill>
                  <a:srgbClr val="0E3010"/>
                </a:solidFill>
              </a:rPr>
              <a:t> </a:t>
            </a:r>
            <a:r>
              <a:rPr lang="ru-RU" sz="1600" b="1" i="1" dirty="0" err="1" smtClean="0">
                <a:solidFill>
                  <a:srgbClr val="0E3010"/>
                </a:solidFill>
              </a:rPr>
              <a:t>напис</a:t>
            </a:r>
            <a:r>
              <a:rPr lang="ru-RU" sz="1600" b="1" i="1" dirty="0" smtClean="0">
                <a:solidFill>
                  <a:srgbClr val="0E3010"/>
                </a:solidFill>
              </a:rPr>
              <a:t>: «Люди, </a:t>
            </a:r>
          </a:p>
          <a:p>
            <a:pPr lvl="0" algn="ctr">
              <a:spcBef>
                <a:spcPct val="0"/>
              </a:spcBef>
            </a:pPr>
            <a:r>
              <a:rPr lang="ru-RU" sz="1600" b="1" i="1" dirty="0" smtClean="0">
                <a:solidFill>
                  <a:srgbClr val="0E3010"/>
                </a:solidFill>
              </a:rPr>
              <a:t>не вбивайте </a:t>
            </a:r>
            <a:r>
              <a:rPr lang="ru-RU" sz="1600" b="1" i="1" dirty="0" err="1" smtClean="0">
                <a:solidFill>
                  <a:srgbClr val="0E3010"/>
                </a:solidFill>
              </a:rPr>
              <a:t>одне</a:t>
            </a:r>
            <a:r>
              <a:rPr lang="ru-RU" sz="1600" b="1" i="1" dirty="0" smtClean="0">
                <a:solidFill>
                  <a:srgbClr val="0E3010"/>
                </a:solidFill>
              </a:rPr>
              <a:t> одного» </a:t>
            </a:r>
            <a:endParaRPr kumimoji="0" lang="ru-RU" sz="1600" b="1" i="0" u="none" strike="noStrike" kern="1200" normalizeH="0" baseline="0" noProof="0" dirty="0">
              <a:ln w="1905"/>
              <a:solidFill>
                <a:srgbClr val="0E301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0" y="1124744"/>
            <a:ext cx="6419056" cy="4997152"/>
          </a:xfrm>
        </p:spPr>
        <p:txBody>
          <a:bodyPr>
            <a:normAutofit/>
          </a:bodyPr>
          <a:lstStyle/>
          <a:p>
            <a:pPr algn="just">
              <a:buSzPct val="100000"/>
              <a:buBlip>
                <a:blip r:embed="rId2"/>
              </a:buBlip>
            </a:pPr>
            <a:r>
              <a:rPr lang="ru-RU" sz="2300" dirty="0" smtClean="0"/>
              <a:t>1989 року на </a:t>
            </a:r>
            <a:r>
              <a:rPr lang="ru-RU" sz="2300" dirty="0" err="1" smtClean="0"/>
              <a:t>фасаді</a:t>
            </a:r>
            <a:r>
              <a:rPr lang="ru-RU" sz="2300" dirty="0" smtClean="0"/>
              <a:t> </a:t>
            </a:r>
            <a:r>
              <a:rPr lang="ru-RU" sz="2300" dirty="0" err="1" smtClean="0"/>
              <a:t>Харківського</a:t>
            </a:r>
            <a:r>
              <a:rPr lang="ru-RU" sz="2300" dirty="0" smtClean="0"/>
              <a:t> державного </a:t>
            </a:r>
            <a:r>
              <a:rPr lang="ru-RU" sz="2300" dirty="0" err="1" smtClean="0"/>
              <a:t>академічного</a:t>
            </a:r>
            <a:r>
              <a:rPr lang="ru-RU" sz="2300" dirty="0" smtClean="0"/>
              <a:t> </a:t>
            </a:r>
            <a:r>
              <a:rPr lang="ru-RU" sz="2300" dirty="0" err="1" smtClean="0"/>
              <a:t>українського</a:t>
            </a:r>
            <a:r>
              <a:rPr lang="ru-RU" sz="2300" dirty="0" smtClean="0"/>
              <a:t> драматичного театру </a:t>
            </a:r>
            <a:r>
              <a:rPr lang="ru-RU" sz="2300" dirty="0" err="1" smtClean="0"/>
              <a:t>ім</a:t>
            </a:r>
            <a:r>
              <a:rPr lang="ru-RU" sz="2300" dirty="0" smtClean="0"/>
              <a:t>. Т. Г. </a:t>
            </a:r>
            <a:r>
              <a:rPr lang="ru-RU" sz="2300" dirty="0" err="1" smtClean="0"/>
              <a:t>Шевченка</a:t>
            </a:r>
            <a:r>
              <a:rPr lang="ru-RU" sz="2300" dirty="0" smtClean="0"/>
              <a:t> </a:t>
            </a:r>
            <a:r>
              <a:rPr lang="ru-RU" sz="2300" dirty="0" err="1" smtClean="0"/>
              <a:t>було</a:t>
            </a:r>
            <a:r>
              <a:rPr lang="ru-RU" sz="2300" dirty="0" smtClean="0"/>
              <a:t> </a:t>
            </a:r>
            <a:r>
              <a:rPr lang="ru-RU" sz="2300" dirty="0" err="1" smtClean="0"/>
              <a:t>встановлено</a:t>
            </a:r>
            <a:r>
              <a:rPr lang="ru-RU" sz="2300" dirty="0" smtClean="0"/>
              <a:t> </a:t>
            </a:r>
            <a:r>
              <a:rPr lang="ru-RU" sz="2300" dirty="0" err="1" smtClean="0"/>
              <a:t>меморіальну</a:t>
            </a:r>
            <a:r>
              <a:rPr lang="ru-RU" sz="2300" dirty="0" smtClean="0"/>
              <a:t> </a:t>
            </a:r>
            <a:r>
              <a:rPr lang="ru-RU" sz="2300" dirty="0" err="1" smtClean="0"/>
              <a:t>дошку</a:t>
            </a:r>
            <a:r>
              <a:rPr lang="ru-RU" sz="2300" dirty="0" smtClean="0"/>
              <a:t> в </a:t>
            </a:r>
            <a:r>
              <a:rPr lang="ru-RU" sz="2300" dirty="0" err="1" smtClean="0"/>
              <a:t>пам'ять</a:t>
            </a:r>
            <a:r>
              <a:rPr lang="ru-RU" sz="2300" dirty="0" smtClean="0"/>
              <a:t> про Леся </a:t>
            </a:r>
            <a:r>
              <a:rPr lang="ru-RU" sz="2300" dirty="0" err="1" smtClean="0"/>
              <a:t>Курбаса</a:t>
            </a:r>
            <a:r>
              <a:rPr lang="ru-RU" sz="2300" dirty="0" smtClean="0"/>
              <a:t>, а «Мала сцена» театру </a:t>
            </a:r>
            <a:r>
              <a:rPr lang="ru-RU" sz="2300" dirty="0" err="1" smtClean="0"/>
              <a:t>знову</a:t>
            </a:r>
            <a:r>
              <a:rPr lang="ru-RU" sz="2300" dirty="0" smtClean="0"/>
              <a:t> </a:t>
            </a:r>
            <a:r>
              <a:rPr lang="ru-RU" sz="2300" dirty="0" err="1" smtClean="0"/>
              <a:t>отримала</a:t>
            </a:r>
            <a:r>
              <a:rPr lang="ru-RU" sz="2300" dirty="0" smtClean="0"/>
              <a:t> </a:t>
            </a:r>
            <a:r>
              <a:rPr lang="ru-RU" sz="2300" dirty="0" err="1" smtClean="0"/>
              <a:t>назву</a:t>
            </a:r>
            <a:r>
              <a:rPr lang="ru-RU" sz="2300" dirty="0" smtClean="0"/>
              <a:t> «</a:t>
            </a:r>
            <a:r>
              <a:rPr lang="ru-RU" sz="2300" dirty="0" err="1" smtClean="0"/>
              <a:t>Березіль</a:t>
            </a:r>
            <a:r>
              <a:rPr lang="ru-RU" sz="2300" dirty="0" smtClean="0"/>
              <a:t>»;</a:t>
            </a:r>
          </a:p>
          <a:p>
            <a:pPr algn="just">
              <a:buSzPct val="100000"/>
              <a:buBlip>
                <a:blip r:embed="rId2"/>
              </a:buBlip>
            </a:pPr>
            <a:r>
              <a:rPr lang="ru-RU" sz="2300" dirty="0" err="1" smtClean="0"/>
              <a:t>Львівський</a:t>
            </a:r>
            <a:r>
              <a:rPr lang="ru-RU" sz="2300" dirty="0" smtClean="0"/>
              <a:t> </a:t>
            </a:r>
            <a:r>
              <a:rPr lang="ru-RU" sz="2300" dirty="0" err="1" smtClean="0"/>
              <a:t>академічний</a:t>
            </a:r>
            <a:r>
              <a:rPr lang="ru-RU" sz="2300" dirty="0" smtClean="0"/>
              <a:t> театр названо на честь Леся </a:t>
            </a:r>
            <a:r>
              <a:rPr lang="ru-RU" sz="2300" dirty="0" err="1" smtClean="0"/>
              <a:t>Курбаса</a:t>
            </a:r>
            <a:r>
              <a:rPr lang="ru-RU" sz="2300" dirty="0" smtClean="0"/>
              <a:t>.</a:t>
            </a:r>
          </a:p>
          <a:p>
            <a:pPr algn="just">
              <a:buSzPct val="100000"/>
              <a:buBlip>
                <a:blip r:embed="rId2"/>
              </a:buBlip>
            </a:pPr>
            <a:endParaRPr lang="ru-RU" sz="23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-252536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6600" b="1" spc="50" dirty="0" err="1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Пам</a:t>
            </a:r>
            <a:r>
              <a:rPr lang="en-US" sz="66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’</a:t>
            </a:r>
            <a:r>
              <a:rPr lang="uk-UA" sz="66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ять</a:t>
            </a:r>
            <a:endParaRPr kumimoji="0" lang="ru-RU" sz="6600" b="1" i="0" u="none" strike="noStrike" kern="1200" cap="none" spc="50" normalizeH="0" baseline="0" noProof="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9458" name="Picture 2" descr="http://upload.wikimedia.org/wikipedia/commons/thumb/8/80/Monument_for_Les%27_Curbas_in_Kyiv.jpg/180px-Monument_for_Les%27_Curbas_in_Kyi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620688"/>
            <a:ext cx="2391409" cy="3600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5940152" y="4149080"/>
            <a:ext cx="320384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2000" b="1" dirty="0" err="1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Пам'ятник</a:t>
            </a:r>
            <a:r>
              <a:rPr lang="ru-RU" sz="20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Лесю </a:t>
            </a:r>
            <a:r>
              <a:rPr lang="ru-RU" sz="2000" b="1" dirty="0" err="1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Курбасу</a:t>
            </a:r>
            <a:r>
              <a:rPr lang="ru-RU" sz="20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 </a:t>
            </a:r>
            <a:r>
              <a:rPr lang="ru-RU" sz="2000" b="1" dirty="0" err="1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Києві</a:t>
            </a:r>
            <a:endParaRPr kumimoji="0" lang="ru-RU" sz="2000" b="1" i="0" u="none" strike="noStrike" kern="1200" normalizeH="0" baseline="0" noProof="0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9460" name="Picture 4" descr="http://upload.wikimedia.org/wikipedia/uk/thumb/e/e1/%D0%9C%D0%B5%D0%BC%D0%BE%D1%80%D1%96%D0%B0%D0%BB%D1%8C%D0%BD%D0%B0_%D0%B4%D0%BE%D1%88%D0%BA%D0%B0_%D0%9B%D0%B5%D1%81%D1%8E_%D0%9A%D1%83%D1%80%D0%B1%D0%B0%D1%81%D1%83_%28%D0%A5%D0%B0%D1%80%D0%BA%D1%96%D0%B2_%D0%B2%D1%83%D0%BB_%D0%A1%D1%83%D0%BC%D1%81%D1%8C%D0%BA%D0%B0_9%29.jpg/180px-%D0%9C%D0%B5%D0%BC%D0%BE%D1%80%D1%96%D0%B0%D0%BB%D1%8C%D0%BD%D0%B0_%D0%B4%D0%BE%D1%88%D0%BA%D0%B0_%D0%9B%D0%B5%D1%81%D1%8E_%D0%9A%D1%83%D1%80%D0%B1%D0%B0%D1%81%D1%83_%28%D0%A5%D0%B0%D1%80%D0%BA%D1%96%D0%B2_%D0%B2%D1%83%D0%BB_%D0%A1%D1%83%D0%BC%D1%81%D1%8C%D0%BA%D0%B0_9%2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4005064"/>
            <a:ext cx="4824536" cy="20882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0" y="5921896"/>
            <a:ext cx="7740352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2000" b="1" dirty="0" smtClean="0">
                <a:ln w="1905"/>
                <a:solidFill>
                  <a:srgbClr val="0E301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</a:t>
            </a:r>
            <a:r>
              <a:rPr lang="ru-RU" sz="2000" b="1" dirty="0" err="1" smtClean="0">
                <a:solidFill>
                  <a:srgbClr val="0E3010"/>
                </a:solidFill>
              </a:rPr>
              <a:t>Меморіальна</a:t>
            </a:r>
            <a:r>
              <a:rPr lang="ru-RU" sz="2000" b="1" dirty="0" smtClean="0">
                <a:solidFill>
                  <a:srgbClr val="0E3010"/>
                </a:solidFill>
              </a:rPr>
              <a:t> </a:t>
            </a:r>
            <a:r>
              <a:rPr lang="ru-RU" sz="2000" b="1" dirty="0" err="1" smtClean="0">
                <a:solidFill>
                  <a:srgbClr val="0E3010"/>
                </a:solidFill>
              </a:rPr>
              <a:t>дошка</a:t>
            </a:r>
            <a:r>
              <a:rPr lang="ru-RU" sz="2000" b="1" dirty="0" smtClean="0">
                <a:solidFill>
                  <a:srgbClr val="0E3010"/>
                </a:solidFill>
              </a:rPr>
              <a:t> на </a:t>
            </a:r>
            <a:r>
              <a:rPr lang="ru-RU" sz="2000" b="1" dirty="0" err="1" smtClean="0">
                <a:solidFill>
                  <a:srgbClr val="0E3010"/>
                </a:solidFill>
              </a:rPr>
              <a:t>фасаді</a:t>
            </a:r>
            <a:r>
              <a:rPr lang="ru-RU" sz="2000" b="1" dirty="0" smtClean="0">
                <a:solidFill>
                  <a:srgbClr val="0E3010"/>
                </a:solidFill>
              </a:rPr>
              <a:t> </a:t>
            </a:r>
            <a:r>
              <a:rPr lang="ru-RU" sz="2000" b="1" dirty="0" err="1" smtClean="0">
                <a:solidFill>
                  <a:srgbClr val="0E3010"/>
                </a:solidFill>
              </a:rPr>
              <a:t>Харківського</a:t>
            </a:r>
            <a:r>
              <a:rPr lang="ru-RU" sz="2000" b="1" dirty="0" smtClean="0">
                <a:solidFill>
                  <a:srgbClr val="0E3010"/>
                </a:solidFill>
              </a:rPr>
              <a:t> державного </a:t>
            </a:r>
            <a:r>
              <a:rPr lang="ru-RU" sz="2000" b="1" dirty="0" err="1" smtClean="0">
                <a:solidFill>
                  <a:srgbClr val="0E3010"/>
                </a:solidFill>
              </a:rPr>
              <a:t>академічного</a:t>
            </a:r>
            <a:r>
              <a:rPr lang="ru-RU" sz="2000" b="1" dirty="0" smtClean="0">
                <a:solidFill>
                  <a:srgbClr val="0E3010"/>
                </a:solidFill>
              </a:rPr>
              <a:t> </a:t>
            </a:r>
            <a:r>
              <a:rPr lang="ru-RU" sz="2000" b="1" dirty="0" err="1" smtClean="0">
                <a:solidFill>
                  <a:srgbClr val="0E3010"/>
                </a:solidFill>
              </a:rPr>
              <a:t>українського</a:t>
            </a:r>
            <a:r>
              <a:rPr lang="ru-RU" sz="2000" b="1" dirty="0" smtClean="0">
                <a:solidFill>
                  <a:srgbClr val="0E3010"/>
                </a:solidFill>
              </a:rPr>
              <a:t> драматичного театру </a:t>
            </a:r>
            <a:r>
              <a:rPr lang="ru-RU" sz="2000" b="1" dirty="0" err="1" smtClean="0">
                <a:solidFill>
                  <a:srgbClr val="0E3010"/>
                </a:solidFill>
              </a:rPr>
              <a:t>ім</a:t>
            </a:r>
            <a:r>
              <a:rPr lang="ru-RU" sz="2000" b="1" dirty="0" smtClean="0">
                <a:solidFill>
                  <a:srgbClr val="0E3010"/>
                </a:solidFill>
              </a:rPr>
              <a:t>. Т. Г. </a:t>
            </a:r>
            <a:r>
              <a:rPr lang="ru-RU" sz="2000" b="1" dirty="0" err="1" smtClean="0">
                <a:solidFill>
                  <a:srgbClr val="0E3010"/>
                </a:solidFill>
              </a:rPr>
              <a:t>Шевченка</a:t>
            </a:r>
            <a:endParaRPr kumimoji="0" lang="ru-RU" sz="2000" b="1" i="0" u="none" strike="noStrike" kern="1200" normalizeH="0" baseline="0" noProof="0" dirty="0">
              <a:ln w="1905"/>
              <a:solidFill>
                <a:srgbClr val="0E301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141</Words>
  <Application>Microsoft Office PowerPoint</Application>
  <PresentationFormat>Екран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8" baseType="lpstr">
      <vt:lpstr>Тема Office</vt:lpstr>
      <vt:lpstr>Біографія Леся Курбаса</vt:lpstr>
      <vt:lpstr>Слайд 2</vt:lpstr>
      <vt:lpstr>Дитячі роки і юність</vt:lpstr>
      <vt:lpstr>Слайд 4</vt:lpstr>
      <vt:lpstr>Діяльність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Біографія Леся Курбаса</dc:title>
  <dc:creator>lenovo</dc:creator>
  <cp:lastModifiedBy>lenovo</cp:lastModifiedBy>
  <cp:revision>10</cp:revision>
  <dcterms:created xsi:type="dcterms:W3CDTF">2013-11-24T19:38:56Z</dcterms:created>
  <dcterms:modified xsi:type="dcterms:W3CDTF">2013-11-24T21:03:04Z</dcterms:modified>
</cp:coreProperties>
</file>