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989"/>
    <a:srgbClr val="A8EEFE"/>
    <a:srgbClr val="96EAFE"/>
    <a:srgbClr val="000066"/>
    <a:srgbClr val="333399"/>
    <a:srgbClr val="8000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4" autoAdjust="0"/>
    <p:restoredTop sz="93617" autoAdjust="0"/>
  </p:normalViewPr>
  <p:slideViewPr>
    <p:cSldViewPr>
      <p:cViewPr varScale="1">
        <p:scale>
          <a:sx n="109" d="100"/>
          <a:sy n="10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004B-33C5-4759-AF85-A21FC0323717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92DF5-CAA8-4759-97A9-CFEDEAD688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10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2DF5-CAA8-4759-97A9-CFEDEAD68880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27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0"/>
            <a:ext cx="9144000" cy="6096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0DAC46-818B-40AE-B23D-4D39A0A8E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64EFA-B2AA-4194-A316-82A315B31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063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304800"/>
            <a:ext cx="21717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627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56E10-D7C7-409C-B22C-A23C569FE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6794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1620F-F1E3-4CC1-96C5-512B9914A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575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6A3AD-ABC1-414C-92C8-A7E4C5FEE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988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8600" y="1371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07C3-5E26-4530-8DB2-C7E81136A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377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45C1A-BD7A-42DE-8A94-4A14169A3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4996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CA14B-2503-43ED-9FFC-8BE6237B9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545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966D0-1D67-41C3-BF65-F5CDDE427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1450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720B0-F54E-4140-9E31-0AD8805852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20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C719B-CC2F-4B6F-BEA6-F585EB97D6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1246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41CC156D-745B-41F6-9DE6-8DF4A710CAD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53" name="Picture 29" descr="Z:\newtek\_backgrounds_1.02\Tim\powerpoint templates\81-100\lavender_shade\elements\lilly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790825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08920"/>
            <a:ext cx="9144000" cy="609600"/>
          </a:xfrm>
        </p:spPr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Іван Нечуй-Левицький - 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(1838 - 1918)</a:t>
            </a:r>
            <a:b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видатний майстер художньої прози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32291" y="188640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Видання книг 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2960" y="908720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“Хмари” 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11" descr="хма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909" r="2542" b="7637"/>
          <a:stretch>
            <a:fillRect/>
          </a:stretch>
        </p:blipFill>
        <p:spPr bwMode="auto">
          <a:xfrm>
            <a:off x="611560" y="1484784"/>
            <a:ext cx="7920879" cy="520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кн хма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72601"/>
            <a:ext cx="1872208" cy="253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hmarry-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1" y="3933056"/>
            <a:ext cx="1895475" cy="27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54192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0996" y="19650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Кайдашева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сім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’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”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14" descr="kajdash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2414587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 descr="kajdash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12875"/>
            <a:ext cx="257492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030538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Kajdasheva cimja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r="11093"/>
          <a:stretch>
            <a:fillRect/>
          </a:stretch>
        </p:blipFill>
        <p:spPr bwMode="auto">
          <a:xfrm>
            <a:off x="5508625" y="1268413"/>
            <a:ext cx="345598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виста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473450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54192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4636" y="2122"/>
            <a:ext cx="353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 гумору до справ духовних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9" descr="Параска Палаж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Баба Палаж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" y="3645024"/>
            <a:ext cx="289723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Ювілейне видання Біблії Куліша, Нечуя-Левицького та Пулю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3"/>
            <a:ext cx="3096344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752" y="2814027"/>
            <a:ext cx="286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«Баба </a:t>
            </a:r>
            <a:r>
              <a:rPr kumimoji="0"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Параска</a:t>
            </a:r>
            <a: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b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баба </a:t>
            </a:r>
            <a:r>
              <a:rPr kumimoji="0"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Палажка</a:t>
            </a:r>
            <a: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kumimoji="0"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0382" y="2073970"/>
            <a:ext cx="2682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Ювілейне видання Біблії Куліша, </a:t>
            </a:r>
          </a:p>
          <a:p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Нечуя-Левицького та Пулюя</a:t>
            </a:r>
            <a:endParaRPr kumimoji="0"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5419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24744"/>
            <a:ext cx="3635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Письменник помер 2 квітня 1918 року в </a:t>
            </a:r>
            <a:r>
              <a:rPr kumimoji="0"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Дегтярівському</a:t>
            </a:r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притулку в Києві.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Письменника поховано на Байковому кладовищі.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0"/>
            <a:ext cx="554461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54192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5419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227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Смт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Стеблів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 нині Корсунь-Шевченківського району) – батьківщина Нечуя-Левицького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13" descr="%D0%E8%F1%F3%ED%EE%EA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/>
          <a:stretch>
            <a:fillRect/>
          </a:stretch>
        </p:blipFill>
        <p:spPr bwMode="auto">
          <a:xfrm>
            <a:off x="4457700" y="1107439"/>
            <a:ext cx="4686301" cy="347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 descr="Муз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439"/>
            <a:ext cx="4457700" cy="347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57751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Літературно-меморіальний музей І.С. Нечуя-Левицького</a:t>
            </a:r>
            <a: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Музей знаходиться у відновленій </a:t>
            </a:r>
            <a:r>
              <a:rPr kumimoji="0"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пам</a:t>
            </a:r>
            <a: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’</a:t>
            </a:r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ятці історії – будинку, в якому мешкала родина  </a:t>
            </a:r>
          </a:p>
          <a:p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І.С. Нечуя-Левицького. </a:t>
            </a:r>
            <a:endParaRPr kumimoji="0"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46000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Біля музею встановлений </a:t>
            </a:r>
            <a:r>
              <a:rPr kumimoji="0"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пам</a:t>
            </a:r>
            <a: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’</a:t>
            </a:r>
            <a:r>
              <a:rPr kumimoji="0"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ятник</a:t>
            </a:r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письменнику (скульптор Г. Кальченко, архітектор А. </a:t>
            </a:r>
            <a:r>
              <a:rPr kumimoji="0"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Ігнащенко</a:t>
            </a:r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 бронза, граніт). </a:t>
            </a:r>
            <a:endParaRPr kumimoji="0"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5419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9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9499" y="0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Експозиція музею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9" descr="Експозиція літературно-меморіального музею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99" y="540544"/>
            <a:ext cx="3097213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 descr="Експозиція літературно-меморіального музею 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14" y="540544"/>
            <a:ext cx="3096766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Експозиція літературно-меморіального музею 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42671"/>
            <a:ext cx="4197674" cy="311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 descr="Експозиція літературно-меморіального музею І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12" y="565149"/>
            <a:ext cx="30257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Експозиція літературно-меморіального музею І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09" y="3342672"/>
            <a:ext cx="4484387" cy="311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5419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Навчання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Київській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духовній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академії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5" descr="Іван Левицький під час навчання в Київській духовній академії (1861–186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7717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КИЇВСЬ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518514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35419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Життя присвятив навчанню та літературі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1" descr="Із 1866-го по 1873-й Нечуй викладає у дівочих гімназіях Царства Польського, далі 12 років у Кишинев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6725"/>
            <a:ext cx="3528392" cy="386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8" descr="1892-й Нечуй-Левицький уже сім років на пенсії живе в Києв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36725"/>
            <a:ext cx="3744416" cy="386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760" y="52763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1966-го по 1873-й Нечуй викладає в дівочих гімназіях Царства Польського, далі 12 років у Кишиневі. Фото 1870-х.</a:t>
            </a:r>
            <a:endParaRPr kumimoji="0"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8457" y="54610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1992</a:t>
            </a:r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р. Іван Нечуй-Левицький уже 8 років на пенсії, живе в Києві</a:t>
            </a:r>
            <a:endParaRPr kumimoji="0"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5419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7" descr="Іван Нечуй-Левицький на фото кінця 1890-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1438"/>
            <a:ext cx="4032448" cy="46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 descr="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4232201" cy="46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5249" y="620688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Фото кінця 90-х років. </a:t>
            </a:r>
            <a:endParaRPr kumimoji="0"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7173" y="548680"/>
            <a:ext cx="213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Фото 1895 року.</a:t>
            </a:r>
            <a:endParaRPr kumimoji="0"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5419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0"/>
            <a:ext cx="3921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Найбільш плідні роки творчості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9" descr="кай сім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1524000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кайдашш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068638"/>
            <a:ext cx="1573212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 descr="диск левиць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229225"/>
            <a:ext cx="163671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кайдаа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16859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 descr="Світогляд українського народ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16338"/>
            <a:ext cx="1866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запорожці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16367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f3a9f7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16646" r="3052" b="16647"/>
          <a:stretch>
            <a:fillRect/>
          </a:stretch>
        </p:blipFill>
        <p:spPr bwMode="auto">
          <a:xfrm>
            <a:off x="5867400" y="5300663"/>
            <a:ext cx="1441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книга кайдаш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4192" r="12535" b="6465"/>
          <a:stretch>
            <a:fillRect/>
          </a:stretch>
        </p:blipFill>
        <p:spPr bwMode="auto">
          <a:xfrm>
            <a:off x="7019925" y="3357563"/>
            <a:ext cx="18716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кккк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81075"/>
            <a:ext cx="1525588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5419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lavender_shad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Eras Demi ITC"/>
        <a:ea typeface=""/>
        <a:cs typeface=""/>
      </a:majorFont>
      <a:minorFont>
        <a:latin typeface="Franklin Gothic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lavender_shade</Template>
  <TotalTime>240</TotalTime>
  <Words>168</Words>
  <Application>Microsoft Office PowerPoint</Application>
  <PresentationFormat>Экран (4:3)</PresentationFormat>
  <Paragraphs>23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Times New Roman</vt:lpstr>
      <vt:lpstr>Eras Demi ITC</vt:lpstr>
      <vt:lpstr>Franklin Gothic Demi</vt:lpstr>
      <vt:lpstr>lavender_shade</vt:lpstr>
      <vt:lpstr>Іван Нечуй-Левицький -  (1838 - 1918) видатний майстер художньої прози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Нечуй-Левицький -  (1838 - 1918) видатний майстер художньої прози</dc:title>
  <dc:creator>Дом</dc:creator>
  <cp:lastModifiedBy>Дом</cp:lastModifiedBy>
  <cp:revision>4</cp:revision>
  <dcterms:created xsi:type="dcterms:W3CDTF">2014-03-12T13:23:10Z</dcterms:created>
  <dcterms:modified xsi:type="dcterms:W3CDTF">2014-03-12T17:23:36Z</dcterms:modified>
</cp:coreProperties>
</file>