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288241-E22B-439A-8944-D20607AB57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4C4EFB-9778-4B3D-B5D9-AA45E36B1E0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288241-E22B-439A-8944-D20607AB57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4C4EFB-9778-4B3D-B5D9-AA45E36B1E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288241-E22B-439A-8944-D20607AB57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4C4EFB-9778-4B3D-B5D9-AA45E36B1E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288241-E22B-439A-8944-D20607AB57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4C4EFB-9778-4B3D-B5D9-AA45E36B1E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288241-E22B-439A-8944-D20607AB57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4C4EFB-9778-4B3D-B5D9-AA45E36B1E0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288241-E22B-439A-8944-D20607AB57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4C4EFB-9778-4B3D-B5D9-AA45E36B1E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288241-E22B-439A-8944-D20607AB57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4C4EFB-9778-4B3D-B5D9-AA45E36B1E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288241-E22B-439A-8944-D20607AB57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4C4EFB-9778-4B3D-B5D9-AA45E36B1E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288241-E22B-439A-8944-D20607AB57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4C4EFB-9778-4B3D-B5D9-AA45E36B1E03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288241-E22B-439A-8944-D20607AB57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4C4EFB-9778-4B3D-B5D9-AA45E36B1E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288241-E22B-439A-8944-D20607AB57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4C4EFB-9778-4B3D-B5D9-AA45E36B1E0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4288241-E22B-439A-8944-D20607AB57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54C4EFB-9778-4B3D-B5D9-AA45E36B1E03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0"/>
            <a:ext cx="8001024" cy="1472184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uk-UA" b="1" dirty="0" smtClean="0">
                <a:ln/>
                <a:solidFill>
                  <a:schemeClr val="accent3"/>
                </a:solidFill>
                <a:effectLst/>
              </a:rPr>
              <a:t>Характеристика Мини </a:t>
            </a:r>
            <a:r>
              <a:rPr lang="uk-UA" b="1" dirty="0" err="1" smtClean="0">
                <a:ln/>
                <a:solidFill>
                  <a:schemeClr val="accent3"/>
                </a:solidFill>
                <a:effectLst/>
              </a:rPr>
              <a:t>Мазайла</a:t>
            </a:r>
            <a:r>
              <a:rPr lang="uk-UA" b="1" dirty="0" smtClean="0">
                <a:ln/>
                <a:solidFill>
                  <a:schemeClr val="accent3"/>
                </a:solidFill>
                <a:effectLst/>
              </a:rPr>
              <a:t> та Лини </a:t>
            </a:r>
            <a:r>
              <a:rPr lang="uk-UA" b="1" dirty="0" err="1" smtClean="0">
                <a:ln/>
                <a:solidFill>
                  <a:schemeClr val="accent3"/>
                </a:solidFill>
                <a:effectLst/>
              </a:rPr>
              <a:t>М</a:t>
            </a:r>
            <a:r>
              <a:rPr lang="uk-UA" b="1" dirty="0" err="1" smtClean="0">
                <a:ln/>
                <a:solidFill>
                  <a:schemeClr val="accent3"/>
                </a:solidFill>
                <a:effectLst/>
              </a:rPr>
              <a:t>азайло</a:t>
            </a:r>
            <a:endParaRPr lang="ru-RU" b="1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37360" y="5929330"/>
            <a:ext cx="7406640" cy="928670"/>
          </a:xfrm>
        </p:spPr>
        <p:txBody>
          <a:bodyPr/>
          <a:lstStyle/>
          <a:p>
            <a:pPr algn="r"/>
            <a:r>
              <a:rPr lang="uk-UA" dirty="0" smtClean="0"/>
              <a:t>Виконала учениця 11-А класу</a:t>
            </a:r>
          </a:p>
          <a:p>
            <a:pPr algn="r"/>
            <a:r>
              <a:rPr lang="uk-UA" dirty="0" smtClean="0"/>
              <a:t>Ковальова Анастасія</a:t>
            </a:r>
            <a:endParaRPr lang="ru-RU" dirty="0"/>
          </a:p>
        </p:txBody>
      </p:sp>
      <p:pic>
        <p:nvPicPr>
          <p:cNvPr id="4" name="Рисунок 3" descr="Микола-Куліш-Мина-Мазайло-скорочено-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71604" y="1500174"/>
            <a:ext cx="5786478" cy="42862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6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None/>
            </a:pP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«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Мина 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Мазайло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 — 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твір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який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порушує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проблеми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endParaRPr lang="ru-RU" sz="26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None/>
            </a:pP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актуальні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як за 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життя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автора, так 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зараз. І в </a:t>
            </a:r>
            <a:endParaRPr lang="ru-RU" sz="26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None/>
            </a:pP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третьому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тисячолітті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можна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побачити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політичні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endParaRPr lang="ru-RU" sz="26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None/>
            </a:pP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джерела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суспільний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ґрунт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найбанальніших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endParaRPr lang="ru-RU" sz="26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None/>
            </a:pP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побутових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явищ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тільки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на новому 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оберті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endParaRPr lang="ru-RU" sz="26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None/>
            </a:pP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історичної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спіралі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 sz="26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None/>
            </a:pP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 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головна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мета 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М.Куліша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на 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мій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погляд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</a:t>
            </a:r>
            <a:endParaRPr lang="ru-RU" sz="26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None/>
            </a:pP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протиставлення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зіткненні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 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цих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кумедних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кожен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endParaRPr lang="ru-RU" sz="26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None/>
            </a:pP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по-своєму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образів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заради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об’єктивного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</a:p>
          <a:p>
            <a:pPr>
              <a:buNone/>
            </a:pP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висвітлення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проблеми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українізації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20-30-х </a:t>
            </a:r>
            <a:r>
              <a:rPr lang="ru-RU" sz="2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років</a:t>
            </a:r>
            <a:r>
              <a:rPr lang="ru-RU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endParaRPr lang="ru-RU" sz="26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8000000c0_Myna_Mazajlo_poster_750_10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100" y="0"/>
            <a:ext cx="8143900" cy="6858000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buNone/>
            </a:pPr>
            <a:r>
              <a:rPr lang="uk-UA" sz="7200" b="1" dirty="0" smtClean="0">
                <a:ln/>
                <a:solidFill>
                  <a:schemeClr val="accent3"/>
                </a:solidFill>
              </a:rPr>
              <a:t>Дякую за увагу!</a:t>
            </a:r>
            <a:endParaRPr lang="ru-RU" sz="7200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Mykola_Kulis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400300"/>
            <a:ext cx="3286116" cy="4457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err="1" smtClean="0"/>
              <a:t>Микола</a:t>
            </a:r>
            <a:r>
              <a:rPr lang="ru-RU" sz="2400" dirty="0" smtClean="0"/>
              <a:t> </a:t>
            </a:r>
            <a:r>
              <a:rPr lang="ru-RU" sz="2400" dirty="0" smtClean="0"/>
              <a:t>Гурович </a:t>
            </a:r>
            <a:r>
              <a:rPr lang="ru-RU" sz="2400" dirty="0" err="1" smtClean="0"/>
              <a:t>Куліш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творцем</a:t>
            </a:r>
            <a:r>
              <a:rPr lang="ru-RU" sz="2400" dirty="0" smtClean="0"/>
              <a:t> «</a:t>
            </a:r>
            <a:r>
              <a:rPr lang="ru-RU" sz="2400" dirty="0" err="1" smtClean="0"/>
              <a:t>модерної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драми</a:t>
            </a:r>
            <a:r>
              <a:rPr lang="ru-RU" sz="2400" dirty="0" smtClean="0"/>
              <a:t>».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комедія</a:t>
            </a:r>
            <a:r>
              <a:rPr lang="ru-RU" sz="2400" dirty="0" smtClean="0"/>
              <a:t> </a:t>
            </a:r>
            <a:r>
              <a:rPr lang="ru-RU" sz="2400" dirty="0" smtClean="0"/>
              <a:t>«Мина </a:t>
            </a:r>
            <a:r>
              <a:rPr lang="ru-RU" sz="2400" dirty="0" err="1" smtClean="0"/>
              <a:t>Мазайло</a:t>
            </a:r>
            <a:r>
              <a:rPr lang="ru-RU" sz="2400" dirty="0" smtClean="0"/>
              <a:t>» </a:t>
            </a:r>
            <a:r>
              <a:rPr lang="ru-RU" sz="2400" dirty="0" err="1" smtClean="0"/>
              <a:t>змушує</a:t>
            </a:r>
            <a:r>
              <a:rPr lang="ru-RU" sz="2400" dirty="0" smtClean="0"/>
              <a:t> </a:t>
            </a:r>
            <a:r>
              <a:rPr lang="ru-RU" sz="2400" dirty="0" err="1" smtClean="0"/>
              <a:t>сучасних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читачів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замислюватися</a:t>
            </a:r>
            <a:r>
              <a:rPr lang="ru-RU" sz="2400" dirty="0" smtClean="0"/>
              <a:t> </a:t>
            </a:r>
            <a:r>
              <a:rPr lang="ru-RU" sz="2400" dirty="0" smtClean="0"/>
              <a:t>над </a:t>
            </a:r>
            <a:r>
              <a:rPr lang="ru-RU" sz="2400" dirty="0" err="1" smtClean="0"/>
              <a:t>тими</a:t>
            </a:r>
            <a:r>
              <a:rPr lang="ru-RU" sz="2400" dirty="0" smtClean="0"/>
              <a:t> </a:t>
            </a:r>
            <a:r>
              <a:rPr lang="ru-RU" sz="2400" dirty="0" smtClean="0"/>
              <a:t>проблемами </a:t>
            </a:r>
            <a:r>
              <a:rPr lang="ru-RU" sz="2400" dirty="0" err="1" smtClean="0"/>
              <a:t>сьогодення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коріння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яких</a:t>
            </a:r>
            <a:r>
              <a:rPr lang="ru-RU" sz="2400" dirty="0" smtClean="0"/>
              <a:t> </a:t>
            </a:r>
            <a:r>
              <a:rPr lang="ru-RU" sz="2400" dirty="0" err="1" smtClean="0"/>
              <a:t>сягає</a:t>
            </a:r>
            <a:r>
              <a:rPr lang="ru-RU" sz="2400" dirty="0" smtClean="0"/>
              <a:t> в </a:t>
            </a:r>
            <a:r>
              <a:rPr lang="ru-RU" sz="2400" dirty="0" err="1" smtClean="0"/>
              <a:t>далеке</a:t>
            </a:r>
            <a:r>
              <a:rPr lang="ru-RU" sz="2400" dirty="0" smtClean="0"/>
              <a:t> </a:t>
            </a:r>
            <a:r>
              <a:rPr lang="ru-RU" sz="2400" dirty="0" err="1" smtClean="0"/>
              <a:t>минуле</a:t>
            </a:r>
            <a:r>
              <a:rPr lang="ru-RU" sz="2400" dirty="0" smtClean="0"/>
              <a:t>. </a:t>
            </a:r>
            <a:r>
              <a:rPr lang="ru-RU" sz="2400" dirty="0" smtClean="0"/>
              <a:t>Сюжет </a:t>
            </a:r>
            <a:r>
              <a:rPr lang="ru-RU" sz="2400" dirty="0" err="1" smtClean="0"/>
              <a:t>п'єси</a:t>
            </a:r>
            <a:r>
              <a:rPr lang="ru-RU" sz="2400" dirty="0" smtClean="0"/>
              <a:t> не </a:t>
            </a:r>
            <a:r>
              <a:rPr lang="ru-RU" sz="2400" dirty="0" err="1" smtClean="0"/>
              <a:t>новий</a:t>
            </a:r>
            <a:r>
              <a:rPr lang="ru-RU" sz="2400" dirty="0" smtClean="0"/>
              <a:t>.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перегукується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творами</a:t>
            </a:r>
            <a:r>
              <a:rPr lang="ru-RU" sz="2400" dirty="0" smtClean="0"/>
              <a:t> </a:t>
            </a:r>
            <a:r>
              <a:rPr lang="ru-RU" sz="2400" dirty="0" err="1" smtClean="0"/>
              <a:t>Мольєра</a:t>
            </a:r>
            <a:r>
              <a:rPr lang="ru-RU" sz="2400" dirty="0" smtClean="0"/>
              <a:t> та </a:t>
            </a:r>
            <a:r>
              <a:rPr lang="ru-RU" sz="2400" dirty="0" err="1" smtClean="0"/>
              <a:t>Карпенка-Карого</a:t>
            </a:r>
            <a:r>
              <a:rPr lang="ru-RU" sz="2400" dirty="0" smtClean="0"/>
              <a:t>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                                  у </a:t>
            </a:r>
            <a:r>
              <a:rPr lang="ru-RU" sz="2400" dirty="0" err="1" smtClean="0"/>
              <a:t>переосмисленні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Куліша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знаходить</a:t>
            </a:r>
            <a:r>
              <a:rPr lang="ru-RU" sz="2400" dirty="0" smtClean="0"/>
              <a:t> </a:t>
            </a:r>
            <a:r>
              <a:rPr lang="ru-RU" sz="2400" dirty="0" err="1" smtClean="0"/>
              <a:t>нове</a:t>
            </a:r>
            <a:r>
              <a:rPr lang="ru-RU" sz="2400" dirty="0" smtClean="0"/>
              <a:t>, </a:t>
            </a:r>
            <a:r>
              <a:rPr lang="ru-RU" sz="2400" dirty="0" smtClean="0"/>
              <a:t>              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                                 </a:t>
            </a:r>
            <a:r>
              <a:rPr lang="ru-RU" sz="2400" dirty="0" err="1" smtClean="0"/>
              <a:t>яскраве</a:t>
            </a:r>
            <a:r>
              <a:rPr lang="ru-RU" sz="2400" dirty="0" smtClean="0"/>
              <a:t> </a:t>
            </a:r>
            <a:r>
              <a:rPr lang="ru-RU" sz="2400" dirty="0" err="1" smtClean="0"/>
              <a:t>наповнення</a:t>
            </a:r>
            <a:r>
              <a:rPr lang="ru-RU" sz="2400" dirty="0" smtClean="0"/>
              <a:t> — </a:t>
            </a:r>
            <a:r>
              <a:rPr lang="ru-RU" sz="2400" dirty="0" err="1" smtClean="0"/>
              <a:t>письменник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                                </a:t>
            </a:r>
            <a:r>
              <a:rPr lang="ru-RU" sz="2400" dirty="0" err="1" smtClean="0"/>
              <a:t>торкається</a:t>
            </a:r>
            <a:r>
              <a:rPr lang="ru-RU" sz="2400" dirty="0" smtClean="0"/>
              <a:t> </a:t>
            </a:r>
            <a:r>
              <a:rPr lang="ru-RU" sz="2400" dirty="0" smtClean="0"/>
              <a:t>«</a:t>
            </a:r>
            <a:r>
              <a:rPr lang="ru-RU" sz="2400" dirty="0" err="1" smtClean="0"/>
              <a:t>другорядності</a:t>
            </a:r>
            <a:r>
              <a:rPr lang="ru-RU" sz="2400" dirty="0" smtClean="0"/>
              <a:t>» </a:t>
            </a:r>
            <a:r>
              <a:rPr lang="ru-RU" sz="2400" dirty="0" err="1" smtClean="0"/>
              <a:t>української</a:t>
            </a:r>
            <a:r>
              <a:rPr lang="ru-RU" sz="2400" dirty="0" smtClean="0"/>
              <a:t> </a:t>
            </a:r>
            <a:r>
              <a:rPr lang="ru-RU" sz="2400" dirty="0" smtClean="0"/>
              <a:t> 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                                 </a:t>
            </a:r>
            <a:r>
              <a:rPr lang="ru-RU" sz="2400" dirty="0" err="1" smtClean="0"/>
              <a:t>нації</a:t>
            </a:r>
            <a:r>
              <a:rPr lang="ru-RU" sz="2400" dirty="0" smtClean="0"/>
              <a:t> </a:t>
            </a:r>
            <a:r>
              <a:rPr lang="ru-RU" sz="2400" dirty="0" smtClean="0"/>
              <a:t>в </a:t>
            </a:r>
            <a:r>
              <a:rPr lang="ru-RU" sz="2400" dirty="0" err="1" smtClean="0"/>
              <a:t>свідомості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українців</a:t>
            </a:r>
            <a:r>
              <a:rPr lang="ru-RU" sz="2400" dirty="0" smtClean="0"/>
              <a:t>.</a:t>
            </a:r>
            <a:r>
              <a:rPr lang="ru-RU" sz="2400" dirty="0" smtClean="0"/>
              <a:t> </a:t>
            </a:r>
            <a:r>
              <a:rPr lang="ru-RU" sz="2400" dirty="0" err="1" smtClean="0"/>
              <a:t>Образи</a:t>
            </a:r>
            <a:r>
              <a:rPr lang="ru-RU" sz="2400" dirty="0" smtClean="0"/>
              <a:t> </a:t>
            </a:r>
            <a:r>
              <a:rPr lang="ru-RU" sz="2400" dirty="0" err="1" smtClean="0"/>
              <a:t>п’єси</a:t>
            </a:r>
            <a:r>
              <a:rPr lang="ru-RU" sz="2400" dirty="0" smtClean="0"/>
              <a:t> </a:t>
            </a:r>
            <a:r>
              <a:rPr lang="ru-RU" sz="2400" dirty="0" smtClean="0"/>
              <a:t> 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                                 </a:t>
            </a:r>
            <a:r>
              <a:rPr lang="ru-RU" sz="2400" dirty="0" err="1" smtClean="0"/>
              <a:t>важко</a:t>
            </a:r>
            <a:r>
              <a:rPr lang="ru-RU" sz="2400" dirty="0" smtClean="0"/>
              <a:t> </a:t>
            </a:r>
            <a:r>
              <a:rPr lang="ru-RU" sz="2400" dirty="0" err="1" smtClean="0"/>
              <a:t>поділити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позитивні</a:t>
            </a:r>
            <a:r>
              <a:rPr lang="ru-RU" sz="2400" dirty="0" smtClean="0"/>
              <a:t> та </a:t>
            </a:r>
            <a:r>
              <a:rPr lang="ru-RU" sz="2400" dirty="0" err="1" smtClean="0"/>
              <a:t>негативні</a:t>
            </a:r>
            <a:r>
              <a:rPr lang="ru-RU" sz="2400" dirty="0" smtClean="0"/>
              <a:t>. 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                                  </a:t>
            </a:r>
            <a:r>
              <a:rPr lang="ru-RU" sz="2400" dirty="0" err="1" smtClean="0"/>
              <a:t>Усі</a:t>
            </a:r>
            <a:r>
              <a:rPr lang="ru-RU" sz="2400" dirty="0" smtClean="0"/>
              <a:t> </a:t>
            </a:r>
            <a:r>
              <a:rPr lang="ru-RU" sz="2400" dirty="0" err="1" smtClean="0"/>
              <a:t>персонажі</a:t>
            </a:r>
            <a:r>
              <a:rPr lang="ru-RU" sz="2400" dirty="0" smtClean="0"/>
              <a:t> </a:t>
            </a:r>
            <a:r>
              <a:rPr lang="ru-RU" sz="2400" dirty="0" err="1" smtClean="0"/>
              <a:t>одночасно</a:t>
            </a:r>
            <a:r>
              <a:rPr lang="ru-RU" sz="2400" dirty="0" smtClean="0"/>
              <a:t> </a:t>
            </a:r>
            <a:r>
              <a:rPr lang="ru-RU" sz="2400" dirty="0" err="1" smtClean="0"/>
              <a:t>типові</a:t>
            </a:r>
            <a:r>
              <a:rPr lang="ru-RU" sz="2400" dirty="0" smtClean="0"/>
              <a:t> та </a:t>
            </a:r>
            <a:r>
              <a:rPr lang="ru-RU" sz="2400" dirty="0" err="1" smtClean="0"/>
              <a:t>живі</a:t>
            </a:r>
            <a:r>
              <a:rPr lang="ru-RU" sz="2400" dirty="0" smtClean="0"/>
              <a:t>, 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                                 вони </a:t>
            </a:r>
            <a:r>
              <a:rPr lang="ru-RU" sz="2400" dirty="0" err="1" smtClean="0"/>
              <a:t>всі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притримуються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протилежних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                                 </a:t>
            </a:r>
            <a:r>
              <a:rPr lang="ru-RU" sz="2400" dirty="0" err="1" smtClean="0"/>
              <a:t>поглядів</a:t>
            </a:r>
            <a:r>
              <a:rPr lang="ru-RU" sz="2400" dirty="0" smtClean="0"/>
              <a:t> </a:t>
            </a:r>
            <a:r>
              <a:rPr lang="ru-RU" sz="2400" dirty="0" smtClean="0"/>
              <a:t>на </a:t>
            </a:r>
            <a:r>
              <a:rPr lang="ru-RU" sz="2400" dirty="0" err="1" smtClean="0"/>
              <a:t>явище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українізації</a:t>
            </a:r>
            <a:r>
              <a:rPr lang="ru-RU" sz="2400" dirty="0" smtClean="0"/>
              <a:t>. І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                                  </a:t>
            </a:r>
            <a:r>
              <a:rPr lang="ru-RU" sz="2400" dirty="0" err="1" smtClean="0"/>
              <a:t>основний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конфлікт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твору</a:t>
            </a:r>
            <a:endParaRPr lang="ru-RU" sz="2400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3922210" cy="939784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uk-UA" b="1" dirty="0" smtClean="0">
                <a:ln/>
                <a:solidFill>
                  <a:schemeClr val="accent3"/>
                </a:solidFill>
                <a:effectLst/>
              </a:rPr>
              <a:t>Мина </a:t>
            </a:r>
            <a:r>
              <a:rPr lang="uk-UA" b="1" dirty="0" err="1" smtClean="0">
                <a:ln/>
                <a:solidFill>
                  <a:schemeClr val="accent3"/>
                </a:solidFill>
                <a:effectLst/>
              </a:rPr>
              <a:t>Мазайло</a:t>
            </a:r>
            <a:endParaRPr lang="ru-RU" b="1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uk-UA" sz="2400" dirty="0" smtClean="0"/>
              <a:t>Цитати:</a:t>
            </a:r>
          </a:p>
          <a:p>
            <a:r>
              <a:rPr lang="ru-RU" sz="2400" dirty="0" smtClean="0"/>
              <a:t>«</a:t>
            </a:r>
            <a:r>
              <a:rPr lang="ru-RU" sz="2400" i="1" dirty="0" err="1" smtClean="0"/>
              <a:t>Двадцять</a:t>
            </a:r>
            <a:r>
              <a:rPr lang="ru-RU" sz="2400" i="1" dirty="0" smtClean="0"/>
              <a:t> три роки, кажу, </a:t>
            </a:r>
            <a:r>
              <a:rPr lang="ru-RU" sz="2400" i="1" dirty="0" err="1" smtClean="0"/>
              <a:t>носю</a:t>
            </a:r>
            <a:r>
              <a:rPr lang="ru-RU" sz="2400" i="1" dirty="0" smtClean="0"/>
              <a:t> я </a:t>
            </a:r>
            <a:r>
              <a:rPr lang="ru-RU" sz="2400" i="1" dirty="0" err="1" smtClean="0"/>
              <a:t>це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прізвище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воно</a:t>
            </a:r>
            <a:r>
              <a:rPr lang="ru-RU" sz="2400" i="1" dirty="0" smtClean="0"/>
              <a:t>, як </a:t>
            </a:r>
            <a:r>
              <a:rPr lang="ru-RU" sz="2400" i="1" dirty="0" err="1" smtClean="0"/>
              <a:t>віспа</a:t>
            </a:r>
            <a:r>
              <a:rPr lang="ru-RU" sz="2400" i="1" dirty="0" smtClean="0"/>
              <a:t> на </a:t>
            </a:r>
            <a:endParaRPr lang="ru-RU" sz="2400" i="1" dirty="0" smtClean="0"/>
          </a:p>
          <a:p>
            <a:pPr>
              <a:buNone/>
            </a:pPr>
            <a:r>
              <a:rPr lang="ru-RU" sz="2400" i="1" dirty="0" err="1" smtClean="0"/>
              <a:t>житті</a:t>
            </a:r>
            <a:r>
              <a:rPr lang="ru-RU" sz="2400" i="1" dirty="0" smtClean="0"/>
              <a:t> </a:t>
            </a:r>
            <a:r>
              <a:rPr lang="ru-RU" sz="2400" i="1" dirty="0" smtClean="0"/>
              <a:t>— </a:t>
            </a:r>
            <a:r>
              <a:rPr lang="ru-RU" sz="2400" i="1" dirty="0" err="1" smtClean="0"/>
              <a:t>Мазайло</a:t>
            </a:r>
            <a:r>
              <a:rPr lang="ru-RU" sz="2400" i="1" dirty="0" smtClean="0"/>
              <a:t>!.. </a:t>
            </a:r>
            <a:r>
              <a:rPr lang="ru-RU" sz="2400" i="1" dirty="0" err="1" smtClean="0"/>
              <a:t>Ще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малим</a:t>
            </a:r>
            <a:r>
              <a:rPr lang="ru-RU" sz="2400" i="1" dirty="0" smtClean="0"/>
              <a:t>, як </a:t>
            </a:r>
            <a:r>
              <a:rPr lang="ru-RU" sz="2400" i="1" dirty="0" err="1" smtClean="0"/>
              <a:t>оддав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батько</a:t>
            </a:r>
            <a:r>
              <a:rPr lang="ru-RU" sz="2400" i="1" dirty="0" smtClean="0"/>
              <a:t> в город до </a:t>
            </a:r>
            <a:r>
              <a:rPr lang="ru-RU" sz="2400" i="1" dirty="0" err="1" smtClean="0"/>
              <a:t>школи</a:t>
            </a:r>
            <a:r>
              <a:rPr lang="ru-RU" sz="2400" i="1" dirty="0" smtClean="0"/>
              <a:t>, </a:t>
            </a:r>
            <a:endParaRPr lang="ru-RU" sz="2400" i="1" dirty="0" smtClean="0"/>
          </a:p>
          <a:p>
            <a:pPr>
              <a:buNone/>
            </a:pPr>
            <a:r>
              <a:rPr lang="ru-RU" sz="2400" i="1" dirty="0" err="1" smtClean="0"/>
              <a:t>першого</a:t>
            </a:r>
            <a:r>
              <a:rPr lang="ru-RU" sz="2400" i="1" dirty="0" smtClean="0"/>
              <a:t> </a:t>
            </a:r>
            <a:r>
              <a:rPr lang="ru-RU" sz="2400" i="1" dirty="0" smtClean="0"/>
              <a:t>ж дня на </a:t>
            </a:r>
            <a:r>
              <a:rPr lang="ru-RU" sz="2400" i="1" dirty="0" err="1" smtClean="0"/>
              <a:t>регіт</a:t>
            </a:r>
            <a:r>
              <a:rPr lang="ru-RU" sz="2400" i="1" dirty="0" smtClean="0"/>
              <a:t> </a:t>
            </a:r>
            <a:r>
              <a:rPr lang="ru-RU" sz="2400" i="1" dirty="0" smtClean="0"/>
              <a:t>взяли: </a:t>
            </a:r>
            <a:r>
              <a:rPr lang="ru-RU" sz="2400" i="1" dirty="0" err="1" smtClean="0"/>
              <a:t>Мазайло</a:t>
            </a:r>
            <a:r>
              <a:rPr lang="ru-RU" sz="2400" i="1" dirty="0" smtClean="0"/>
              <a:t>! </a:t>
            </a:r>
            <a:r>
              <a:rPr lang="ru-RU" sz="2400" i="1" dirty="0" err="1" smtClean="0"/>
              <a:t>Жодна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гімназистка</a:t>
            </a:r>
            <a:r>
              <a:rPr lang="ru-RU" sz="2400" i="1" dirty="0" smtClean="0"/>
              <a:t> не </a:t>
            </a:r>
            <a:endParaRPr lang="ru-RU" sz="2400" i="1" dirty="0" smtClean="0"/>
          </a:p>
          <a:p>
            <a:pPr>
              <a:buNone/>
            </a:pPr>
            <a:r>
              <a:rPr lang="ru-RU" sz="2400" i="1" dirty="0" err="1" smtClean="0"/>
              <a:t>хотіла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гУ</a:t>
            </a:r>
            <a:r>
              <a:rPr lang="ru-RU" sz="2400" i="1" dirty="0" smtClean="0"/>
              <a:t> л яти — </a:t>
            </a:r>
            <a:r>
              <a:rPr lang="ru-RU" sz="2400" i="1" dirty="0" err="1" smtClean="0"/>
              <a:t>Мазайло</a:t>
            </a:r>
            <a:r>
              <a:rPr lang="ru-RU" sz="2400" i="1" dirty="0" smtClean="0"/>
              <a:t>! За репетитора не </a:t>
            </a:r>
            <a:r>
              <a:rPr lang="ru-RU" sz="2400" i="1" dirty="0" smtClean="0"/>
              <a:t>брали </a:t>
            </a:r>
            <a:r>
              <a:rPr lang="ru-RU" sz="2400" i="1" dirty="0" smtClean="0"/>
              <a:t>— </a:t>
            </a:r>
            <a:r>
              <a:rPr lang="ru-RU" sz="2400" i="1" dirty="0" err="1" smtClean="0"/>
              <a:t>Мазайло</a:t>
            </a:r>
            <a:r>
              <a:rPr lang="ru-RU" sz="2400" i="1" dirty="0" smtClean="0"/>
              <a:t>! На </a:t>
            </a:r>
            <a:endParaRPr lang="ru-RU" sz="2400" i="1" dirty="0" smtClean="0"/>
          </a:p>
          <a:p>
            <a:pPr>
              <a:buNone/>
            </a:pPr>
            <a:r>
              <a:rPr lang="ru-RU" sz="2400" i="1" dirty="0" smtClean="0"/>
              <a:t>службу </a:t>
            </a:r>
            <a:r>
              <a:rPr lang="ru-RU" sz="2400" i="1" dirty="0" smtClean="0"/>
              <a:t>не </a:t>
            </a:r>
            <a:r>
              <a:rPr lang="ru-RU" sz="2400" i="1" dirty="0" err="1" smtClean="0"/>
              <a:t>приймали</a:t>
            </a:r>
            <a:r>
              <a:rPr lang="ru-RU" sz="2400" i="1" dirty="0" smtClean="0"/>
              <a:t> — </a:t>
            </a:r>
            <a:r>
              <a:rPr lang="ru-RU" sz="2400" i="1" dirty="0" err="1" smtClean="0"/>
              <a:t>Мазайло</a:t>
            </a:r>
            <a:r>
              <a:rPr lang="ru-RU" sz="2400" i="1" dirty="0" smtClean="0"/>
              <a:t>! Од </a:t>
            </a:r>
            <a:r>
              <a:rPr lang="ru-RU" sz="2400" i="1" dirty="0" err="1" smtClean="0"/>
              <a:t>кохання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відмовлялися</a:t>
            </a:r>
            <a:r>
              <a:rPr lang="ru-RU" sz="2400" i="1" dirty="0" smtClean="0"/>
              <a:t> — </a:t>
            </a:r>
            <a:endParaRPr lang="ru-RU" sz="2400" i="1" dirty="0" smtClean="0"/>
          </a:p>
          <a:p>
            <a:pPr>
              <a:buNone/>
            </a:pPr>
            <a:r>
              <a:rPr lang="ru-RU" sz="2400" i="1" dirty="0" err="1" smtClean="0"/>
              <a:t>Мазайло</a:t>
            </a:r>
            <a:r>
              <a:rPr lang="ru-RU" sz="2400" i="1" dirty="0" smtClean="0"/>
              <a:t>!»</a:t>
            </a:r>
            <a:r>
              <a:rPr lang="uk-UA" sz="2400" i="1" dirty="0" smtClean="0"/>
              <a:t>   </a:t>
            </a:r>
          </a:p>
          <a:p>
            <a:r>
              <a:rPr lang="ru-RU" sz="2400" dirty="0" smtClean="0"/>
              <a:t>«</a:t>
            </a:r>
            <a:r>
              <a:rPr lang="ru-RU" sz="2400" i="1" dirty="0" smtClean="0"/>
              <a:t>Заставлю </a:t>
            </a:r>
            <a:r>
              <a:rPr lang="ru-RU" sz="2400" i="1" dirty="0" err="1" smtClean="0"/>
              <a:t>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виб’ю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з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голови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дур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українськийі</a:t>
            </a:r>
            <a:r>
              <a:rPr lang="ru-RU" sz="2400" i="1" dirty="0" smtClean="0"/>
              <a:t> </a:t>
            </a:r>
            <a:r>
              <a:rPr lang="ru-RU" sz="2400" i="1" dirty="0" smtClean="0"/>
              <a:t>.А </a:t>
            </a:r>
            <a:r>
              <a:rPr lang="ru-RU" sz="2400" i="1" dirty="0" smtClean="0"/>
              <a:t>як </a:t>
            </a:r>
            <a:r>
              <a:rPr lang="ru-RU" sz="2400" i="1" dirty="0" err="1" smtClean="0"/>
              <a:t>ні</a:t>
            </a:r>
            <a:r>
              <a:rPr lang="ru-RU" sz="2400" i="1" dirty="0" smtClean="0"/>
              <a:t> — то через </a:t>
            </a:r>
            <a:endParaRPr lang="ru-RU" sz="2400" i="1" dirty="0" smtClean="0"/>
          </a:p>
          <a:p>
            <a:pPr>
              <a:buNone/>
            </a:pPr>
            <a:r>
              <a:rPr lang="ru-RU" sz="2400" i="1" dirty="0" smtClean="0"/>
              <a:t>труп </a:t>
            </a:r>
            <a:r>
              <a:rPr lang="ru-RU" sz="2400" i="1" dirty="0" smtClean="0"/>
              <a:t>переступлю. Через труп</a:t>
            </a:r>
            <a:r>
              <a:rPr lang="ru-RU" sz="2400" i="1" dirty="0" smtClean="0"/>
              <a:t>!</a:t>
            </a:r>
            <a:r>
              <a:rPr lang="ru-RU" sz="2400" dirty="0" smtClean="0"/>
              <a:t>..»</a:t>
            </a:r>
          </a:p>
          <a:p>
            <a:r>
              <a:rPr lang="ru-RU" sz="2400" dirty="0" smtClean="0"/>
              <a:t>«</a:t>
            </a:r>
            <a:r>
              <a:rPr lang="ru-RU" sz="2400" i="1" dirty="0" err="1" smtClean="0"/>
              <a:t>Українцями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звуться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ті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хто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вчить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нещасних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службовців</a:t>
            </a:r>
            <a:r>
              <a:rPr lang="ru-RU" sz="2400" i="1" dirty="0" smtClean="0"/>
              <a:t> так </a:t>
            </a:r>
            <a:endParaRPr lang="ru-RU" sz="2400" i="1" dirty="0" smtClean="0"/>
          </a:p>
          <a:p>
            <a:pPr>
              <a:buNone/>
            </a:pPr>
            <a:r>
              <a:rPr lang="ru-RU" sz="2400" i="1" dirty="0" err="1" smtClean="0"/>
              <a:t>званої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української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мови</a:t>
            </a:r>
            <a:r>
              <a:rPr lang="ru-RU" sz="2400" i="1" dirty="0" smtClean="0"/>
              <a:t>. Не </a:t>
            </a:r>
            <a:r>
              <a:rPr lang="ru-RU" sz="2400" i="1" dirty="0" err="1" smtClean="0"/>
              <a:t>малоруської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не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Тарасошевченківської</a:t>
            </a:r>
            <a:r>
              <a:rPr lang="ru-RU" sz="2400" i="1" dirty="0" smtClean="0"/>
              <a:t>, </a:t>
            </a:r>
            <a:endParaRPr lang="ru-RU" sz="2400" i="1" dirty="0" smtClean="0"/>
          </a:p>
          <a:p>
            <a:pPr>
              <a:buNone/>
            </a:pPr>
            <a:r>
              <a:rPr lang="ru-RU" sz="2400" i="1" dirty="0" smtClean="0"/>
              <a:t>а </a:t>
            </a:r>
            <a:r>
              <a:rPr lang="ru-RU" sz="2400" i="1" dirty="0" err="1" smtClean="0"/>
              <a:t>української</a:t>
            </a:r>
            <a:r>
              <a:rPr lang="ru-RU" sz="2400" i="1" dirty="0" smtClean="0"/>
              <a:t> </a:t>
            </a:r>
            <a:r>
              <a:rPr lang="ru-RU" sz="2400" i="1" dirty="0" smtClean="0"/>
              <a:t>— </a:t>
            </a:r>
            <a:r>
              <a:rPr lang="ru-RU" sz="2400" i="1" dirty="0" err="1" smtClean="0"/>
              <a:t>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це</a:t>
            </a:r>
            <a:r>
              <a:rPr lang="ru-RU" sz="2400" i="1" dirty="0" smtClean="0"/>
              <a:t> наша </a:t>
            </a:r>
            <a:r>
              <a:rPr lang="ru-RU" sz="2400" i="1" dirty="0" err="1" smtClean="0"/>
              <a:t>малоросійська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трагедія</a:t>
            </a:r>
            <a:r>
              <a:rPr lang="ru-RU" sz="2400" dirty="0" smtClean="0"/>
              <a:t>»</a:t>
            </a:r>
          </a:p>
          <a:p>
            <a:r>
              <a:rPr lang="ru-RU" sz="2400" dirty="0" smtClean="0"/>
              <a:t>«</a:t>
            </a:r>
            <a:r>
              <a:rPr lang="ru-RU" sz="2400" i="1" dirty="0" err="1" smtClean="0"/>
              <a:t>Нічого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з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вашої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українізації</a:t>
            </a:r>
            <a:r>
              <a:rPr lang="ru-RU" sz="2400" i="1" dirty="0" smtClean="0"/>
              <a:t> не </a:t>
            </a:r>
            <a:r>
              <a:rPr lang="ru-RU" sz="2400" i="1" dirty="0" err="1" smtClean="0"/>
              <a:t>вийде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це</a:t>
            </a:r>
            <a:r>
              <a:rPr lang="ru-RU" sz="2400" i="1" dirty="0" smtClean="0"/>
              <a:t> вам факт, а </a:t>
            </a:r>
            <a:r>
              <a:rPr lang="ru-RU" sz="2400" i="1" dirty="0" err="1" smtClean="0"/>
              <a:t>якщо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вийде</a:t>
            </a:r>
            <a:r>
              <a:rPr lang="ru-RU" sz="2400" i="1" dirty="0" smtClean="0"/>
              <a:t>, то </a:t>
            </a:r>
            <a:endParaRPr lang="ru-RU" sz="2400" i="1" dirty="0" smtClean="0"/>
          </a:p>
          <a:p>
            <a:pPr>
              <a:buNone/>
            </a:pPr>
            <a:r>
              <a:rPr lang="ru-RU" sz="2400" i="1" dirty="0" smtClean="0"/>
              <a:t>пшик </a:t>
            </a:r>
            <a:r>
              <a:rPr lang="ru-RU" sz="2400" i="1" dirty="0" err="1" smtClean="0"/>
              <a:t>з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бульбочкою</a:t>
            </a:r>
            <a:r>
              <a:rPr lang="ru-RU" sz="2400" i="1" dirty="0" smtClean="0"/>
              <a:t> — </a:t>
            </a:r>
            <a:r>
              <a:rPr lang="ru-RU" sz="2400" i="1" dirty="0" err="1" smtClean="0"/>
              <a:t>це</a:t>
            </a:r>
            <a:r>
              <a:rPr lang="ru-RU" sz="2400" i="1" dirty="0" smtClean="0"/>
              <a:t> вам </a:t>
            </a:r>
            <a:r>
              <a:rPr lang="ru-RU" sz="2400" i="1" dirty="0" err="1" smtClean="0"/>
              <a:t>другий</a:t>
            </a:r>
            <a:r>
              <a:rPr lang="ru-RU" sz="2400" i="1" dirty="0" smtClean="0"/>
              <a:t> факт, </a:t>
            </a:r>
            <a:r>
              <a:rPr lang="ru-RU" sz="2400" i="1" dirty="0" err="1" smtClean="0"/>
              <a:t>бо</a:t>
            </a:r>
            <a:r>
              <a:rPr lang="ru-RU" sz="2400" i="1" dirty="0" smtClean="0"/>
              <a:t> так </a:t>
            </a:r>
            <a:r>
              <a:rPr lang="ru-RU" sz="2400" i="1" dirty="0" err="1" smtClean="0"/>
              <a:t>каже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моє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серце</a:t>
            </a:r>
            <a:r>
              <a:rPr lang="ru-RU" sz="2400" dirty="0" smtClean="0"/>
              <a:t>…»</a:t>
            </a:r>
            <a:endParaRPr lang="ru-RU" sz="2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                                   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                                    </a:t>
            </a:r>
            <a:r>
              <a:rPr lang="ru-RU" sz="2600" dirty="0" smtClean="0">
                <a:latin typeface="Calibri" pitchFamily="34" charset="0"/>
              </a:rPr>
              <a:t>Мина </a:t>
            </a:r>
            <a:r>
              <a:rPr lang="ru-RU" sz="2600" dirty="0" err="1" smtClean="0">
                <a:latin typeface="Calibri" pitchFamily="34" charset="0"/>
              </a:rPr>
              <a:t>Мазайло</a:t>
            </a:r>
            <a:r>
              <a:rPr lang="ru-RU" sz="2600" dirty="0" smtClean="0">
                <a:latin typeface="Calibri" pitchFamily="34" charset="0"/>
              </a:rPr>
              <a:t> – </a:t>
            </a:r>
            <a:r>
              <a:rPr lang="ru-RU" sz="2600" dirty="0" err="1" smtClean="0">
                <a:latin typeface="Calibri" pitchFamily="34" charset="0"/>
              </a:rPr>
              <a:t>українець</a:t>
            </a:r>
            <a:r>
              <a:rPr lang="ru-RU" sz="2600" dirty="0" smtClean="0">
                <a:latin typeface="Calibri" pitchFamily="34" charset="0"/>
              </a:rPr>
              <a:t> за </a:t>
            </a:r>
            <a:endParaRPr lang="ru-RU" sz="2600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smtClean="0">
                <a:latin typeface="Calibri" pitchFamily="34" charset="0"/>
              </a:rPr>
              <a:t>                                     </a:t>
            </a:r>
            <a:r>
              <a:rPr lang="ru-RU" sz="2600" dirty="0" err="1" smtClean="0">
                <a:latin typeface="Calibri" pitchFamily="34" charset="0"/>
              </a:rPr>
              <a:t>походженням</a:t>
            </a:r>
            <a:r>
              <a:rPr lang="ru-RU" sz="2600" dirty="0" smtClean="0">
                <a:latin typeface="Calibri" pitchFamily="34" charset="0"/>
              </a:rPr>
              <a:t>, </a:t>
            </a:r>
            <a:r>
              <a:rPr lang="ru-RU" sz="2600" dirty="0" err="1" smtClean="0">
                <a:latin typeface="Calibri" pitchFamily="34" charset="0"/>
              </a:rPr>
              <a:t>міщанин</a:t>
            </a:r>
            <a:r>
              <a:rPr lang="ru-RU" sz="2600" dirty="0" smtClean="0">
                <a:latin typeface="Calibri" pitchFamily="34" charset="0"/>
              </a:rPr>
              <a:t>,</a:t>
            </a:r>
          </a:p>
          <a:p>
            <a:pPr>
              <a:buNone/>
            </a:pP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smtClean="0">
                <a:latin typeface="Calibri" pitchFamily="34" charset="0"/>
              </a:rPr>
              <a:t>                                     </a:t>
            </a:r>
            <a:r>
              <a:rPr lang="ru-RU" sz="2600" dirty="0" err="1" smtClean="0">
                <a:latin typeface="Calibri" pitchFamily="34" charset="0"/>
              </a:rPr>
              <a:t>харківський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службовець</a:t>
            </a:r>
            <a:r>
              <a:rPr lang="ru-RU" sz="2600" dirty="0" smtClean="0">
                <a:latin typeface="Calibri" pitchFamily="34" charset="0"/>
              </a:rPr>
              <a:t>. </a:t>
            </a:r>
            <a:r>
              <a:rPr lang="ru-RU" sz="2600" dirty="0" err="1" smtClean="0">
                <a:latin typeface="Calibri" pitchFamily="34" charset="0"/>
              </a:rPr>
              <a:t>Він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smtClean="0">
                <a:latin typeface="Calibri" pitchFamily="34" charset="0"/>
              </a:rPr>
              <a:t>  </a:t>
            </a:r>
          </a:p>
          <a:p>
            <a:pPr>
              <a:buNone/>
            </a:pP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smtClean="0">
                <a:latin typeface="Calibri" pitchFamily="34" charset="0"/>
              </a:rPr>
              <a:t>                                     </a:t>
            </a:r>
            <a:r>
              <a:rPr lang="ru-RU" sz="2600" dirty="0" err="1" smtClean="0">
                <a:latin typeface="Calibri" pitchFamily="34" charset="0"/>
              </a:rPr>
              <a:t>вирішує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змінити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своє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українське</a:t>
            </a:r>
            <a:r>
              <a:rPr lang="ru-RU" sz="2600" dirty="0" smtClean="0">
                <a:latin typeface="Calibri" pitchFamily="34" charset="0"/>
              </a:rPr>
              <a:t> «</a:t>
            </a:r>
            <a:r>
              <a:rPr lang="ru-RU" sz="2600" dirty="0" err="1" smtClean="0">
                <a:latin typeface="Calibri" pitchFamily="34" charset="0"/>
              </a:rPr>
              <a:t>плебейське</a:t>
            </a:r>
            <a:r>
              <a:rPr lang="ru-RU" sz="2600" dirty="0" smtClean="0">
                <a:latin typeface="Calibri" pitchFamily="34" charset="0"/>
              </a:rPr>
              <a:t>» </a:t>
            </a:r>
            <a:r>
              <a:rPr lang="ru-RU" sz="2600" dirty="0" smtClean="0">
                <a:latin typeface="Calibri" pitchFamily="34" charset="0"/>
              </a:rPr>
              <a:t>       </a:t>
            </a:r>
            <a:r>
              <a:rPr lang="ru-RU" sz="2600" dirty="0" err="1" smtClean="0">
                <a:latin typeface="Calibri" pitchFamily="34" charset="0"/>
              </a:rPr>
              <a:t>прізвище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smtClean="0">
                <a:latin typeface="Calibri" pitchFamily="34" charset="0"/>
              </a:rPr>
              <a:t>на </a:t>
            </a:r>
            <a:r>
              <a:rPr lang="ru-RU" sz="2600" dirty="0" err="1" smtClean="0">
                <a:latin typeface="Calibri" pitchFamily="34" charset="0"/>
              </a:rPr>
              <a:t>щось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більш</a:t>
            </a:r>
            <a:r>
              <a:rPr lang="ru-RU" sz="2600" dirty="0" smtClean="0">
                <a:latin typeface="Calibri" pitchFamily="34" charset="0"/>
              </a:rPr>
              <a:t> </a:t>
            </a:r>
            <a:endParaRPr lang="ru-RU" sz="2600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smtClean="0">
                <a:latin typeface="Calibri" pitchFamily="34" charset="0"/>
              </a:rPr>
              <a:t>                                     </a:t>
            </a:r>
            <a:r>
              <a:rPr lang="ru-RU" sz="2600" dirty="0" err="1" smtClean="0">
                <a:latin typeface="Calibri" pitchFamily="34" charset="0"/>
              </a:rPr>
              <a:t>милозвучне</a:t>
            </a:r>
            <a:r>
              <a:rPr lang="ru-RU" sz="2600" dirty="0" smtClean="0">
                <a:latin typeface="Calibri" pitchFamily="34" charset="0"/>
              </a:rPr>
              <a:t>, </a:t>
            </a:r>
            <a:r>
              <a:rPr lang="ru-RU" sz="2600" dirty="0" err="1" smtClean="0">
                <a:latin typeface="Calibri" pitchFamily="34" charset="0"/>
              </a:rPr>
              <a:t>російське</a:t>
            </a:r>
            <a:r>
              <a:rPr lang="ru-RU" sz="2600" dirty="0" smtClean="0">
                <a:latin typeface="Calibri" pitchFamily="34" charset="0"/>
              </a:rPr>
              <a:t>. </a:t>
            </a:r>
            <a:r>
              <a:rPr lang="ru-RU" sz="2600" dirty="0" err="1" smtClean="0">
                <a:latin typeface="Calibri" pitchFamily="34" charset="0"/>
              </a:rPr>
              <a:t>Він</a:t>
            </a:r>
            <a:r>
              <a:rPr lang="ru-RU" sz="2600" dirty="0" smtClean="0">
                <a:latin typeface="Calibri" pitchFamily="34" charset="0"/>
              </a:rPr>
              <a:t> </a:t>
            </a:r>
            <a:endParaRPr lang="ru-RU" sz="2600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smtClean="0">
                <a:latin typeface="Calibri" pitchFamily="34" charset="0"/>
              </a:rPr>
              <a:t>                                     </a:t>
            </a:r>
            <a:r>
              <a:rPr lang="ru-RU" sz="2600" dirty="0" err="1" smtClean="0">
                <a:latin typeface="Calibri" pitchFamily="34" charset="0"/>
              </a:rPr>
              <a:t>вважає</a:t>
            </a:r>
            <a:r>
              <a:rPr lang="ru-RU" sz="2600" dirty="0" smtClean="0">
                <a:latin typeface="Calibri" pitchFamily="34" charset="0"/>
              </a:rPr>
              <a:t>, </a:t>
            </a:r>
            <a:r>
              <a:rPr lang="ru-RU" sz="2600" dirty="0" err="1" smtClean="0">
                <a:latin typeface="Calibri" pitchFamily="34" charset="0"/>
              </a:rPr>
              <a:t>що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саме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прізвище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стає</a:t>
            </a:r>
            <a:r>
              <a:rPr lang="ru-RU" sz="2600" dirty="0" smtClean="0">
                <a:latin typeface="Calibri" pitchFamily="34" charset="0"/>
              </a:rPr>
              <a:t> на </a:t>
            </a:r>
            <a:endParaRPr lang="ru-RU" sz="2600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smtClean="0">
                <a:latin typeface="Calibri" pitchFamily="34" charset="0"/>
              </a:rPr>
              <a:t>                                     </a:t>
            </a:r>
            <a:r>
              <a:rPr lang="ru-RU" sz="2600" dirty="0" err="1" smtClean="0">
                <a:latin typeface="Calibri" pitchFamily="34" charset="0"/>
              </a:rPr>
              <a:t>заваді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його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щастю</a:t>
            </a:r>
            <a:r>
              <a:rPr lang="ru-RU" sz="2600" dirty="0" smtClean="0">
                <a:latin typeface="Calibri" pitchFamily="34" charset="0"/>
              </a:rPr>
              <a:t>, не </a:t>
            </a:r>
            <a:r>
              <a:rPr lang="ru-RU" sz="2600" dirty="0" err="1" smtClean="0">
                <a:latin typeface="Calibri" pitchFamily="34" charset="0"/>
              </a:rPr>
              <a:t>дає</a:t>
            </a:r>
            <a:r>
              <a:rPr lang="ru-RU" sz="2600" dirty="0" smtClean="0">
                <a:latin typeface="Calibri" pitchFamily="34" charset="0"/>
              </a:rPr>
              <a:t> </a:t>
            </a:r>
            <a:endParaRPr lang="ru-RU" sz="2600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smtClean="0">
                <a:latin typeface="Calibri" pitchFamily="34" charset="0"/>
              </a:rPr>
              <a:t>                                     </a:t>
            </a:r>
            <a:r>
              <a:rPr lang="ru-RU" sz="2600" dirty="0" err="1" smtClean="0">
                <a:latin typeface="Calibri" pitchFamily="34" charset="0"/>
              </a:rPr>
              <a:t>отримати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підвищення</a:t>
            </a:r>
            <a:r>
              <a:rPr lang="ru-RU" sz="2600" dirty="0" smtClean="0">
                <a:latin typeface="Calibri" pitchFamily="34" charset="0"/>
              </a:rPr>
              <a:t> на </a:t>
            </a:r>
            <a:r>
              <a:rPr lang="ru-RU" sz="2600" dirty="0" err="1" smtClean="0">
                <a:latin typeface="Calibri" pitchFamily="34" charset="0"/>
              </a:rPr>
              <a:t>службі</a:t>
            </a:r>
            <a:r>
              <a:rPr lang="ru-RU" sz="2600" dirty="0" smtClean="0">
                <a:latin typeface="Calibri" pitchFamily="34" charset="0"/>
              </a:rPr>
              <a:t>, </a:t>
            </a:r>
            <a:endParaRPr lang="ru-RU" sz="2600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smtClean="0">
                <a:latin typeface="Calibri" pitchFamily="34" charset="0"/>
              </a:rPr>
              <a:t>                                     </a:t>
            </a:r>
            <a:r>
              <a:rPr lang="ru-RU" sz="2600" dirty="0" err="1" smtClean="0">
                <a:latin typeface="Calibri" pitchFamily="34" charset="0"/>
              </a:rPr>
              <a:t>що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smtClean="0">
                <a:latin typeface="Calibri" pitchFamily="34" charset="0"/>
              </a:rPr>
              <a:t>через </a:t>
            </a:r>
            <a:r>
              <a:rPr lang="ru-RU" sz="2600" dirty="0" err="1" smtClean="0">
                <a:latin typeface="Calibri" pitchFamily="34" charset="0"/>
              </a:rPr>
              <a:t>прізвище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оточуючі</a:t>
            </a:r>
            <a:r>
              <a:rPr lang="ru-RU" sz="2600" dirty="0" smtClean="0">
                <a:latin typeface="Calibri" pitchFamily="34" charset="0"/>
              </a:rPr>
              <a:t> </a:t>
            </a:r>
            <a:endParaRPr lang="ru-RU" sz="2600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smtClean="0">
                <a:latin typeface="Calibri" pitchFamily="34" charset="0"/>
              </a:rPr>
              <a:t>                                     </a:t>
            </a:r>
            <a:r>
              <a:rPr lang="ru-RU" sz="2600" dirty="0" err="1" smtClean="0">
                <a:latin typeface="Calibri" pitchFamily="34" charset="0"/>
              </a:rPr>
              <a:t>ставляться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smtClean="0">
                <a:latin typeface="Calibri" pitchFamily="34" charset="0"/>
              </a:rPr>
              <a:t>до </a:t>
            </a:r>
            <a:r>
              <a:rPr lang="ru-RU" sz="2600" dirty="0" err="1" smtClean="0">
                <a:latin typeface="Calibri" pitchFamily="34" charset="0"/>
              </a:rPr>
              <a:t>нього</a:t>
            </a:r>
            <a:r>
              <a:rPr lang="ru-RU" sz="2600" dirty="0" smtClean="0">
                <a:latin typeface="Calibri" pitchFamily="34" charset="0"/>
              </a:rPr>
              <a:t> без </a:t>
            </a:r>
            <a:r>
              <a:rPr lang="ru-RU" sz="2600" dirty="0" err="1" smtClean="0">
                <a:latin typeface="Calibri" pitchFamily="34" charset="0"/>
              </a:rPr>
              <a:t>належної</a:t>
            </a:r>
            <a:r>
              <a:rPr lang="ru-RU" sz="2600" dirty="0" smtClean="0">
                <a:latin typeface="Calibri" pitchFamily="34" charset="0"/>
              </a:rPr>
              <a:t> </a:t>
            </a:r>
            <a:endParaRPr lang="ru-RU" sz="2600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smtClean="0">
                <a:latin typeface="Calibri" pitchFamily="34" charset="0"/>
              </a:rPr>
              <a:t>                                     </a:t>
            </a:r>
            <a:r>
              <a:rPr lang="ru-RU" sz="2600" dirty="0" err="1" smtClean="0">
                <a:latin typeface="Calibri" pitchFamily="34" charset="0"/>
              </a:rPr>
              <a:t>поваги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тощо</a:t>
            </a:r>
            <a:endParaRPr lang="ru-RU" sz="2600" dirty="0">
              <a:latin typeface="Calibri" pitchFamily="34" charset="0"/>
            </a:endParaRPr>
          </a:p>
        </p:txBody>
      </p:sp>
      <p:pic>
        <p:nvPicPr>
          <p:cNvPr id="4" name="Рисунок 3" descr="143030_7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2852"/>
            <a:ext cx="3929058" cy="67151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6858000"/>
          </a:xfrm>
        </p:spPr>
        <p:txBody>
          <a:bodyPr>
            <a:normAutofit/>
          </a:bodyPr>
          <a:lstStyle/>
          <a:p>
            <a:r>
              <a:rPr lang="ru-RU" sz="2600" dirty="0" smtClean="0"/>
              <a:t>д</a:t>
            </a:r>
            <a:r>
              <a:rPr lang="ru-RU" sz="2600" dirty="0" smtClean="0"/>
              <a:t>ля </a:t>
            </a:r>
            <a:r>
              <a:rPr lang="ru-RU" sz="2600" dirty="0" err="1" smtClean="0"/>
              <a:t>нього</a:t>
            </a:r>
            <a:r>
              <a:rPr lang="ru-RU" sz="2600" dirty="0" smtClean="0"/>
              <a:t> </a:t>
            </a:r>
            <a:r>
              <a:rPr lang="ru-RU" sz="2600" dirty="0" err="1" smtClean="0"/>
              <a:t>українське</a:t>
            </a:r>
            <a:r>
              <a:rPr lang="ru-RU" sz="2600" dirty="0" smtClean="0"/>
              <a:t> </a:t>
            </a:r>
            <a:r>
              <a:rPr lang="ru-RU" sz="2600" dirty="0" err="1" smtClean="0"/>
              <a:t>прізвище</a:t>
            </a:r>
            <a:r>
              <a:rPr lang="ru-RU" sz="2600" dirty="0" smtClean="0"/>
              <a:t> – </a:t>
            </a:r>
            <a:r>
              <a:rPr lang="ru-RU" sz="2600" dirty="0" err="1" smtClean="0"/>
              <a:t>показник</a:t>
            </a:r>
            <a:r>
              <a:rPr lang="ru-RU" sz="2600" dirty="0" smtClean="0"/>
              <a:t> </a:t>
            </a:r>
            <a:r>
              <a:rPr lang="ru-RU" sz="2600" dirty="0" err="1" smtClean="0"/>
              <a:t>низького</a:t>
            </a:r>
            <a:r>
              <a:rPr lang="ru-RU" sz="2600" dirty="0" smtClean="0"/>
              <a:t> </a:t>
            </a:r>
          </a:p>
          <a:p>
            <a:pPr>
              <a:buNone/>
            </a:pPr>
            <a:r>
              <a:rPr lang="ru-RU" sz="2600" dirty="0" err="1" smtClean="0"/>
              <a:t>походження</a:t>
            </a:r>
            <a:r>
              <a:rPr lang="ru-RU" sz="2600" dirty="0" smtClean="0"/>
              <a:t>, </a:t>
            </a:r>
            <a:r>
              <a:rPr lang="ru-RU" sz="2600" dirty="0" err="1" smtClean="0"/>
              <a:t>ніби</a:t>
            </a:r>
            <a:r>
              <a:rPr lang="ru-RU" sz="2600" dirty="0" smtClean="0"/>
              <a:t> </a:t>
            </a:r>
            <a:r>
              <a:rPr lang="ru-RU" sz="2600" dirty="0" err="1" smtClean="0"/>
              <a:t>натяк</a:t>
            </a:r>
            <a:r>
              <a:rPr lang="ru-RU" sz="2600" dirty="0" smtClean="0"/>
              <a:t> на «</a:t>
            </a:r>
            <a:r>
              <a:rPr lang="ru-RU" sz="2600" dirty="0" err="1" smtClean="0"/>
              <a:t>другосортність</a:t>
            </a:r>
            <a:r>
              <a:rPr lang="ru-RU" sz="2600" dirty="0" smtClean="0"/>
              <a:t>» </a:t>
            </a:r>
            <a:endParaRPr lang="ru-RU" sz="2600" dirty="0" smtClean="0"/>
          </a:p>
          <a:p>
            <a:pPr>
              <a:buNone/>
            </a:pPr>
            <a:r>
              <a:rPr lang="ru-RU" sz="2600" dirty="0" err="1" smtClean="0"/>
              <a:t>людини</a:t>
            </a:r>
            <a:endParaRPr lang="ru-RU" sz="2600" dirty="0" smtClean="0"/>
          </a:p>
          <a:p>
            <a:r>
              <a:rPr lang="ru-RU" sz="2800" dirty="0" err="1" smtClean="0"/>
              <a:t>він</a:t>
            </a:r>
            <a:r>
              <a:rPr lang="ru-RU" sz="2800" dirty="0" smtClean="0"/>
              <a:t> </a:t>
            </a:r>
            <a:r>
              <a:rPr lang="ru-RU" sz="2800" dirty="0" err="1" smtClean="0"/>
              <a:t>згоден</a:t>
            </a:r>
            <a:r>
              <a:rPr lang="ru-RU" sz="2800" dirty="0" smtClean="0"/>
              <a:t> </a:t>
            </a:r>
            <a:r>
              <a:rPr lang="ru-RU" sz="2800" dirty="0" err="1" smtClean="0"/>
              <a:t>називатися</a:t>
            </a:r>
            <a:r>
              <a:rPr lang="ru-RU" sz="2800" dirty="0" smtClean="0"/>
              <a:t> </a:t>
            </a:r>
            <a:r>
              <a:rPr lang="ru-RU" sz="2800" dirty="0" err="1" smtClean="0"/>
              <a:t>малоросом</a:t>
            </a:r>
            <a:r>
              <a:rPr lang="ru-RU" sz="2800" dirty="0" smtClean="0"/>
              <a:t>, </a:t>
            </a:r>
            <a:r>
              <a:rPr lang="ru-RU" sz="2800" dirty="0" err="1" smtClean="0"/>
              <a:t>аби</a:t>
            </a:r>
            <a:r>
              <a:rPr lang="ru-RU" sz="2800" dirty="0" smtClean="0"/>
              <a:t> не </a:t>
            </a:r>
            <a:endParaRPr lang="ru-RU" sz="2800" dirty="0" smtClean="0"/>
          </a:p>
          <a:p>
            <a:pPr>
              <a:buNone/>
            </a:pPr>
            <a:r>
              <a:rPr lang="ru-RU" sz="2800" dirty="0" err="1" smtClean="0"/>
              <a:t>українцем</a:t>
            </a:r>
            <a:r>
              <a:rPr lang="ru-RU" sz="2800" dirty="0" smtClean="0"/>
              <a:t>, </a:t>
            </a:r>
            <a:r>
              <a:rPr lang="ru-RU" sz="2800" dirty="0" err="1" smtClean="0"/>
              <a:t>щоб</a:t>
            </a:r>
            <a:r>
              <a:rPr lang="ru-RU" sz="2800" dirty="0" smtClean="0"/>
              <a:t> бути </a:t>
            </a:r>
            <a:r>
              <a:rPr lang="ru-RU" sz="2800" dirty="0" err="1" smtClean="0"/>
              <a:t>ближчим</a:t>
            </a:r>
            <a:r>
              <a:rPr lang="ru-RU" sz="2800" dirty="0" smtClean="0"/>
              <a:t> до </a:t>
            </a:r>
            <a:r>
              <a:rPr lang="ru-RU" sz="2800" dirty="0" err="1" smtClean="0"/>
              <a:t>великої</a:t>
            </a:r>
            <a:r>
              <a:rPr lang="ru-RU" sz="2800" dirty="0" smtClean="0"/>
              <a:t> </a:t>
            </a:r>
            <a:r>
              <a:rPr lang="ru-RU" sz="2800" dirty="0" err="1" smtClean="0"/>
              <a:t>раси</a:t>
            </a:r>
            <a:endParaRPr lang="ru-RU" sz="2800" dirty="0" smtClean="0"/>
          </a:p>
          <a:p>
            <a:r>
              <a:rPr lang="uk-UA" sz="2800" dirty="0" smtClean="0"/>
              <a:t>з</a:t>
            </a:r>
            <a:r>
              <a:rPr lang="uk-UA" sz="2800" dirty="0" smtClean="0"/>
              <a:t>вик принижуватись перед начальством</a:t>
            </a:r>
          </a:p>
          <a:p>
            <a:r>
              <a:rPr lang="ru-RU" sz="2800" dirty="0" smtClean="0"/>
              <a:t>легко </a:t>
            </a:r>
            <a:r>
              <a:rPr lang="ru-RU" sz="2800" dirty="0" err="1" smtClean="0"/>
              <a:t>забув</a:t>
            </a:r>
            <a:r>
              <a:rPr lang="ru-RU" sz="2800" dirty="0" smtClean="0"/>
              <a:t> </a:t>
            </a:r>
            <a:r>
              <a:rPr lang="ru-RU" sz="2800" dirty="0" err="1" smtClean="0"/>
              <a:t>свій</a:t>
            </a:r>
            <a:r>
              <a:rPr lang="ru-RU" sz="2800" dirty="0" smtClean="0"/>
              <a:t> </a:t>
            </a:r>
            <a:r>
              <a:rPr lang="ru-RU" sz="2800" dirty="0" err="1" smtClean="0"/>
              <a:t>славний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козацький</a:t>
            </a:r>
            <a:r>
              <a:rPr lang="ru-RU" sz="2800" dirty="0" smtClean="0"/>
              <a:t> </a:t>
            </a:r>
            <a:r>
              <a:rPr lang="ru-RU" sz="2800" dirty="0" err="1" smtClean="0"/>
              <a:t>рід</a:t>
            </a:r>
            <a:r>
              <a:rPr lang="ru-RU" sz="2800" dirty="0" smtClean="0"/>
              <a:t>, </a:t>
            </a:r>
            <a:r>
              <a:rPr lang="ru-RU" sz="2800" dirty="0" err="1" smtClean="0"/>
              <a:t>бо</a:t>
            </a:r>
            <a:r>
              <a:rPr lang="ru-RU" sz="2800" dirty="0" smtClean="0"/>
              <a:t> в </a:t>
            </a:r>
            <a:endParaRPr lang="ru-RU" sz="2800" dirty="0" smtClean="0"/>
          </a:p>
          <a:p>
            <a:pPr>
              <a:buNone/>
            </a:pP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міщанському</a:t>
            </a:r>
            <a:r>
              <a:rPr lang="ru-RU" sz="2800" dirty="0" smtClean="0"/>
              <a:t>  </a:t>
            </a:r>
            <a:r>
              <a:rPr lang="ru-RU" sz="2800" dirty="0" err="1" smtClean="0"/>
              <a:t>оточенні</a:t>
            </a:r>
            <a:r>
              <a:rPr lang="ru-RU" sz="2800" dirty="0" smtClean="0"/>
              <a:t> та </a:t>
            </a:r>
            <a:r>
              <a:rPr lang="ru-RU" sz="2800" dirty="0" err="1" smtClean="0"/>
              <a:t>соціальній</a:t>
            </a:r>
            <a:r>
              <a:rPr lang="ru-RU" sz="2800" dirty="0" smtClean="0"/>
              <a:t> </a:t>
            </a:r>
            <a:r>
              <a:rPr lang="ru-RU" sz="2800" dirty="0" err="1" smtClean="0"/>
              <a:t>ситуації</a:t>
            </a:r>
            <a:r>
              <a:rPr lang="ru-RU" sz="2800" dirty="0" smtClean="0"/>
              <a:t> 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того </a:t>
            </a:r>
            <a:r>
              <a:rPr lang="ru-RU" sz="2800" dirty="0" smtClean="0"/>
              <a:t>часу (а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вже</a:t>
            </a:r>
            <a:r>
              <a:rPr lang="ru-RU" sz="2800" dirty="0" smtClean="0"/>
              <a:t> </a:t>
            </a:r>
            <a:r>
              <a:rPr lang="ru-RU" sz="2800" dirty="0" err="1" smtClean="0"/>
              <a:t>радянські</a:t>
            </a:r>
            <a:r>
              <a:rPr lang="ru-RU" sz="2800" dirty="0" smtClean="0"/>
              <a:t> </a:t>
            </a:r>
            <a:r>
              <a:rPr lang="ru-RU" sz="2800" dirty="0" err="1" smtClean="0"/>
              <a:t>часи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пропаганду 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вали </a:t>
            </a:r>
            <a:r>
              <a:rPr lang="ru-RU" sz="2800" dirty="0" err="1" smtClean="0"/>
              <a:t>зовсім</a:t>
            </a:r>
            <a:r>
              <a:rPr lang="ru-RU" sz="2800" dirty="0" smtClean="0"/>
              <a:t> </a:t>
            </a:r>
            <a:r>
              <a:rPr lang="ru-RU" sz="2800" dirty="0" err="1" smtClean="0"/>
              <a:t>інші</a:t>
            </a:r>
            <a:r>
              <a:rPr lang="ru-RU" sz="2800" dirty="0" smtClean="0"/>
              <a:t> </a:t>
            </a:r>
            <a:r>
              <a:rPr lang="ru-RU" sz="2800" dirty="0" err="1" smtClean="0"/>
              <a:t>цінності</a:t>
            </a:r>
            <a:r>
              <a:rPr lang="ru-RU" sz="2800" dirty="0" smtClean="0"/>
              <a:t>)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було</a:t>
            </a:r>
            <a:r>
              <a:rPr lang="ru-RU" sz="2800" dirty="0" smtClean="0"/>
              <a:t> </a:t>
            </a:r>
            <a:r>
              <a:rPr lang="ru-RU" sz="2800" dirty="0" smtClean="0"/>
              <a:t>неактуально</a:t>
            </a:r>
          </a:p>
          <a:p>
            <a:r>
              <a:rPr lang="ru-RU" sz="2800" dirty="0" err="1" smtClean="0"/>
              <a:t>несміливий</a:t>
            </a:r>
            <a:r>
              <a:rPr lang="ru-RU" sz="2800" dirty="0" smtClean="0"/>
              <a:t> </a:t>
            </a:r>
            <a:r>
              <a:rPr lang="ru-RU" sz="2800" dirty="0" smtClean="0"/>
              <a:t>на </a:t>
            </a:r>
            <a:r>
              <a:rPr lang="ru-RU" sz="2800" dirty="0" err="1" smtClean="0"/>
              <a:t>службі</a:t>
            </a:r>
            <a:r>
              <a:rPr lang="ru-RU" sz="2800" dirty="0" smtClean="0"/>
              <a:t>, Мина </a:t>
            </a:r>
            <a:r>
              <a:rPr lang="ru-RU" sz="2800" dirty="0" err="1" smtClean="0"/>
              <a:t>виступає</a:t>
            </a:r>
            <a:r>
              <a:rPr lang="ru-RU" sz="2800" dirty="0" smtClean="0"/>
              <a:t> грубим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endParaRPr lang="ru-RU" sz="2800" dirty="0" smtClean="0"/>
          </a:p>
          <a:p>
            <a:pPr>
              <a:buNone/>
            </a:pPr>
            <a:r>
              <a:rPr lang="ru-RU" sz="2800" dirty="0" err="1" smtClean="0"/>
              <a:t>деспотичним</a:t>
            </a:r>
            <a:r>
              <a:rPr lang="ru-RU" sz="2800" dirty="0" smtClean="0"/>
              <a:t> </a:t>
            </a:r>
            <a:r>
              <a:rPr lang="ru-RU" sz="2800" dirty="0" smtClean="0"/>
              <a:t>у </a:t>
            </a:r>
            <a:r>
              <a:rPr lang="ru-RU" sz="2800" dirty="0" err="1" smtClean="0"/>
              <a:t>сім'ї</a:t>
            </a:r>
            <a:endParaRPr lang="ru-RU" sz="2600" dirty="0" smtClean="0"/>
          </a:p>
          <a:p>
            <a:endParaRPr lang="ru-RU" sz="2600" dirty="0" smtClean="0"/>
          </a:p>
          <a:p>
            <a:pPr>
              <a:buNone/>
            </a:pPr>
            <a:endParaRPr lang="ru-RU" sz="2600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6858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ru-RU" sz="2800" dirty="0" smtClean="0"/>
              <a:t>При </a:t>
            </a:r>
            <a:r>
              <a:rPr lang="ru-RU" sz="2800" dirty="0" err="1" smtClean="0"/>
              <a:t>цьому</a:t>
            </a:r>
            <a:r>
              <a:rPr lang="ru-RU" sz="2800" dirty="0" smtClean="0"/>
              <a:t> Мина як </a:t>
            </a:r>
            <a:r>
              <a:rPr lang="ru-RU" sz="2800" dirty="0" err="1" smtClean="0"/>
              <a:t>особистість</a:t>
            </a:r>
            <a:r>
              <a:rPr lang="ru-RU" sz="2800" dirty="0" smtClean="0"/>
              <a:t> не </a:t>
            </a:r>
            <a:r>
              <a:rPr lang="ru-RU" sz="2800" dirty="0" err="1" smtClean="0"/>
              <a:t>являє</a:t>
            </a:r>
            <a:r>
              <a:rPr lang="ru-RU" sz="2800" dirty="0" smtClean="0"/>
              <a:t> собою </a:t>
            </a:r>
            <a:endParaRPr lang="ru-RU" sz="2800" dirty="0" smtClean="0"/>
          </a:p>
          <a:p>
            <a:pPr>
              <a:buNone/>
            </a:pPr>
            <a:r>
              <a:rPr lang="ru-RU" sz="2800" dirty="0" err="1" smtClean="0"/>
              <a:t>нічого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видатного</a:t>
            </a:r>
            <a:r>
              <a:rPr lang="ru-RU" sz="2800" dirty="0" smtClean="0"/>
              <a:t>.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далеко не </a:t>
            </a:r>
            <a:r>
              <a:rPr lang="ru-RU" sz="2800" dirty="0" err="1" smtClean="0"/>
              <a:t>розумний</a:t>
            </a:r>
            <a:r>
              <a:rPr lang="ru-RU" sz="2800" dirty="0" smtClean="0"/>
              <a:t>, ми </a:t>
            </a:r>
            <a:endParaRPr lang="ru-RU" sz="2800" dirty="0" smtClean="0"/>
          </a:p>
          <a:p>
            <a:pPr>
              <a:buNone/>
            </a:pPr>
            <a:r>
              <a:rPr lang="ru-RU" sz="2800" dirty="0" err="1" smtClean="0"/>
              <a:t>нічого</a:t>
            </a:r>
            <a:r>
              <a:rPr lang="ru-RU" sz="2800" dirty="0" smtClean="0"/>
              <a:t> </a:t>
            </a:r>
            <a:r>
              <a:rPr lang="ru-RU" sz="2800" dirty="0" smtClean="0"/>
              <a:t>не </a:t>
            </a:r>
            <a:r>
              <a:rPr lang="ru-RU" sz="2800" dirty="0" err="1" smtClean="0"/>
              <a:t>знаємо</a:t>
            </a:r>
            <a:r>
              <a:rPr lang="ru-RU" sz="2800" dirty="0" smtClean="0"/>
              <a:t> про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здібності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чи</a:t>
            </a:r>
            <a:r>
              <a:rPr lang="ru-RU" sz="2800" dirty="0" smtClean="0"/>
              <a:t> </a:t>
            </a:r>
            <a:r>
              <a:rPr lang="ru-RU" sz="2800" dirty="0" err="1" smtClean="0"/>
              <a:t>таланти</a:t>
            </a:r>
            <a:r>
              <a:rPr lang="ru-RU" sz="2800" dirty="0" smtClean="0"/>
              <a:t>. Ми </a:t>
            </a:r>
            <a:endParaRPr lang="ru-RU" sz="2800" dirty="0" smtClean="0"/>
          </a:p>
          <a:p>
            <a:pPr>
              <a:buNone/>
            </a:pPr>
            <a:r>
              <a:rPr lang="ru-RU" sz="2800" dirty="0" err="1" smtClean="0"/>
              <a:t>бачимо</a:t>
            </a:r>
            <a:r>
              <a:rPr lang="ru-RU" sz="2800" dirty="0" smtClean="0"/>
              <a:t>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лише</a:t>
            </a:r>
            <a:r>
              <a:rPr lang="ru-RU" sz="2800" dirty="0" smtClean="0"/>
              <a:t> </a:t>
            </a:r>
            <a:r>
              <a:rPr lang="ru-RU" sz="2800" dirty="0" err="1" smtClean="0"/>
              <a:t>одержимим</a:t>
            </a:r>
            <a:r>
              <a:rPr lang="ru-RU" sz="2800" dirty="0" smtClean="0"/>
              <a:t> глупою </a:t>
            </a:r>
            <a:r>
              <a:rPr lang="ru-RU" sz="2800" dirty="0" err="1" smtClean="0"/>
              <a:t>ідеєю</a:t>
            </a:r>
            <a:r>
              <a:rPr lang="ru-RU" sz="2800" dirty="0" smtClean="0"/>
              <a:t>, без </a:t>
            </a:r>
            <a:endParaRPr lang="ru-RU" sz="2800" dirty="0" smtClean="0"/>
          </a:p>
          <a:p>
            <a:pPr>
              <a:buNone/>
            </a:pPr>
            <a:r>
              <a:rPr lang="ru-RU" sz="2800" dirty="0" err="1" smtClean="0"/>
              <a:t>почуття</a:t>
            </a:r>
            <a:r>
              <a:rPr lang="ru-RU" sz="2800" dirty="0" smtClean="0"/>
              <a:t> </a:t>
            </a:r>
            <a:r>
              <a:rPr lang="ru-RU" sz="2800" dirty="0" err="1" smtClean="0"/>
              <a:t>гідності</a:t>
            </a:r>
            <a:r>
              <a:rPr lang="ru-RU" sz="2800" dirty="0" smtClean="0"/>
              <a:t>, </a:t>
            </a:r>
            <a:r>
              <a:rPr lang="ru-RU" sz="2800" dirty="0" err="1" smtClean="0"/>
              <a:t>чванливим</a:t>
            </a:r>
            <a:r>
              <a:rPr lang="ru-RU" sz="2800" dirty="0" smtClean="0"/>
              <a:t> та </a:t>
            </a:r>
            <a:r>
              <a:rPr lang="ru-RU" sz="2800" dirty="0" err="1" smtClean="0"/>
              <a:t>сварливим</a:t>
            </a:r>
            <a:r>
              <a:rPr lang="ru-RU" sz="2800" dirty="0" smtClean="0"/>
              <a:t>.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</a:t>
            </a:r>
            <a:endParaRPr lang="ru-RU" sz="2800" dirty="0" smtClean="0"/>
          </a:p>
          <a:p>
            <a:pPr>
              <a:buNone/>
            </a:pPr>
            <a:r>
              <a:rPr lang="ru-RU" sz="2800" dirty="0" err="1" smtClean="0"/>
              <a:t>смішний</a:t>
            </a:r>
            <a:r>
              <a:rPr lang="ru-RU" sz="2800" dirty="0" smtClean="0"/>
              <a:t> </a:t>
            </a:r>
            <a:r>
              <a:rPr lang="ru-RU" sz="2800" dirty="0" smtClean="0"/>
              <a:t>у </a:t>
            </a:r>
            <a:r>
              <a:rPr lang="ru-RU" sz="2800" dirty="0" err="1" smtClean="0"/>
              <a:t>своєму</a:t>
            </a:r>
            <a:r>
              <a:rPr lang="ru-RU" sz="2800" dirty="0" smtClean="0"/>
              <a:t> </a:t>
            </a:r>
            <a:r>
              <a:rPr lang="ru-RU" sz="2800" dirty="0" err="1" smtClean="0"/>
              <a:t>прагненні</a:t>
            </a:r>
            <a:r>
              <a:rPr lang="ru-RU" sz="2800" dirty="0" smtClean="0"/>
              <a:t> </a:t>
            </a:r>
            <a:r>
              <a:rPr lang="ru-RU" sz="2800" dirty="0" err="1" smtClean="0"/>
              <a:t>змінити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життя</a:t>
            </a:r>
            <a:r>
              <a:rPr lang="ru-RU" sz="2800" dirty="0" smtClean="0"/>
              <a:t> на </a:t>
            </a:r>
            <a:endParaRPr lang="ru-RU" sz="2800" dirty="0" smtClean="0"/>
          </a:p>
          <a:p>
            <a:pPr>
              <a:buNone/>
            </a:pPr>
            <a:r>
              <a:rPr lang="ru-RU" sz="2800" dirty="0" err="1" smtClean="0"/>
              <a:t>краще</a:t>
            </a:r>
            <a:r>
              <a:rPr lang="ru-RU" sz="2800" dirty="0" smtClean="0"/>
              <a:t> </a:t>
            </a:r>
            <a:r>
              <a:rPr lang="ru-RU" sz="2800" dirty="0" err="1" smtClean="0"/>
              <a:t>лише</a:t>
            </a:r>
            <a:r>
              <a:rPr lang="ru-RU" sz="2800" dirty="0" smtClean="0"/>
              <a:t> </a:t>
            </a:r>
            <a:r>
              <a:rPr lang="ru-RU" sz="2800" dirty="0" err="1" smtClean="0"/>
              <a:t>змінивши</a:t>
            </a:r>
            <a:r>
              <a:rPr lang="ru-RU" sz="2800" dirty="0" smtClean="0"/>
              <a:t> </a:t>
            </a:r>
            <a:r>
              <a:rPr lang="ru-RU" sz="2800" dirty="0" err="1" smtClean="0"/>
              <a:t>прізвище</a:t>
            </a:r>
            <a:r>
              <a:rPr lang="ru-RU" sz="2800" dirty="0" smtClean="0"/>
              <a:t> та </a:t>
            </a:r>
            <a:r>
              <a:rPr lang="ru-RU" sz="2800" dirty="0" err="1" smtClean="0"/>
              <a:t>глухий</a:t>
            </a:r>
            <a:r>
              <a:rPr lang="ru-RU" sz="2800" dirty="0" smtClean="0"/>
              <a:t> до </a:t>
            </a:r>
            <a:endParaRPr lang="ru-RU" sz="2800" dirty="0" smtClean="0"/>
          </a:p>
          <a:p>
            <a:pPr>
              <a:buNone/>
            </a:pPr>
            <a:r>
              <a:rPr lang="ru-RU" sz="2800" dirty="0" err="1" smtClean="0"/>
              <a:t>аргументів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проти</a:t>
            </a:r>
            <a:r>
              <a:rPr lang="ru-RU" sz="2800" dirty="0" smtClean="0"/>
              <a:t>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ідеї</a:t>
            </a:r>
            <a:endParaRPr lang="ru-RU" sz="2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Рисунок 3" descr="Мина-Мазайло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4357694"/>
            <a:ext cx="5572164" cy="2364408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5319549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214686"/>
            <a:ext cx="5286380" cy="36433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600" dirty="0" err="1" smtClean="0"/>
              <a:t>Українізацію</a:t>
            </a:r>
            <a:r>
              <a:rPr lang="ru-RU" sz="2600" dirty="0" smtClean="0"/>
              <a:t> </a:t>
            </a:r>
            <a:r>
              <a:rPr lang="ru-RU" sz="2600" dirty="0" err="1" smtClean="0"/>
              <a:t>він</a:t>
            </a:r>
            <a:r>
              <a:rPr lang="ru-RU" sz="2600" dirty="0" smtClean="0"/>
              <a:t> </a:t>
            </a:r>
            <a:r>
              <a:rPr lang="ru-RU" sz="2600" dirty="0" err="1" smtClean="0"/>
              <a:t>сприймає</a:t>
            </a:r>
            <a:r>
              <a:rPr lang="ru-RU" sz="2600" dirty="0" smtClean="0"/>
              <a:t> як </a:t>
            </a:r>
            <a:r>
              <a:rPr lang="ru-RU" sz="2600" dirty="0" err="1" smtClean="0"/>
              <a:t>спробу</a:t>
            </a:r>
            <a:r>
              <a:rPr lang="ru-RU" sz="2600" dirty="0" smtClean="0"/>
              <a:t> </a:t>
            </a:r>
            <a:r>
              <a:rPr lang="ru-RU" sz="2600" dirty="0" err="1" smtClean="0"/>
              <a:t>зробити</a:t>
            </a:r>
            <a:r>
              <a:rPr lang="ru-RU" sz="2600" dirty="0" smtClean="0"/>
              <a:t> </a:t>
            </a:r>
            <a:r>
              <a:rPr lang="ru-RU" sz="2600" dirty="0" err="1" smtClean="0"/>
              <a:t>його</a:t>
            </a:r>
            <a:r>
              <a:rPr lang="ru-RU" sz="2600" dirty="0" smtClean="0"/>
              <a:t> </a:t>
            </a:r>
            <a:endParaRPr lang="ru-RU" sz="2600" dirty="0" smtClean="0"/>
          </a:p>
          <a:p>
            <a:pPr>
              <a:buNone/>
            </a:pPr>
            <a:r>
              <a:rPr lang="ru-RU" sz="2600" dirty="0" smtClean="0"/>
              <a:t>«</a:t>
            </a:r>
            <a:r>
              <a:rPr lang="ru-RU" sz="2600" dirty="0" err="1" smtClean="0"/>
              <a:t>провінціалом</a:t>
            </a:r>
            <a:r>
              <a:rPr lang="ru-RU" sz="2600" dirty="0" smtClean="0"/>
              <a:t>, </a:t>
            </a:r>
            <a:r>
              <a:rPr lang="ru-RU" sz="2600" dirty="0" err="1" smtClean="0"/>
              <a:t>другосортним</a:t>
            </a:r>
            <a:r>
              <a:rPr lang="ru-RU" sz="2600" dirty="0" smtClean="0"/>
              <a:t> </a:t>
            </a:r>
            <a:r>
              <a:rPr lang="ru-RU" sz="2600" dirty="0" err="1" smtClean="0"/>
              <a:t>службовцем</a:t>
            </a:r>
            <a:r>
              <a:rPr lang="ru-RU" sz="2600" dirty="0" smtClean="0"/>
              <a:t> </a:t>
            </a:r>
            <a:r>
              <a:rPr lang="ru-RU" sz="2600" dirty="0" err="1" smtClean="0"/>
              <a:t>і</a:t>
            </a:r>
            <a:r>
              <a:rPr lang="ru-RU" sz="2600" dirty="0" smtClean="0"/>
              <a:t> не </a:t>
            </a:r>
            <a:r>
              <a:rPr lang="ru-RU" sz="2600" dirty="0" err="1" smtClean="0"/>
              <a:t>давати</a:t>
            </a:r>
            <a:r>
              <a:rPr lang="ru-RU" sz="2600" dirty="0" smtClean="0"/>
              <a:t> </a:t>
            </a:r>
            <a:endParaRPr lang="ru-RU" sz="2600" dirty="0" smtClean="0"/>
          </a:p>
          <a:p>
            <a:pPr>
              <a:buNone/>
            </a:pPr>
            <a:r>
              <a:rPr lang="ru-RU" sz="2600" dirty="0" err="1" smtClean="0"/>
              <a:t>мені</a:t>
            </a:r>
            <a:r>
              <a:rPr lang="ru-RU" sz="2600" dirty="0" smtClean="0"/>
              <a:t> </a:t>
            </a:r>
            <a:r>
              <a:rPr lang="ru-RU" sz="2600" dirty="0" smtClean="0"/>
              <a:t>ходи на </a:t>
            </a:r>
            <a:r>
              <a:rPr lang="ru-RU" sz="2600" dirty="0" err="1" smtClean="0"/>
              <a:t>вищі</a:t>
            </a:r>
            <a:r>
              <a:rPr lang="ru-RU" sz="2600" dirty="0" smtClean="0"/>
              <a:t> посади». </a:t>
            </a:r>
            <a:r>
              <a:rPr lang="ru-RU" sz="2600" dirty="0" err="1" smtClean="0"/>
              <a:t>Він</a:t>
            </a:r>
            <a:r>
              <a:rPr lang="ru-RU" sz="2600" dirty="0" smtClean="0"/>
              <a:t>, </a:t>
            </a:r>
            <a:r>
              <a:rPr lang="ru-RU" sz="2600" dirty="0" err="1" smtClean="0"/>
              <a:t>його</a:t>
            </a:r>
            <a:r>
              <a:rPr lang="ru-RU" sz="2600" dirty="0" smtClean="0"/>
              <a:t> дружина та дочка </a:t>
            </a:r>
            <a:endParaRPr lang="ru-RU" sz="2600" dirty="0" smtClean="0"/>
          </a:p>
          <a:p>
            <a:pPr>
              <a:buNone/>
            </a:pPr>
            <a:r>
              <a:rPr lang="ru-RU" sz="2600" dirty="0" err="1" smtClean="0"/>
              <a:t>смішні</a:t>
            </a:r>
            <a:r>
              <a:rPr lang="ru-RU" sz="2600" dirty="0" smtClean="0"/>
              <a:t>, </a:t>
            </a:r>
            <a:r>
              <a:rPr lang="ru-RU" sz="2600" dirty="0" err="1" smtClean="0"/>
              <a:t>бо</a:t>
            </a:r>
            <a:r>
              <a:rPr lang="ru-RU" sz="2600" dirty="0" smtClean="0"/>
              <a:t> </a:t>
            </a:r>
            <a:r>
              <a:rPr lang="ru-RU" sz="2600" dirty="0" err="1" smtClean="0"/>
              <a:t>відхрещуючись</a:t>
            </a:r>
            <a:r>
              <a:rPr lang="ru-RU" sz="2600" dirty="0" smtClean="0"/>
              <a:t> </a:t>
            </a:r>
            <a:r>
              <a:rPr lang="ru-RU" sz="2600" dirty="0" err="1" smtClean="0"/>
              <a:t>від</a:t>
            </a:r>
            <a:r>
              <a:rPr lang="ru-RU" sz="2600" dirty="0" smtClean="0"/>
              <a:t> </a:t>
            </a:r>
            <a:r>
              <a:rPr lang="ru-RU" sz="2600" dirty="0" err="1" smtClean="0"/>
              <a:t>усього</a:t>
            </a:r>
            <a:r>
              <a:rPr lang="ru-RU" sz="2600" dirty="0" smtClean="0"/>
              <a:t> </a:t>
            </a:r>
            <a:r>
              <a:rPr lang="ru-RU" sz="2600" dirty="0" err="1" smtClean="0"/>
              <a:t>українського</a:t>
            </a:r>
            <a:r>
              <a:rPr lang="ru-RU" sz="2600" dirty="0" smtClean="0"/>
              <a:t>, </a:t>
            </a:r>
            <a:endParaRPr lang="ru-RU" sz="2600" dirty="0" smtClean="0"/>
          </a:p>
          <a:p>
            <a:pPr>
              <a:buNone/>
            </a:pPr>
            <a:r>
              <a:rPr lang="ru-RU" sz="2600" dirty="0" err="1" smtClean="0"/>
              <a:t>виставляючи</a:t>
            </a:r>
            <a:r>
              <a:rPr lang="ru-RU" sz="2600" dirty="0" smtClean="0"/>
              <a:t> </a:t>
            </a:r>
            <a:r>
              <a:rPr lang="ru-RU" sz="2600" dirty="0" smtClean="0"/>
              <a:t>себе «</a:t>
            </a:r>
            <a:r>
              <a:rPr lang="ru-RU" sz="2600" dirty="0" err="1" smtClean="0"/>
              <a:t>руськими</a:t>
            </a:r>
            <a:r>
              <a:rPr lang="ru-RU" sz="2600" dirty="0" smtClean="0"/>
              <a:t>», вони разом </a:t>
            </a:r>
            <a:r>
              <a:rPr lang="ru-RU" sz="2600" dirty="0" err="1" smtClean="0"/>
              <a:t>з</a:t>
            </a:r>
            <a:r>
              <a:rPr lang="ru-RU" sz="2600" dirty="0" smtClean="0"/>
              <a:t> </a:t>
            </a:r>
            <a:r>
              <a:rPr lang="ru-RU" sz="2600" dirty="0" err="1" smtClean="0"/>
              <a:t>тим</a:t>
            </a:r>
            <a:r>
              <a:rPr lang="ru-RU" sz="2600" dirty="0" smtClean="0"/>
              <a:t> </a:t>
            </a:r>
            <a:endParaRPr lang="ru-RU" sz="2600" dirty="0" smtClean="0"/>
          </a:p>
          <a:p>
            <a:pPr>
              <a:buNone/>
            </a:pPr>
            <a:r>
              <a:rPr lang="ru-RU" sz="2600" dirty="0" err="1" smtClean="0"/>
              <a:t>навіть</a:t>
            </a:r>
            <a:r>
              <a:rPr lang="ru-RU" sz="2600" dirty="0" smtClean="0"/>
              <a:t> </a:t>
            </a:r>
            <a:r>
              <a:rPr lang="ru-RU" sz="2600" dirty="0" smtClean="0"/>
              <a:t>не </a:t>
            </a:r>
            <a:r>
              <a:rPr lang="ru-RU" sz="2600" dirty="0" err="1" smtClean="0"/>
              <a:t>вміють</a:t>
            </a:r>
            <a:r>
              <a:rPr lang="ru-RU" sz="2600" dirty="0" smtClean="0"/>
              <a:t> правильно </a:t>
            </a:r>
            <a:r>
              <a:rPr lang="ru-RU" sz="2600" dirty="0" err="1" smtClean="0"/>
              <a:t>розмовляти</a:t>
            </a:r>
            <a:r>
              <a:rPr lang="ru-RU" sz="2600" dirty="0" smtClean="0"/>
              <a:t> </a:t>
            </a:r>
            <a:r>
              <a:rPr lang="ru-RU" sz="2600" dirty="0" err="1" smtClean="0"/>
              <a:t>російською</a:t>
            </a:r>
            <a:r>
              <a:rPr lang="ru-RU" sz="2600" dirty="0" smtClean="0"/>
              <a:t> </a:t>
            </a:r>
            <a:endParaRPr lang="ru-RU" sz="2600" dirty="0" smtClean="0"/>
          </a:p>
          <a:p>
            <a:pPr>
              <a:buNone/>
            </a:pPr>
            <a:r>
              <a:rPr lang="ru-RU" sz="2600" dirty="0" err="1" smtClean="0"/>
              <a:t>мовою</a:t>
            </a:r>
            <a:r>
              <a:rPr lang="ru-RU" sz="2600" dirty="0" smtClean="0"/>
              <a:t>.</a:t>
            </a:r>
            <a:r>
              <a:rPr lang="ru-RU" sz="2800" dirty="0" smtClean="0"/>
              <a:t> </a:t>
            </a:r>
            <a:r>
              <a:rPr lang="ru-RU" sz="2800" dirty="0" err="1" smtClean="0"/>
              <a:t>Закінчується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історія</a:t>
            </a:r>
            <a:r>
              <a:rPr lang="ru-RU" sz="2800" dirty="0" smtClean="0"/>
              <a:t> </a:t>
            </a:r>
            <a:r>
              <a:rPr lang="ru-RU" sz="2800" dirty="0" err="1" smtClean="0"/>
              <a:t>Мазайла</a:t>
            </a:r>
            <a:r>
              <a:rPr lang="ru-RU" sz="2800" dirty="0" smtClean="0"/>
              <a:t> чисто </a:t>
            </a:r>
            <a:r>
              <a:rPr lang="ru-RU" sz="2800" dirty="0" smtClean="0"/>
              <a:t>по-</a:t>
            </a:r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                                                       </a:t>
            </a:r>
            <a:r>
              <a:rPr lang="ru-RU" sz="2800" dirty="0" err="1" smtClean="0"/>
              <a:t>гоголівському</a:t>
            </a:r>
            <a:r>
              <a:rPr lang="ru-RU" sz="2800" dirty="0" smtClean="0"/>
              <a:t> —</a:t>
            </a:r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                                                       «</a:t>
            </a:r>
            <a:r>
              <a:rPr lang="ru-RU" sz="2800" dirty="0" err="1" smtClean="0"/>
              <a:t>німою</a:t>
            </a:r>
            <a:r>
              <a:rPr lang="ru-RU" sz="2800" dirty="0" smtClean="0"/>
              <a:t>» сценою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                                                       </a:t>
            </a:r>
            <a:r>
              <a:rPr lang="ru-RU" sz="2800" dirty="0" err="1" smtClean="0"/>
              <a:t>повним</a:t>
            </a:r>
            <a:r>
              <a:rPr lang="ru-RU" sz="2800" dirty="0" smtClean="0"/>
              <a:t> </a:t>
            </a:r>
            <a:r>
              <a:rPr lang="ru-RU" sz="2800" dirty="0" smtClean="0"/>
              <a:t>крахом героя — 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                                                      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звільняють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                                                        посади </a:t>
            </a:r>
            <a:r>
              <a:rPr lang="ru-RU" sz="2800" dirty="0" smtClean="0"/>
              <a:t>«за 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                                                       </a:t>
            </a:r>
            <a:r>
              <a:rPr lang="ru-RU" sz="2800" dirty="0" err="1" smtClean="0"/>
              <a:t>систематичний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опір</a:t>
            </a:r>
            <a:r>
              <a:rPr lang="ru-RU" sz="2800" dirty="0" smtClean="0"/>
              <a:t> 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                                                       </a:t>
            </a:r>
            <a:r>
              <a:rPr lang="ru-RU" sz="2800" dirty="0" err="1" smtClean="0"/>
              <a:t>українізації</a:t>
            </a:r>
            <a:r>
              <a:rPr lang="ru-RU" sz="2800" dirty="0" smtClean="0"/>
              <a:t>»</a:t>
            </a: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uk-UA" b="1" i="1" dirty="0" smtClean="0">
                <a:solidFill>
                  <a:schemeClr val="accent1">
                    <a:lumMod val="50000"/>
                  </a:schemeClr>
                </a:solidFill>
              </a:rPr>
              <a:t>Лина </a:t>
            </a:r>
            <a:r>
              <a:rPr lang="uk-UA" b="1" i="1" dirty="0" err="1" smtClean="0">
                <a:solidFill>
                  <a:schemeClr val="accent1">
                    <a:lumMod val="50000"/>
                  </a:schemeClr>
                </a:solidFill>
              </a:rPr>
              <a:t>Мазайло</a:t>
            </a:r>
            <a:endParaRPr lang="uk-UA" b="1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800" dirty="0" smtClean="0"/>
              <a:t>«Мене обдурив: я </a:t>
            </a:r>
            <a:r>
              <a:rPr lang="ru-RU" sz="2800" dirty="0" err="1" smtClean="0"/>
              <a:t>покохала</a:t>
            </a:r>
            <a:r>
              <a:rPr lang="ru-RU" sz="2800" dirty="0" smtClean="0"/>
              <a:t> не </a:t>
            </a:r>
            <a:r>
              <a:rPr lang="ru-RU" sz="2800" dirty="0" err="1" smtClean="0"/>
              <a:t>Мазайла</a:t>
            </a:r>
            <a:r>
              <a:rPr lang="ru-RU" sz="2800" dirty="0" smtClean="0"/>
              <a:t>, а 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Мазалова»</a:t>
            </a:r>
            <a:endParaRPr lang="uk-UA" sz="28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Микола-Куліш-Мина-Мазайло-скорочено-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571612"/>
            <a:ext cx="9144000" cy="5286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6858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596646" indent="-514350"/>
            <a:r>
              <a:rPr lang="uk-UA" sz="2800" dirty="0" smtClean="0">
                <a:solidFill>
                  <a:schemeClr val="bg1"/>
                </a:solidFill>
              </a:rPr>
              <a:t>т</a:t>
            </a:r>
            <a:r>
              <a:rPr lang="uk-UA" sz="2800" dirty="0" smtClean="0">
                <a:solidFill>
                  <a:schemeClr val="bg1"/>
                </a:solidFill>
              </a:rPr>
              <a:t>ипова та неосвічена міщанка</a:t>
            </a:r>
          </a:p>
          <a:p>
            <a:pPr marL="596646" indent="-514350"/>
            <a:r>
              <a:rPr lang="ru-RU" sz="2800" dirty="0" smtClean="0"/>
              <a:t> </a:t>
            </a:r>
            <a:r>
              <a:rPr lang="ru-RU" sz="2800" dirty="0" err="1" smtClean="0"/>
              <a:t>поділяє</a:t>
            </a:r>
            <a:r>
              <a:rPr lang="ru-RU" sz="2800" dirty="0" smtClean="0"/>
              <a:t> </a:t>
            </a:r>
            <a:r>
              <a:rPr lang="ru-RU" sz="2800" dirty="0" err="1" smtClean="0"/>
              <a:t>суб’єктивно</a:t>
            </a:r>
            <a:r>
              <a:rPr lang="ru-RU" sz="2800" dirty="0" smtClean="0"/>
              <a:t> </a:t>
            </a:r>
            <a:r>
              <a:rPr lang="ru-RU" sz="2800" dirty="0" err="1" smtClean="0"/>
              <a:t>вмотивовану</a:t>
            </a:r>
            <a:r>
              <a:rPr lang="ru-RU" sz="2800" dirty="0" smtClean="0"/>
              <a:t> </a:t>
            </a:r>
            <a:r>
              <a:rPr lang="ru-RU" sz="2800" dirty="0" err="1" smtClean="0"/>
              <a:t>зневагу</a:t>
            </a:r>
            <a:r>
              <a:rPr lang="ru-RU" sz="2800" dirty="0" smtClean="0"/>
              <a:t> </a:t>
            </a:r>
          </a:p>
          <a:p>
            <a:pPr marL="596646" indent="-514350">
              <a:buNone/>
            </a:pPr>
            <a:r>
              <a:rPr lang="ru-RU" sz="2800" dirty="0" smtClean="0"/>
              <a:t>Мини </a:t>
            </a:r>
            <a:r>
              <a:rPr lang="ru-RU" sz="2800" dirty="0" smtClean="0"/>
              <a:t>до </a:t>
            </a:r>
            <a:r>
              <a:rPr lang="ru-RU" sz="2800" dirty="0" err="1" smtClean="0"/>
              <a:t>всього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українського</a:t>
            </a:r>
            <a:endParaRPr lang="ru-RU" sz="2800" dirty="0" smtClean="0"/>
          </a:p>
          <a:p>
            <a:pPr marL="596646" indent="-514350"/>
            <a:r>
              <a:rPr lang="ru-RU" sz="2800" dirty="0" err="1" smtClean="0"/>
              <a:t>показово</a:t>
            </a:r>
            <a:r>
              <a:rPr lang="ru-RU" sz="2800" dirty="0" smtClean="0"/>
              <a:t> </a:t>
            </a:r>
            <a:r>
              <a:rPr lang="ru-RU" sz="2800" dirty="0" err="1" smtClean="0"/>
              <a:t>копіює</a:t>
            </a:r>
            <a:r>
              <a:rPr lang="ru-RU" sz="2800" dirty="0" smtClean="0"/>
              <a:t> </a:t>
            </a:r>
            <a:r>
              <a:rPr lang="ru-RU" sz="2800" dirty="0" err="1" smtClean="0"/>
              <a:t>шляхетних</a:t>
            </a:r>
            <a:r>
              <a:rPr lang="ru-RU" sz="2800" dirty="0" smtClean="0"/>
              <a:t> дам, </a:t>
            </a:r>
            <a:r>
              <a:rPr lang="ru-RU" sz="2800" dirty="0" err="1" smtClean="0"/>
              <a:t>кокетує</a:t>
            </a:r>
            <a:r>
              <a:rPr lang="ru-RU" sz="2800" dirty="0" smtClean="0"/>
              <a:t>, </a:t>
            </a:r>
          </a:p>
          <a:p>
            <a:pPr marL="596646" indent="-514350">
              <a:buNone/>
            </a:pPr>
            <a:r>
              <a:rPr lang="ru-RU" sz="2800" dirty="0" err="1" smtClean="0"/>
              <a:t>ахає</a:t>
            </a:r>
            <a:r>
              <a:rPr lang="ru-RU" sz="2800" dirty="0" smtClean="0"/>
              <a:t> </a:t>
            </a:r>
            <a:r>
              <a:rPr lang="ru-RU" sz="2800" dirty="0" smtClean="0"/>
              <a:t>та </a:t>
            </a:r>
            <a:r>
              <a:rPr lang="ru-RU" sz="2800" dirty="0" err="1" smtClean="0"/>
              <a:t>хапається</a:t>
            </a:r>
            <a:r>
              <a:rPr lang="ru-RU" sz="2800" dirty="0" smtClean="0"/>
              <a:t> </a:t>
            </a:r>
            <a:r>
              <a:rPr lang="ru-RU" sz="2800" dirty="0" smtClean="0"/>
              <a:t>за </a:t>
            </a:r>
            <a:r>
              <a:rPr lang="ru-RU" sz="2800" dirty="0" err="1" smtClean="0"/>
              <a:t>серце</a:t>
            </a:r>
            <a:endParaRPr lang="ru-RU" sz="2800" dirty="0" smtClean="0"/>
          </a:p>
          <a:p>
            <a:pPr marL="596646" indent="-514350"/>
            <a:r>
              <a:rPr lang="ru-RU" sz="2800" dirty="0" smtClean="0"/>
              <a:t>з</a:t>
            </a:r>
            <a:r>
              <a:rPr lang="ru-RU" sz="2800" dirty="0" smtClean="0"/>
              <a:t> дочкою </a:t>
            </a:r>
            <a:r>
              <a:rPr lang="ru-RU" sz="2800" dirty="0" err="1" smtClean="0"/>
              <a:t>між</a:t>
            </a:r>
            <a:r>
              <a:rPr lang="ru-RU" sz="2800" dirty="0" smtClean="0"/>
              <a:t> </a:t>
            </a:r>
            <a:r>
              <a:rPr lang="ru-RU" sz="2800" dirty="0" smtClean="0"/>
              <a:t>собою </a:t>
            </a:r>
            <a:r>
              <a:rPr lang="ru-RU" sz="2800" dirty="0" err="1" smtClean="0"/>
              <a:t>гризуться</a:t>
            </a:r>
            <a:r>
              <a:rPr lang="ru-RU" sz="2800" dirty="0" smtClean="0"/>
              <a:t>, як собаки, </a:t>
            </a:r>
            <a:endParaRPr lang="ru-RU" sz="2800" dirty="0" smtClean="0"/>
          </a:p>
          <a:p>
            <a:pPr marL="596646" indent="-514350">
              <a:buNone/>
            </a:pPr>
            <a:r>
              <a:rPr lang="ru-RU" sz="2800" dirty="0" err="1" smtClean="0"/>
              <a:t>зовсім</a:t>
            </a:r>
            <a:r>
              <a:rPr lang="ru-RU" sz="2800" dirty="0" smtClean="0"/>
              <a:t> </a:t>
            </a:r>
            <a:r>
              <a:rPr lang="ru-RU" sz="2800" dirty="0" smtClean="0"/>
              <a:t>не </a:t>
            </a:r>
            <a:r>
              <a:rPr lang="ru-RU" sz="2800" dirty="0" err="1" smtClean="0"/>
              <a:t>поважають</a:t>
            </a:r>
            <a:r>
              <a:rPr lang="ru-RU" sz="2800" dirty="0" smtClean="0"/>
              <a:t> </a:t>
            </a:r>
            <a:r>
              <a:rPr lang="ru-RU" sz="2800" dirty="0" smtClean="0"/>
              <a:t>одна </a:t>
            </a:r>
            <a:r>
              <a:rPr lang="ru-RU" sz="2800" dirty="0" smtClean="0"/>
              <a:t>одну</a:t>
            </a:r>
          </a:p>
          <a:p>
            <a:pPr marL="596646" indent="-514350"/>
            <a:r>
              <a:rPr lang="ru-RU" sz="2800" dirty="0" err="1" smtClean="0"/>
              <a:t>ї</a:t>
            </a:r>
            <a:r>
              <a:rPr lang="ru-RU" sz="2800" dirty="0" err="1" smtClean="0"/>
              <a:t>ї</a:t>
            </a:r>
            <a:r>
              <a:rPr lang="ru-RU" sz="2800" dirty="0" smtClean="0"/>
              <a:t> </a:t>
            </a:r>
            <a:r>
              <a:rPr lang="ru-RU" sz="2800" dirty="0" err="1" smtClean="0"/>
              <a:t>життя</a:t>
            </a:r>
            <a:r>
              <a:rPr lang="ru-RU" sz="2800" dirty="0" smtClean="0"/>
              <a:t> </a:t>
            </a:r>
            <a:r>
              <a:rPr lang="ru-RU" sz="2800" dirty="0" err="1" smtClean="0"/>
              <a:t>складається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пліток</a:t>
            </a:r>
            <a:r>
              <a:rPr lang="ru-RU" sz="2800" dirty="0" smtClean="0"/>
              <a:t>, </a:t>
            </a:r>
            <a:r>
              <a:rPr lang="ru-RU" sz="2800" dirty="0" err="1" smtClean="0"/>
              <a:t>підглядань</a:t>
            </a:r>
            <a:r>
              <a:rPr lang="ru-RU" sz="2800" dirty="0" smtClean="0"/>
              <a:t>, </a:t>
            </a:r>
            <a:endParaRPr lang="ru-RU" sz="2800" dirty="0" smtClean="0"/>
          </a:p>
          <a:p>
            <a:pPr marL="596646" indent="-514350">
              <a:buNone/>
            </a:pPr>
            <a:r>
              <a:rPr lang="ru-RU" sz="2800" dirty="0" err="1" smtClean="0"/>
              <a:t>обговорення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нарядів</a:t>
            </a:r>
            <a:r>
              <a:rPr lang="ru-RU" sz="2800" dirty="0" smtClean="0"/>
              <a:t> тих, </a:t>
            </a:r>
            <a:r>
              <a:rPr lang="ru-RU" sz="2800" dirty="0" err="1" smtClean="0"/>
              <a:t>хто</a:t>
            </a:r>
            <a:r>
              <a:rPr lang="ru-RU" sz="2800" dirty="0" smtClean="0"/>
              <a:t> «добре </a:t>
            </a:r>
            <a:r>
              <a:rPr lang="ru-RU" sz="2800" dirty="0" err="1" smtClean="0"/>
              <a:t>влаштувався</a:t>
            </a:r>
            <a:r>
              <a:rPr lang="ru-RU" sz="2800" dirty="0" smtClean="0"/>
              <a:t> </a:t>
            </a:r>
            <a:endParaRPr lang="ru-RU" sz="2800" dirty="0" smtClean="0"/>
          </a:p>
          <a:p>
            <a:pPr marL="596646" indent="-514350">
              <a:buNone/>
            </a:pPr>
            <a:r>
              <a:rPr lang="ru-RU" sz="2800" dirty="0" smtClean="0"/>
              <a:t>у </a:t>
            </a:r>
            <a:r>
              <a:rPr lang="ru-RU" sz="2800" dirty="0" err="1" smtClean="0"/>
              <a:t>житті</a:t>
            </a:r>
            <a:r>
              <a:rPr lang="ru-RU" sz="2800" dirty="0" smtClean="0"/>
              <a:t>». Усе,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суперечить</a:t>
            </a:r>
            <a:r>
              <a:rPr lang="ru-RU" sz="2800" dirty="0" smtClean="0"/>
              <a:t>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поглядам</a:t>
            </a:r>
            <a:r>
              <a:rPr lang="ru-RU" sz="2800" dirty="0" smtClean="0"/>
              <a:t>, </a:t>
            </a:r>
            <a:endParaRPr lang="ru-RU" sz="2800" dirty="0" smtClean="0"/>
          </a:p>
          <a:p>
            <a:pPr marL="596646" indent="-514350">
              <a:buNone/>
            </a:pPr>
            <a:r>
              <a:rPr lang="ru-RU" sz="2800" dirty="0" err="1" smtClean="0"/>
              <a:t>піддається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жорсткому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осуду</a:t>
            </a:r>
            <a:endParaRPr lang="ru-RU" sz="2800" dirty="0" smtClean="0"/>
          </a:p>
          <a:p>
            <a:pPr marL="596646" indent="-514350"/>
            <a:r>
              <a:rPr lang="ru-RU" sz="2800" dirty="0" err="1" smtClean="0"/>
              <a:t>неосвічена</a:t>
            </a:r>
            <a:r>
              <a:rPr lang="ru-RU" sz="2800" dirty="0" smtClean="0"/>
              <a:t> та глупа, вона </a:t>
            </a:r>
            <a:r>
              <a:rPr lang="ru-RU" sz="2800" dirty="0" err="1" smtClean="0"/>
              <a:t>всерйоз</a:t>
            </a:r>
            <a:r>
              <a:rPr lang="ru-RU" sz="2800" dirty="0" smtClean="0"/>
              <a:t> </a:t>
            </a:r>
            <a:r>
              <a:rPr lang="ru-RU" sz="2800" dirty="0" err="1" smtClean="0"/>
              <a:t>хоче</a:t>
            </a:r>
            <a:r>
              <a:rPr lang="ru-RU" sz="2800" dirty="0" smtClean="0"/>
              <a:t> </a:t>
            </a:r>
            <a:endParaRPr lang="ru-RU" sz="2800" dirty="0" smtClean="0"/>
          </a:p>
          <a:p>
            <a:pPr marL="596646" indent="-514350">
              <a:buNone/>
            </a:pPr>
            <a:r>
              <a:rPr lang="ru-RU" sz="2800" dirty="0" err="1" smtClean="0"/>
              <a:t>проклясти</a:t>
            </a:r>
            <a:r>
              <a:rPr lang="ru-RU" sz="2800" dirty="0" smtClean="0"/>
              <a:t> </a:t>
            </a:r>
            <a:r>
              <a:rPr lang="ru-RU" sz="2800" dirty="0" err="1" smtClean="0"/>
              <a:t>сина</a:t>
            </a:r>
            <a:r>
              <a:rPr lang="ru-RU" sz="2800" dirty="0" smtClean="0"/>
              <a:t>, </a:t>
            </a:r>
            <a:r>
              <a:rPr lang="ru-RU" sz="2800" dirty="0" err="1" smtClean="0"/>
              <a:t>щоб</a:t>
            </a:r>
            <a:r>
              <a:rPr lang="ru-RU" sz="2800" dirty="0" smtClean="0"/>
              <a:t>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</a:t>
            </a:r>
            <a:r>
              <a:rPr lang="ru-RU" sz="2800" dirty="0" err="1" smtClean="0"/>
              <a:t>зголосився</a:t>
            </a:r>
            <a:r>
              <a:rPr lang="ru-RU" sz="2800" dirty="0" smtClean="0"/>
              <a:t> на </a:t>
            </a:r>
            <a:r>
              <a:rPr lang="ru-RU" sz="2800" dirty="0" err="1" smtClean="0"/>
              <a:t>батькову</a:t>
            </a:r>
            <a:r>
              <a:rPr lang="ru-RU" sz="2800" dirty="0" smtClean="0"/>
              <a:t> </a:t>
            </a:r>
            <a:endParaRPr lang="ru-RU" sz="2800" dirty="0" smtClean="0"/>
          </a:p>
          <a:p>
            <a:pPr marL="596646" indent="-514350">
              <a:buNone/>
            </a:pPr>
            <a:r>
              <a:rPr lang="ru-RU" sz="2800" dirty="0" err="1" smtClean="0"/>
              <a:t>примху</a:t>
            </a:r>
            <a:endParaRPr lang="ru-RU" sz="2800" dirty="0" smtClean="0"/>
          </a:p>
          <a:p>
            <a:pPr marL="596646" indent="-514350">
              <a:buNone/>
            </a:pPr>
            <a:endParaRPr lang="ru-RU" sz="2800" dirty="0" smtClean="0"/>
          </a:p>
          <a:p>
            <a:pPr marL="596646" indent="-514350">
              <a:buNone/>
            </a:pPr>
            <a:endParaRPr lang="uk-UA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131</TotalTime>
  <Words>541</Words>
  <Application>Microsoft Office PowerPoint</Application>
  <PresentationFormat>Экран (4:3)</PresentationFormat>
  <Paragraphs>108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Характеристика Мини Мазайла та Лини Мазайло</vt:lpstr>
      <vt:lpstr>Слайд 2</vt:lpstr>
      <vt:lpstr>Мина Мазайло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14</cp:revision>
  <dcterms:created xsi:type="dcterms:W3CDTF">2014-12-01T16:33:20Z</dcterms:created>
  <dcterms:modified xsi:type="dcterms:W3CDTF">2014-12-01T18:45:06Z</dcterms:modified>
</cp:coreProperties>
</file>