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632848" cy="252027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b="1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Павло</a:t>
            </a:r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spc="0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</a:t>
            </a:r>
            <a:r>
              <a:rPr lang="en-US" b="1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агребельний</a:t>
            </a:r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–</a:t>
            </a:r>
            <a:b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b="1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Патріарх</a:t>
            </a:r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української</a:t>
            </a:r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літератури</a:t>
            </a:r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(1924-2009)</a:t>
            </a:r>
            <a:endParaRPr lang="ru-RU" b="1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08920"/>
            <a:ext cx="4106913" cy="401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759951"/>
      </p:ext>
    </p:extLst>
  </p:cSld>
  <p:clrMapOvr>
    <a:masterClrMapping/>
  </p:clrMapOvr>
  <p:transition spd="slow" advTm="3746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21630"/>
            <a:ext cx="4680520" cy="53729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“</a:t>
            </a:r>
            <a:r>
              <a:rPr lang="en-US" dirty="0" err="1" smtClean="0"/>
              <a:t>Євпраксія</a:t>
            </a:r>
            <a:r>
              <a:rPr lang="en-US" dirty="0" smtClean="0"/>
              <a:t> “(1975 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44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440">
        <p:split orient="vert"/>
      </p:transition>
    </mc:Choice>
    <mc:Fallback>
      <p:transition spd="slow" advTm="1944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06" y="1981199"/>
            <a:ext cx="7249894" cy="467892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17644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“Л</a:t>
            </a:r>
            <a:r>
              <a:rPr lang="ru-RU" dirty="0" err="1" smtClean="0">
                <a:effectLst/>
              </a:rPr>
              <a:t>юдина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— це підсумок усього, що з нею було. Але людина — це й підсумок тих книг, які вона прочитала</a:t>
            </a:r>
            <a:r>
              <a:rPr lang="ru-RU" dirty="0" smtClean="0">
                <a:effectLst/>
              </a:rPr>
              <a:t>.</a:t>
            </a:r>
            <a:r>
              <a:rPr lang="en-US" dirty="0" smtClean="0">
                <a:effectLst/>
              </a:rPr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933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455"/>
    </mc:Choice>
    <mc:Fallback>
      <p:transition spd="slow" advTm="1645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404664"/>
            <a:ext cx="8388424" cy="1152128"/>
          </a:xfrm>
        </p:spPr>
        <p:txBody>
          <a:bodyPr>
            <a:normAutofit fontScale="90000"/>
          </a:bodyPr>
          <a:lstStyle/>
          <a:p>
            <a:r>
              <a:rPr lang="ru-RU" dirty="0"/>
              <a:t>“</a:t>
            </a:r>
            <a:r>
              <a:rPr lang="ru-RU" dirty="0" err="1"/>
              <a:t>Геній</a:t>
            </a:r>
            <a:r>
              <a:rPr lang="ru-RU" dirty="0"/>
              <a:t> ,як </a:t>
            </a:r>
            <a:r>
              <a:rPr lang="ru-RU" dirty="0" err="1"/>
              <a:t>істина</a:t>
            </a:r>
            <a:r>
              <a:rPr lang="ru-RU" dirty="0"/>
              <a:t> </a:t>
            </a:r>
            <a:r>
              <a:rPr lang="ru-RU" dirty="0" err="1"/>
              <a:t>сильніший</a:t>
            </a:r>
            <a:r>
              <a:rPr lang="ru-RU" dirty="0"/>
              <a:t> </a:t>
            </a:r>
            <a:r>
              <a:rPr lang="ru-RU" dirty="0" err="1"/>
              <a:t>деспотів</a:t>
            </a:r>
            <a:r>
              <a:rPr lang="ru-RU" dirty="0"/>
              <a:t>”</a:t>
            </a:r>
            <a:endParaRPr lang="en-US" dirty="0" smtClean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“</a:t>
            </a:r>
            <a:r>
              <a:rPr lang="ru-RU" dirty="0" err="1" smtClean="0">
                <a:solidFill>
                  <a:srgbClr val="000000"/>
                </a:solidFill>
                <a:latin typeface="Pt Sans"/>
              </a:rPr>
              <a:t>Що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суворіша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істина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обурює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проти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себе той,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хто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її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проповідує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всій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оголеності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”</a:t>
            </a:r>
            <a:endParaRPr lang="ru-RU" dirty="0">
              <a:solidFill>
                <a:srgbClr val="000000"/>
              </a:solidFill>
              <a:latin typeface="Pt Sans"/>
            </a:endParaRPr>
          </a:p>
          <a:p>
            <a:endParaRPr lang="en-US" dirty="0" smtClean="0">
              <a:solidFill>
                <a:srgbClr val="000000"/>
              </a:solidFill>
              <a:latin typeface="Pt San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Pt Sans"/>
              </a:rPr>
              <a:t>“</a:t>
            </a:r>
            <a:r>
              <a:rPr lang="ru-RU" dirty="0" err="1" smtClean="0">
                <a:solidFill>
                  <a:srgbClr val="000000"/>
                </a:solidFill>
                <a:latin typeface="Pt Sans"/>
              </a:rPr>
              <a:t>Світ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ніколи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пробачає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успіху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“</a:t>
            </a:r>
            <a:endParaRPr lang="en-US" dirty="0" smtClean="0">
              <a:solidFill>
                <a:srgbClr val="000000"/>
              </a:solidFill>
              <a:latin typeface="Pt Sans"/>
            </a:endParaRPr>
          </a:p>
          <a:p>
            <a:endParaRPr lang="en-US" dirty="0" smtClean="0">
              <a:solidFill>
                <a:srgbClr val="000000"/>
              </a:solidFill>
              <a:latin typeface="Pt Sans"/>
            </a:endParaRPr>
          </a:p>
          <a:p>
            <a:endParaRPr lang="en-US" dirty="0">
              <a:solidFill>
                <a:srgbClr val="000000"/>
              </a:solidFill>
              <a:latin typeface="Pt San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Pt Sans"/>
              </a:rPr>
              <a:t>“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Від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долі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не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тікають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,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їй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йдуть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на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зустріч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.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Все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Pt Sans"/>
              </a:rPr>
              <a:t>життя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 “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Pt Sans"/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Pt San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Pt Sans"/>
              </a:rPr>
              <a:t>“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“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Але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хто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хоче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жити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, повинен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перемагати</a:t>
            </a:r>
            <a:r>
              <a:rPr lang="ru-RU" dirty="0" smtClean="0">
                <a:solidFill>
                  <a:srgbClr val="000000"/>
                </a:solidFill>
                <a:latin typeface="Pt Sans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Pt Sans"/>
              </a:rPr>
              <a:t>”</a:t>
            </a:r>
            <a:endParaRPr lang="ru-RU" dirty="0">
              <a:solidFill>
                <a:srgbClr val="000000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1316884630"/>
      </p:ext>
    </p:extLst>
  </p:cSld>
  <p:clrMapOvr>
    <a:masterClrMapping/>
  </p:clrMapOvr>
  <p:transition spd="slow" advTm="20373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512839"/>
            <a:ext cx="3888432" cy="53129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Юлія</a:t>
            </a:r>
            <a:r>
              <a:rPr lang="en-US" dirty="0" smtClean="0"/>
              <a:t> ,</a:t>
            </a:r>
            <a:r>
              <a:rPr lang="en-US" dirty="0" err="1" smtClean="0"/>
              <a:t>або</a:t>
            </a:r>
            <a:r>
              <a:rPr lang="en-US" dirty="0" smtClean="0"/>
              <a:t> </a:t>
            </a:r>
            <a:r>
              <a:rPr lang="en-US" dirty="0" err="1" smtClean="0"/>
              <a:t>запрошення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самовбивства</a:t>
            </a:r>
            <a:r>
              <a:rPr lang="en-US" dirty="0" smtClean="0"/>
              <a:t>”(1994 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84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8170">
        <p:split orient="vert"/>
      </p:transition>
    </mc:Choice>
    <mc:Fallback>
      <p:transition spd="slow" advTm="1817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541747"/>
            <a:ext cx="4032448" cy="505560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“ </a:t>
            </a:r>
            <a:r>
              <a:rPr lang="en-US" dirty="0" err="1" smtClean="0"/>
              <a:t>Зло</a:t>
            </a:r>
            <a:r>
              <a:rPr lang="en-US" dirty="0" smtClean="0"/>
              <a:t> ”(1980 р .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41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12"/>
    </mc:Choice>
    <mc:Fallback>
      <p:transition spd="slow" advTm="1141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291340"/>
            <a:ext cx="3888432" cy="53807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“</a:t>
            </a:r>
            <a:r>
              <a:rPr lang="en-US" dirty="0" err="1" smtClean="0"/>
              <a:t>Роксолана</a:t>
            </a:r>
            <a:r>
              <a:rPr lang="en-US" dirty="0" smtClean="0"/>
              <a:t> “ (1980 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15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226"/>
    </mc:Choice>
    <mc:Fallback>
      <p:transition spd="slow" advTm="2922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52569"/>
            <a:ext cx="4392488" cy="504573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“</a:t>
            </a:r>
            <a:r>
              <a:rPr lang="en-US" dirty="0" err="1" smtClean="0"/>
              <a:t>Розгін</a:t>
            </a:r>
            <a:r>
              <a:rPr lang="en-US" dirty="0" smtClean="0"/>
              <a:t>”(1974 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759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316"/>
    </mc:Choice>
    <mc:Fallback>
      <p:transition spd="slow" advTm="2231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06" y="1340768"/>
            <a:ext cx="4398590" cy="54389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Тисячолітній</a:t>
            </a:r>
            <a:r>
              <a:rPr lang="en-US" dirty="0" smtClean="0"/>
              <a:t> </a:t>
            </a:r>
            <a:r>
              <a:rPr lang="en-US" dirty="0" err="1" smtClean="0"/>
              <a:t>Миколай</a:t>
            </a:r>
            <a:r>
              <a:rPr lang="en-US" dirty="0" smtClean="0"/>
              <a:t>”(1994 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05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562">
        <p:split orient="vert"/>
      </p:transition>
    </mc:Choice>
    <mc:Fallback>
      <p:transition spd="slow" advTm="1356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33736"/>
            <a:ext cx="6120680" cy="51845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“</a:t>
            </a:r>
            <a:r>
              <a:rPr lang="en-US" dirty="0" err="1" smtClean="0"/>
              <a:t>Диво</a:t>
            </a:r>
            <a:r>
              <a:rPr lang="en-US" dirty="0" smtClean="0"/>
              <a:t> “ (1968 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80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84"/>
    </mc:Choice>
    <mc:Fallback>
      <p:transition spd="slow" advTm="1378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Ангельська</a:t>
            </a:r>
            <a:r>
              <a:rPr lang="en-US" dirty="0" smtClean="0"/>
              <a:t> </a:t>
            </a:r>
            <a:r>
              <a:rPr lang="en-US" dirty="0" err="1" smtClean="0"/>
              <a:t>плоть</a:t>
            </a:r>
            <a:r>
              <a:rPr lang="en-US" dirty="0" smtClean="0"/>
              <a:t>”(1992 р. )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862" y="1556792"/>
            <a:ext cx="3169337" cy="5215824"/>
          </a:xfrm>
        </p:spPr>
      </p:pic>
    </p:spTree>
    <p:extLst>
      <p:ext uri="{BB962C8B-B14F-4D97-AF65-F5344CB8AC3E}">
        <p14:creationId xmlns:p14="http://schemas.microsoft.com/office/powerpoint/2010/main" val="1581795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713">
        <p:split orient="vert"/>
      </p:transition>
    </mc:Choice>
    <mc:Fallback>
      <p:transition spd="slow" advTm="971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241</TotalTime>
  <Words>151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 Павло Загребельний – Патріарх української літератури (1924-2009)</vt:lpstr>
      <vt:lpstr>“Геній ,як істина сильніший деспотів”</vt:lpstr>
      <vt:lpstr>“Юлія ,або запрошення до самовбивства”(1994 р.)</vt:lpstr>
      <vt:lpstr>                  “ Зло ”(1980 р . )</vt:lpstr>
      <vt:lpstr>                      “Роксолана “ (1980 р.)</vt:lpstr>
      <vt:lpstr>                           “Розгін”(1974 р.)</vt:lpstr>
      <vt:lpstr>“Тисячолітній Миколай”(1994 р.)</vt:lpstr>
      <vt:lpstr>           “Диво “ (1968 р.)</vt:lpstr>
      <vt:lpstr>“Ангельська плоть”(1992 р. )</vt:lpstr>
      <vt:lpstr>                  “Євпраксія “(1975 р.)</vt:lpstr>
      <vt:lpstr>“Людина — це підсумок усього, що з нею було. Але людина — це й підсумок тих книг, які вона прочитала.”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Павло загребельний – Патріарх української літератури</dc:title>
  <dc:creator>Мар'яна</dc:creator>
  <cp:lastModifiedBy>Мар'яна</cp:lastModifiedBy>
  <cp:revision>15</cp:revision>
  <dcterms:created xsi:type="dcterms:W3CDTF">2014-09-08T17:55:00Z</dcterms:created>
  <dcterms:modified xsi:type="dcterms:W3CDTF">2014-09-17T15:14:05Z</dcterms:modified>
</cp:coreProperties>
</file>