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88" autoAdjust="0"/>
    <p:restoredTop sz="94660"/>
  </p:normalViewPr>
  <p:slideViewPr>
    <p:cSldViewPr>
      <p:cViewPr varScale="1">
        <p:scale>
          <a:sx n="68" d="100"/>
          <a:sy n="68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1A7F0B4-B5B6-4D66-AD49-5BE6C92629DB}" type="datetimeFigureOut">
              <a:rPr lang="ru-RU" smtClean="0"/>
              <a:t>10.11.2011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1A22BD-1179-402C-BA66-C102C3BD6997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F0B4-B5B6-4D66-AD49-5BE6C92629DB}" type="datetimeFigureOut">
              <a:rPr lang="ru-RU" smtClean="0"/>
              <a:t>10.11.2011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22BD-1179-402C-BA66-C102C3BD6997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F0B4-B5B6-4D66-AD49-5BE6C92629DB}" type="datetimeFigureOut">
              <a:rPr lang="ru-RU" smtClean="0"/>
              <a:t>10.11.2011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22BD-1179-402C-BA66-C102C3BD6997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F0B4-B5B6-4D66-AD49-5BE6C92629DB}" type="datetimeFigureOut">
              <a:rPr lang="ru-RU" smtClean="0"/>
              <a:t>10.11.2011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22BD-1179-402C-BA66-C102C3BD699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F0B4-B5B6-4D66-AD49-5BE6C92629DB}" type="datetimeFigureOut">
              <a:rPr lang="ru-RU" smtClean="0"/>
              <a:t>10.11.2011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22BD-1179-402C-BA66-C102C3BD699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F0B4-B5B6-4D66-AD49-5BE6C92629DB}" type="datetimeFigureOut">
              <a:rPr lang="ru-RU" smtClean="0"/>
              <a:t>10.11.2011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22BD-1179-402C-BA66-C102C3BD6997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F0B4-B5B6-4D66-AD49-5BE6C92629DB}" type="datetimeFigureOut">
              <a:rPr lang="ru-RU" smtClean="0"/>
              <a:t>10.11.2011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22BD-1179-402C-BA66-C102C3BD6997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F0B4-B5B6-4D66-AD49-5BE6C92629DB}" type="datetimeFigureOut">
              <a:rPr lang="ru-RU" smtClean="0"/>
              <a:t>10.11.2011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22BD-1179-402C-BA66-C102C3BD6997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F0B4-B5B6-4D66-AD49-5BE6C92629DB}" type="datetimeFigureOut">
              <a:rPr lang="ru-RU" smtClean="0"/>
              <a:t>10.11.2011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22BD-1179-402C-BA66-C102C3BD69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F0B4-B5B6-4D66-AD49-5BE6C92629DB}" type="datetimeFigureOut">
              <a:rPr lang="ru-RU" smtClean="0"/>
              <a:t>10.11.2011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22BD-1179-402C-BA66-C102C3BD69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F0B4-B5B6-4D66-AD49-5BE6C92629DB}" type="datetimeFigureOut">
              <a:rPr lang="ru-RU" smtClean="0"/>
              <a:t>10.11.2011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A22BD-1179-402C-BA66-C102C3BD69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1A7F0B4-B5B6-4D66-AD49-5BE6C92629DB}" type="datetimeFigureOut">
              <a:rPr lang="ru-RU" smtClean="0"/>
              <a:t>10.11.2011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01A22BD-1179-402C-BA66-C102C3BD699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06084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err="1"/>
              <a:t>Вчення</a:t>
            </a:r>
            <a:r>
              <a:rPr lang="ru-RU" b="1" dirty="0"/>
              <a:t> </a:t>
            </a:r>
            <a:r>
              <a:rPr lang="ru-RU" b="1" dirty="0" err="1" smtClean="0"/>
              <a:t>Григорія</a:t>
            </a:r>
            <a:r>
              <a:rPr lang="ru-RU" b="1" dirty="0" smtClean="0"/>
              <a:t> </a:t>
            </a:r>
            <a:r>
              <a:rPr lang="ru-RU" b="1" dirty="0"/>
              <a:t>Сковороди про три </a:t>
            </a:r>
            <a:r>
              <a:rPr lang="ru-RU" b="1" dirty="0" err="1"/>
              <a:t>світи</a:t>
            </a:r>
            <a:r>
              <a:rPr lang="ru-RU" b="1" dirty="0"/>
              <a:t> і </a:t>
            </a:r>
            <a:r>
              <a:rPr lang="ru-RU" b="1" dirty="0" err="1"/>
              <a:t>дві</a:t>
            </a:r>
            <a:r>
              <a:rPr lang="ru-RU" b="1" dirty="0"/>
              <a:t> </a:t>
            </a:r>
            <a:r>
              <a:rPr lang="ru-RU" b="1" dirty="0" err="1" smtClean="0"/>
              <a:t>натури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856" y="4293096"/>
            <a:ext cx="1184176" cy="216024"/>
          </a:xfrm>
        </p:spPr>
        <p:txBody>
          <a:bodyPr>
            <a:normAutofit fontScale="40000" lnSpcReduction="20000"/>
          </a:bodyPr>
          <a:lstStyle/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2699792" y="3573016"/>
            <a:ext cx="3356240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36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/>
              <a:t>проблема </a:t>
            </a:r>
            <a:r>
              <a:rPr lang="ru-RU" sz="5400" dirty="0" err="1"/>
              <a:t>людини</a:t>
            </a:r>
            <a:r>
              <a:rPr lang="ru-RU" sz="5400" dirty="0"/>
              <a:t>, </a:t>
            </a:r>
            <a:r>
              <a:rPr lang="ru-RU" sz="5400" dirty="0" err="1"/>
              <a:t>її</a:t>
            </a:r>
            <a:r>
              <a:rPr lang="ru-RU" sz="5400" dirty="0"/>
              <a:t> </a:t>
            </a:r>
            <a:r>
              <a:rPr lang="ru-RU" sz="5400" dirty="0" err="1"/>
              <a:t>щастя</a:t>
            </a:r>
            <a:r>
              <a:rPr lang="ru-RU" sz="5400" dirty="0"/>
              <a:t> і </a:t>
            </a:r>
            <a:r>
              <a:rPr lang="ru-RU" sz="5400" dirty="0" smtClean="0"/>
              <a:t>шляхи </a:t>
            </a:r>
            <a:r>
              <a:rPr lang="ru-RU" sz="5400" dirty="0" err="1"/>
              <a:t>досягнення</a:t>
            </a:r>
            <a:r>
              <a:rPr lang="ru-RU" sz="5400" dirty="0"/>
              <a:t> </a:t>
            </a:r>
            <a:r>
              <a:rPr lang="ru-RU" sz="5400" dirty="0" err="1"/>
              <a:t>цього</a:t>
            </a:r>
            <a:r>
              <a:rPr lang="ru-RU" sz="5400" dirty="0"/>
              <a:t> </a:t>
            </a:r>
            <a:r>
              <a:rPr lang="ru-RU" sz="5400" dirty="0" err="1"/>
              <a:t>щастя</a:t>
            </a:r>
            <a:r>
              <a:rPr lang="ru-RU" sz="5400" dirty="0"/>
              <a:t>.</a:t>
            </a:r>
            <a:endParaRPr lang="ru-RU" sz="5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Основна</a:t>
            </a:r>
            <a:r>
              <a:rPr lang="ru-RU" dirty="0" smtClean="0"/>
              <a:t> проблема </a:t>
            </a:r>
            <a:r>
              <a:rPr lang="ru-RU" dirty="0" err="1" smtClean="0"/>
              <a:t>філософії</a:t>
            </a:r>
            <a:r>
              <a:rPr lang="ru-RU" dirty="0" smtClean="0"/>
              <a:t> Сковороди: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509120"/>
            <a:ext cx="1440730" cy="181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301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dirty="0"/>
              <a:t>в</a:t>
            </a:r>
            <a:r>
              <a:rPr lang="uk-UA" sz="3600" dirty="0" smtClean="0"/>
              <a:t>се у світі має дві природи(натури)</a:t>
            </a:r>
            <a:r>
              <a:rPr lang="uk-UA" sz="3600" dirty="0" err="1" smtClean="0"/>
              <a:t>-зовнішню</a:t>
            </a:r>
            <a:r>
              <a:rPr lang="uk-UA" sz="3600" dirty="0" smtClean="0"/>
              <a:t>,видиму,і внутрішню,невидиму.</a:t>
            </a:r>
          </a:p>
          <a:p>
            <a:r>
              <a:rPr lang="uk-UA" sz="3600" dirty="0" smtClean="0"/>
              <a:t>єдина постійна і вічна основа всього сущого є Бог.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Тези вчення про дві натури 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350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4000" dirty="0"/>
              <a:t>великий </a:t>
            </a:r>
            <a:r>
              <a:rPr lang="ru-RU" sz="4000" dirty="0" err="1"/>
              <a:t>або</a:t>
            </a:r>
            <a:r>
              <a:rPr lang="ru-RU" sz="4000" dirty="0"/>
              <a:t> макрокосмос (“</a:t>
            </a:r>
            <a:r>
              <a:rPr lang="ru-RU" sz="4000" dirty="0" err="1"/>
              <a:t>Обителбный</a:t>
            </a:r>
            <a:r>
              <a:rPr lang="ru-RU" sz="4000" dirty="0"/>
              <a:t> мир”, </a:t>
            </a:r>
            <a:r>
              <a:rPr lang="ru-RU" sz="4000" dirty="0" err="1"/>
              <a:t>Всесвіт</a:t>
            </a:r>
            <a:r>
              <a:rPr lang="ru-RU" sz="4000" dirty="0" smtClean="0"/>
              <a:t>)</a:t>
            </a:r>
          </a:p>
          <a:p>
            <a:r>
              <a:rPr lang="ru-RU" sz="4000" dirty="0" err="1"/>
              <a:t>малий</a:t>
            </a:r>
            <a:r>
              <a:rPr lang="ru-RU" sz="4000" dirty="0"/>
              <a:t> </a:t>
            </a:r>
            <a:r>
              <a:rPr lang="ru-RU" sz="4000" dirty="0" err="1"/>
              <a:t>або</a:t>
            </a:r>
            <a:r>
              <a:rPr lang="ru-RU" sz="4000" dirty="0"/>
              <a:t> </a:t>
            </a:r>
            <a:r>
              <a:rPr lang="ru-RU" sz="4000" dirty="0" err="1"/>
              <a:t>мікрокосмос</a:t>
            </a:r>
            <a:r>
              <a:rPr lang="ru-RU" sz="4000" dirty="0"/>
              <a:t> (</a:t>
            </a:r>
            <a:r>
              <a:rPr lang="ru-RU" sz="4000" dirty="0" err="1"/>
              <a:t>людина</a:t>
            </a:r>
            <a:r>
              <a:rPr lang="ru-RU" sz="4000" dirty="0" smtClean="0"/>
              <a:t>)</a:t>
            </a:r>
          </a:p>
          <a:p>
            <a:r>
              <a:rPr lang="ru-RU" sz="4000" dirty="0" err="1"/>
              <a:t>символічний</a:t>
            </a:r>
            <a:r>
              <a:rPr lang="ru-RU" sz="4000" dirty="0"/>
              <a:t> (</a:t>
            </a:r>
            <a:r>
              <a:rPr lang="ru-RU" sz="4000" dirty="0" err="1"/>
              <a:t>біблія</a:t>
            </a:r>
            <a:r>
              <a:rPr lang="ru-RU" sz="4000" dirty="0"/>
              <a:t>, </a:t>
            </a:r>
            <a:r>
              <a:rPr lang="ru-RU" sz="4000" dirty="0" err="1"/>
              <a:t>міфологія</a:t>
            </a:r>
            <a:r>
              <a:rPr lang="ru-RU" sz="4000" dirty="0"/>
              <a:t>, </a:t>
            </a:r>
            <a:r>
              <a:rPr lang="ru-RU" sz="4000" dirty="0" err="1"/>
              <a:t>тощо</a:t>
            </a:r>
            <a:r>
              <a:rPr lang="ru-RU" sz="4000" dirty="0"/>
              <a:t>)</a:t>
            </a:r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Концепція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світів</a:t>
            </a:r>
            <a:r>
              <a:rPr lang="ru-RU" dirty="0"/>
              <a:t> </a:t>
            </a:r>
            <a:r>
              <a:rPr lang="ru-RU" dirty="0" err="1"/>
              <a:t>Григорія</a:t>
            </a:r>
            <a:r>
              <a:rPr lang="ru-RU" dirty="0"/>
              <a:t> </a:t>
            </a:r>
            <a:r>
              <a:rPr lang="ru-RU" dirty="0" smtClean="0"/>
              <a:t>Сковороди: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442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За </a:t>
            </a:r>
            <a:r>
              <a:rPr lang="ru-RU" sz="2800" dirty="0" err="1"/>
              <a:t>вченням</a:t>
            </a:r>
            <a:r>
              <a:rPr lang="ru-RU" sz="2800" dirty="0"/>
              <a:t> Сковороди, </a:t>
            </a:r>
            <a:r>
              <a:rPr lang="ru-RU" sz="2800" dirty="0" err="1"/>
              <a:t>він</a:t>
            </a:r>
            <a:r>
              <a:rPr lang="ru-RU" sz="2800" dirty="0"/>
              <a:t> є весь </a:t>
            </a:r>
            <a:r>
              <a:rPr lang="ru-RU" sz="2800" dirty="0" err="1"/>
              <a:t>світ</a:t>
            </a:r>
            <a:r>
              <a:rPr lang="ru-RU" sz="2800" dirty="0"/>
              <a:t> речей, </a:t>
            </a:r>
            <a:r>
              <a:rPr lang="ru-RU" sz="2800" dirty="0" err="1"/>
              <a:t>Всесвіт</a:t>
            </a:r>
            <a:r>
              <a:rPr lang="ru-RU" sz="2800" dirty="0"/>
              <a:t>. </a:t>
            </a:r>
            <a:r>
              <a:rPr lang="ru-RU" sz="2800" dirty="0" err="1"/>
              <a:t>Розглядається</a:t>
            </a:r>
            <a:r>
              <a:rPr lang="ru-RU" sz="2800" dirty="0"/>
              <a:t> як </a:t>
            </a:r>
            <a:r>
              <a:rPr lang="ru-RU" sz="2800" dirty="0" err="1"/>
              <a:t>безконечний</a:t>
            </a:r>
            <a:r>
              <a:rPr lang="ru-RU" sz="2800" dirty="0"/>
              <a:t> і </a:t>
            </a:r>
            <a:r>
              <a:rPr lang="ru-RU" sz="2800" dirty="0" err="1"/>
              <a:t>безмежний</a:t>
            </a:r>
            <a:r>
              <a:rPr lang="ru-RU" sz="2800" dirty="0" smtClean="0"/>
              <a:t>.</a:t>
            </a:r>
          </a:p>
          <a:p>
            <a:r>
              <a:rPr lang="ru-RU" sz="2800" dirty="0"/>
              <a:t>О</a:t>
            </a:r>
            <a:r>
              <a:rPr lang="ru-RU" sz="2800" dirty="0" smtClean="0"/>
              <a:t>сновою </a:t>
            </a:r>
            <a:r>
              <a:rPr lang="ru-RU" sz="2800" dirty="0" err="1"/>
              <a:t>всіх</a:t>
            </a:r>
            <a:r>
              <a:rPr lang="ru-RU" sz="2800" dirty="0"/>
              <a:t> </a:t>
            </a:r>
            <a:r>
              <a:rPr lang="ru-RU" sz="2800" dirty="0" err="1"/>
              <a:t>матеріальних</a:t>
            </a:r>
            <a:r>
              <a:rPr lang="ru-RU" sz="2800" dirty="0"/>
              <a:t> </a:t>
            </a:r>
            <a:r>
              <a:rPr lang="ru-RU" sz="2800" dirty="0" smtClean="0"/>
              <a:t>речей </a:t>
            </a:r>
            <a:r>
              <a:rPr lang="ru-RU" sz="2800" dirty="0" err="1"/>
              <a:t>лежить</a:t>
            </a:r>
            <a:r>
              <a:rPr lang="ru-RU" sz="2800" dirty="0"/>
              <a:t> </a:t>
            </a:r>
            <a:r>
              <a:rPr lang="ru-RU" sz="2800" dirty="0" err="1"/>
              <a:t>єдність</a:t>
            </a:r>
            <a:r>
              <a:rPr lang="ru-RU" sz="2800" dirty="0"/>
              <a:t> </a:t>
            </a:r>
            <a:r>
              <a:rPr lang="ru-RU" sz="2800" dirty="0" err="1"/>
              <a:t>чотирьох</a:t>
            </a:r>
            <a:r>
              <a:rPr lang="ru-RU" sz="2800" dirty="0"/>
              <a:t> </a:t>
            </a:r>
            <a:r>
              <a:rPr lang="ru-RU" sz="2800" dirty="0" err="1"/>
              <a:t>елементів</a:t>
            </a:r>
            <a:r>
              <a:rPr lang="ru-RU" sz="2800" dirty="0"/>
              <a:t> — </a:t>
            </a:r>
            <a:r>
              <a:rPr lang="ru-RU" sz="2800" dirty="0" err="1"/>
              <a:t>вогню</a:t>
            </a:r>
            <a:r>
              <a:rPr lang="ru-RU" sz="2800" dirty="0"/>
              <a:t>, </a:t>
            </a:r>
            <a:r>
              <a:rPr lang="ru-RU" sz="2800" dirty="0" err="1"/>
              <a:t>повітря</a:t>
            </a:r>
            <a:r>
              <a:rPr lang="ru-RU" sz="2800" dirty="0"/>
              <a:t>, води і </a:t>
            </a:r>
            <a:r>
              <a:rPr lang="ru-RU" sz="2800" dirty="0" err="1" smtClean="0"/>
              <a:t>землі</a:t>
            </a:r>
            <a:r>
              <a:rPr lang="ru-RU" sz="2800" dirty="0" smtClean="0"/>
              <a:t>.</a:t>
            </a:r>
          </a:p>
          <a:p>
            <a:r>
              <a:rPr lang="ru-RU" sz="2800" dirty="0" err="1"/>
              <a:t>Всі</a:t>
            </a:r>
            <a:r>
              <a:rPr lang="ru-RU" sz="2800" dirty="0"/>
              <a:t> </a:t>
            </a:r>
            <a:r>
              <a:rPr lang="ru-RU" sz="2800" dirty="0" err="1"/>
              <a:t>речі</a:t>
            </a:r>
            <a:r>
              <a:rPr lang="ru-RU" sz="2800" dirty="0"/>
              <a:t> у великому </a:t>
            </a:r>
            <a:r>
              <a:rPr lang="ru-RU" sz="2800" dirty="0" err="1" smtClean="0"/>
              <a:t>світі</a:t>
            </a:r>
            <a:r>
              <a:rPr lang="ru-RU" sz="2800" dirty="0" smtClean="0"/>
              <a:t> </a:t>
            </a:r>
            <a:r>
              <a:rPr lang="ru-RU" sz="2800" dirty="0" err="1" smtClean="0"/>
              <a:t>зіткані</a:t>
            </a:r>
            <a:r>
              <a:rPr lang="ru-RU" sz="2800" dirty="0" smtClean="0"/>
              <a:t> </a:t>
            </a:r>
            <a:r>
              <a:rPr lang="ru-RU" sz="2800" dirty="0"/>
              <a:t>з </a:t>
            </a:r>
            <a:r>
              <a:rPr lang="ru-RU" sz="2800" dirty="0" err="1"/>
              <a:t>протилежностей</a:t>
            </a:r>
            <a:r>
              <a:rPr lang="ru-RU" sz="2800" dirty="0"/>
              <a:t> і </a:t>
            </a:r>
            <a:r>
              <a:rPr lang="ru-RU" sz="2800" dirty="0" err="1"/>
              <a:t>знаходяться</a:t>
            </a:r>
            <a:r>
              <a:rPr lang="ru-RU" sz="2800" dirty="0"/>
              <a:t> у </a:t>
            </a:r>
            <a:r>
              <a:rPr lang="ru-RU" sz="2800" dirty="0" err="1"/>
              <a:t>постійному</a:t>
            </a:r>
            <a:r>
              <a:rPr lang="ru-RU" sz="2800" dirty="0"/>
              <a:t> </a:t>
            </a:r>
            <a:r>
              <a:rPr lang="ru-RU" sz="2800" dirty="0" err="1"/>
              <a:t>русі</a:t>
            </a:r>
            <a:r>
              <a:rPr lang="ru-RU" sz="2800" dirty="0"/>
              <a:t>.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 err="1"/>
              <a:t>являє</a:t>
            </a:r>
            <a:r>
              <a:rPr lang="ru-RU" dirty="0"/>
              <a:t> собою великий </a:t>
            </a:r>
            <a:r>
              <a:rPr lang="ru-RU" dirty="0" err="1"/>
              <a:t>світ</a:t>
            </a:r>
            <a:r>
              <a:rPr lang="ru-RU" dirty="0"/>
              <a:t>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326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 </a:t>
            </a:r>
            <a:r>
              <a:rPr lang="ru-RU" dirty="0" err="1"/>
              <a:t>людині</a:t>
            </a:r>
            <a:r>
              <a:rPr lang="ru-RU" dirty="0"/>
              <a:t> є </a:t>
            </a:r>
            <a:r>
              <a:rPr lang="ru-RU" dirty="0" err="1"/>
              <a:t>видиме</a:t>
            </a:r>
            <a:r>
              <a:rPr lang="ru-RU" dirty="0"/>
              <a:t> і </a:t>
            </a:r>
            <a:r>
              <a:rPr lang="ru-RU" dirty="0" err="1"/>
              <a:t>невидиме</a:t>
            </a:r>
            <a:r>
              <a:rPr lang="ru-RU" dirty="0"/>
              <a:t>, </a:t>
            </a:r>
            <a:r>
              <a:rPr lang="ru-RU" dirty="0" err="1"/>
              <a:t>тілесне</a:t>
            </a:r>
            <a:r>
              <a:rPr lang="ru-RU" dirty="0"/>
              <a:t> і </a:t>
            </a:r>
            <a:r>
              <a:rPr lang="ru-RU" dirty="0" err="1"/>
              <a:t>духовне</a:t>
            </a:r>
            <a:r>
              <a:rPr lang="ru-RU" dirty="0"/>
              <a:t>, </a:t>
            </a:r>
            <a:r>
              <a:rPr lang="ru-RU" dirty="0" err="1"/>
              <a:t>тлінне</a:t>
            </a:r>
            <a:r>
              <a:rPr lang="ru-RU" dirty="0"/>
              <a:t> і </a:t>
            </a:r>
            <a:r>
              <a:rPr lang="ru-RU" dirty="0" err="1"/>
              <a:t>вічне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вмирає</a:t>
            </a:r>
            <a:r>
              <a:rPr lang="ru-RU" dirty="0"/>
              <a:t>, то вона </a:t>
            </a:r>
            <a:r>
              <a:rPr lang="ru-RU" dirty="0" err="1"/>
              <a:t>втрачає</a:t>
            </a:r>
            <a:r>
              <a:rPr lang="ru-RU" dirty="0"/>
              <a:t> </a:t>
            </a:r>
            <a:r>
              <a:rPr lang="ru-RU" dirty="0" err="1"/>
              <a:t>видиме</a:t>
            </a:r>
            <a:r>
              <a:rPr lang="ru-RU" dirty="0"/>
              <a:t>, </a:t>
            </a:r>
            <a:r>
              <a:rPr lang="ru-RU" dirty="0" err="1"/>
              <a:t>тілесне</a:t>
            </a:r>
            <a:r>
              <a:rPr lang="ru-RU" dirty="0"/>
              <a:t>, свою </a:t>
            </a:r>
            <a:r>
              <a:rPr lang="ru-RU" dirty="0" err="1"/>
              <a:t>тінь</a:t>
            </a:r>
            <a:r>
              <a:rPr lang="ru-RU" dirty="0"/>
              <a:t>. А </a:t>
            </a:r>
            <a:r>
              <a:rPr lang="ru-RU" dirty="0" err="1"/>
              <a:t>духовне</a:t>
            </a:r>
            <a:r>
              <a:rPr lang="ru-RU" dirty="0"/>
              <a:t>, </a:t>
            </a:r>
            <a:r>
              <a:rPr lang="ru-RU" dirty="0" err="1"/>
              <a:t>невидиме</a:t>
            </a:r>
            <a:r>
              <a:rPr lang="ru-RU" dirty="0"/>
              <a:t> </a:t>
            </a:r>
            <a:r>
              <a:rPr lang="ru-RU" dirty="0" err="1"/>
              <a:t>зостається</a:t>
            </a:r>
            <a:r>
              <a:rPr lang="ru-RU" dirty="0"/>
              <a:t>, </a:t>
            </a:r>
            <a:r>
              <a:rPr lang="ru-RU" dirty="0" err="1"/>
              <a:t>бо</a:t>
            </a:r>
            <a:r>
              <a:rPr lang="ru-RU" dirty="0"/>
              <a:t>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вічне</a:t>
            </a:r>
            <a:r>
              <a:rPr lang="ru-RU" dirty="0"/>
              <a:t>. </a:t>
            </a:r>
          </a:p>
          <a:p>
            <a:r>
              <a:rPr lang="ru-RU" dirty="0" err="1"/>
              <a:t>т</a:t>
            </a:r>
            <a:r>
              <a:rPr lang="ru-RU" dirty="0" err="1" smtClean="0"/>
              <a:t>ілесна</a:t>
            </a:r>
            <a:r>
              <a:rPr lang="ru-RU" dirty="0" smtClean="0"/>
              <a:t> </a:t>
            </a:r>
            <a:r>
              <a:rPr lang="ru-RU" dirty="0" err="1"/>
              <a:t>людина</a:t>
            </a:r>
            <a:r>
              <a:rPr lang="ru-RU" dirty="0"/>
              <a:t> — </a:t>
            </a:r>
            <a:r>
              <a:rPr lang="ru-RU" dirty="0" err="1"/>
              <a:t>несправжня</a:t>
            </a:r>
            <a:r>
              <a:rPr lang="ru-RU" dirty="0"/>
              <a:t>: вона-</a:t>
            </a:r>
            <a:r>
              <a:rPr lang="ru-RU" dirty="0" err="1"/>
              <a:t>тінь</a:t>
            </a:r>
            <a:r>
              <a:rPr lang="ru-RU" dirty="0"/>
              <a:t> і </a:t>
            </a:r>
            <a:r>
              <a:rPr lang="ru-RU" dirty="0" err="1"/>
              <a:t>ніщо</a:t>
            </a:r>
            <a:r>
              <a:rPr lang="ru-RU" dirty="0"/>
              <a:t>. </a:t>
            </a:r>
            <a:r>
              <a:rPr lang="ru-RU" dirty="0" err="1"/>
              <a:t>Справжня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тоді</a:t>
            </a:r>
            <a:r>
              <a:rPr lang="ru-RU" dirty="0"/>
              <a:t>, коли вона </a:t>
            </a:r>
            <a:r>
              <a:rPr lang="ru-RU" dirty="0" err="1"/>
              <a:t>осягає</a:t>
            </a:r>
            <a:r>
              <a:rPr lang="ru-RU" dirty="0"/>
              <a:t> </a:t>
            </a:r>
            <a:r>
              <a:rPr lang="ru-RU" dirty="0" err="1" smtClean="0"/>
              <a:t>невидимість</a:t>
            </a:r>
            <a:r>
              <a:rPr lang="ru-RU" dirty="0" smtClean="0"/>
              <a:t>.</a:t>
            </a:r>
          </a:p>
          <a:p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виступає</a:t>
            </a:r>
            <a:r>
              <a:rPr lang="ru-RU" dirty="0"/>
              <a:t> </a:t>
            </a:r>
            <a:r>
              <a:rPr lang="ru-RU" dirty="0" err="1"/>
              <a:t>мірою</a:t>
            </a:r>
            <a:r>
              <a:rPr lang="ru-RU" dirty="0"/>
              <a:t> </a:t>
            </a:r>
            <a:r>
              <a:rPr lang="ru-RU" dirty="0" err="1"/>
              <a:t>всього</a:t>
            </a:r>
            <a:r>
              <a:rPr lang="ru-RU" dirty="0"/>
              <a:t> </a:t>
            </a:r>
            <a:r>
              <a:rPr lang="ru-RU" dirty="0" err="1"/>
              <a:t>існуючого</a:t>
            </a:r>
            <a:r>
              <a:rPr lang="ru-RU" dirty="0"/>
              <a:t>, </a:t>
            </a:r>
            <a:r>
              <a:rPr lang="ru-RU" dirty="0" err="1"/>
              <a:t>бо</a:t>
            </a:r>
            <a:r>
              <a:rPr lang="ru-RU" dirty="0"/>
              <a:t> перш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пізнати</a:t>
            </a:r>
            <a:r>
              <a:rPr lang="ru-RU" dirty="0"/>
              <a:t> великий і </a:t>
            </a:r>
            <a:r>
              <a:rPr lang="ru-RU" dirty="0" err="1"/>
              <a:t>символічний</a:t>
            </a:r>
            <a:r>
              <a:rPr lang="ru-RU" dirty="0"/>
              <a:t> </a:t>
            </a:r>
            <a:r>
              <a:rPr lang="ru-RU" dirty="0" err="1"/>
              <a:t>світи</a:t>
            </a:r>
            <a:r>
              <a:rPr lang="ru-RU" dirty="0"/>
              <a:t>, </a:t>
            </a:r>
            <a:r>
              <a:rPr lang="ru-RU" dirty="0" err="1"/>
              <a:t>людина</a:t>
            </a:r>
            <a:r>
              <a:rPr lang="ru-RU" dirty="0"/>
              <a:t> повинна </a:t>
            </a:r>
            <a:r>
              <a:rPr lang="ru-RU" dirty="0" err="1"/>
              <a:t>пізнати</a:t>
            </a:r>
            <a:r>
              <a:rPr lang="ru-RU" dirty="0"/>
              <a:t> саму себе.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М</a:t>
            </a:r>
            <a:r>
              <a:rPr lang="ru-RU" dirty="0" err="1" smtClean="0"/>
              <a:t>алий</a:t>
            </a:r>
            <a:r>
              <a:rPr lang="ru-RU" dirty="0" smtClean="0"/>
              <a:t> </a:t>
            </a:r>
            <a:r>
              <a:rPr lang="ru-RU" dirty="0" err="1" smtClean="0"/>
              <a:t>світ-мікрокосмос-це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946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Щастя</a:t>
            </a:r>
            <a:r>
              <a:rPr lang="ru-RU" dirty="0"/>
              <a:t> повинно бути </a:t>
            </a:r>
            <a:r>
              <a:rPr lang="ru-RU" dirty="0" err="1"/>
              <a:t>побудоване</a:t>
            </a:r>
            <a:r>
              <a:rPr lang="ru-RU" dirty="0"/>
              <a:t> на </a:t>
            </a:r>
            <a:r>
              <a:rPr lang="ru-RU" dirty="0" err="1"/>
              <a:t>непохитній</a:t>
            </a:r>
            <a:r>
              <a:rPr lang="ru-RU" dirty="0"/>
              <a:t> </a:t>
            </a:r>
            <a:r>
              <a:rPr lang="ru-RU" dirty="0" err="1"/>
              <a:t>основі</a:t>
            </a:r>
            <a:r>
              <a:rPr lang="ru-RU" dirty="0"/>
              <a:t>, яку </a:t>
            </a:r>
            <a:r>
              <a:rPr lang="ru-RU" dirty="0" err="1"/>
              <a:t>складає</a:t>
            </a:r>
            <a:r>
              <a:rPr lang="ru-RU" dirty="0"/>
              <a:t> </a:t>
            </a:r>
            <a:r>
              <a:rPr lang="ru-RU" dirty="0" err="1"/>
              <a:t>невидимість</a:t>
            </a:r>
            <a:r>
              <a:rPr lang="ru-RU" dirty="0"/>
              <a:t>. </a:t>
            </a:r>
            <a:r>
              <a:rPr lang="ru-RU" dirty="0" err="1"/>
              <a:t>Воно</a:t>
            </a:r>
            <a:r>
              <a:rPr lang="ru-RU" dirty="0"/>
              <a:t> не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ні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, </a:t>
            </a:r>
            <a:r>
              <a:rPr lang="ru-RU" dirty="0" err="1"/>
              <a:t>ні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небес. Наше </a:t>
            </a:r>
            <a:r>
              <a:rPr lang="ru-RU" dirty="0" err="1"/>
              <a:t>щастя</a:t>
            </a:r>
            <a:r>
              <a:rPr lang="ru-RU" dirty="0"/>
              <a:t> — </a:t>
            </a:r>
            <a:r>
              <a:rPr lang="ru-RU" dirty="0" err="1"/>
              <a:t>світ</a:t>
            </a:r>
            <a:r>
              <a:rPr lang="ru-RU" dirty="0"/>
              <a:t> </a:t>
            </a:r>
            <a:r>
              <a:rPr lang="ru-RU" dirty="0" err="1"/>
              <a:t>душевний</a:t>
            </a:r>
            <a:r>
              <a:rPr lang="ru-RU" dirty="0"/>
              <a:t>, </a:t>
            </a:r>
            <a:r>
              <a:rPr lang="ru-RU" dirty="0" err="1"/>
              <a:t>пізнання</a:t>
            </a:r>
            <a:r>
              <a:rPr lang="ru-RU" dirty="0"/>
              <a:t> самого себе. У </a:t>
            </a:r>
            <a:r>
              <a:rPr lang="ru-RU" dirty="0" err="1"/>
              <a:t>кожної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є своя природа.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пізнати</a:t>
            </a:r>
            <a:r>
              <a:rPr lang="ru-RU" dirty="0"/>
              <a:t> і обрати </a:t>
            </a:r>
            <a:r>
              <a:rPr lang="ru-RU" dirty="0" err="1"/>
              <a:t>собі</a:t>
            </a:r>
            <a:r>
              <a:rPr lang="ru-RU" dirty="0"/>
              <a:t> </a:t>
            </a:r>
            <a:r>
              <a:rPr lang="ru-RU" dirty="0" err="1"/>
              <a:t>заняття</a:t>
            </a:r>
            <a:r>
              <a:rPr lang="ru-RU" dirty="0"/>
              <a:t> у “</a:t>
            </a:r>
            <a:r>
              <a:rPr lang="ru-RU" dirty="0" err="1"/>
              <a:t>сродності</a:t>
            </a:r>
            <a:r>
              <a:rPr lang="ru-RU" dirty="0"/>
              <a:t>” з </a:t>
            </a:r>
            <a:r>
              <a:rPr lang="ru-RU" dirty="0" err="1"/>
              <a:t>цією</a:t>
            </a:r>
            <a:r>
              <a:rPr lang="ru-RU" dirty="0"/>
              <a:t> природою.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сродна</a:t>
            </a:r>
            <a:r>
              <a:rPr lang="ru-RU" dirty="0"/>
              <a:t> </a:t>
            </a:r>
            <a:r>
              <a:rPr lang="ru-RU" dirty="0" err="1"/>
              <a:t>праця</a:t>
            </a:r>
            <a:r>
              <a:rPr lang="ru-RU" dirty="0"/>
              <a:t> — та,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відповідає</a:t>
            </a:r>
            <a:r>
              <a:rPr lang="ru-RU" dirty="0"/>
              <a:t> </a:t>
            </a:r>
            <a:r>
              <a:rPr lang="ru-RU" dirty="0" err="1"/>
              <a:t>природі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Найважливішим</a:t>
            </a:r>
            <a:r>
              <a:rPr lang="ru-RU" dirty="0"/>
              <a:t> для </a:t>
            </a:r>
            <a:r>
              <a:rPr lang="ru-RU" dirty="0" err="1" smtClean="0"/>
              <a:t>людини</a:t>
            </a:r>
            <a:r>
              <a:rPr lang="ru-RU" dirty="0" smtClean="0"/>
              <a:t> є </a:t>
            </a:r>
            <a:r>
              <a:rPr lang="ru-RU" dirty="0" err="1" smtClean="0"/>
              <a:t>щастя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039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урівняння</a:t>
            </a:r>
            <a:r>
              <a:rPr lang="ru-RU" dirty="0"/>
              <a:t> </a:t>
            </a:r>
            <a:r>
              <a:rPr lang="ru-RU" dirty="0" err="1"/>
              <a:t>Біблії</a:t>
            </a:r>
            <a:r>
              <a:rPr lang="ru-RU" dirty="0"/>
              <a:t> з </a:t>
            </a:r>
            <a:r>
              <a:rPr lang="ru-RU" dirty="0" err="1" smtClean="0"/>
              <a:t>міфологією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розгляд</a:t>
            </a:r>
            <a:r>
              <a:rPr lang="ru-RU" dirty="0" smtClean="0"/>
              <a:t> </a:t>
            </a:r>
            <a:r>
              <a:rPr lang="ru-RU" dirty="0" err="1"/>
              <a:t>біблійних</a:t>
            </a:r>
            <a:r>
              <a:rPr lang="ru-RU" dirty="0"/>
              <a:t> </a:t>
            </a:r>
            <a:r>
              <a:rPr lang="ru-RU" dirty="0" err="1"/>
              <a:t>сюжетів</a:t>
            </a:r>
            <a:r>
              <a:rPr lang="ru-RU" dirty="0"/>
              <a:t> як </a:t>
            </a:r>
            <a:r>
              <a:rPr lang="ru-RU" dirty="0" err="1"/>
              <a:t>своєрідних</a:t>
            </a:r>
            <a:r>
              <a:rPr lang="ru-RU" dirty="0"/>
              <a:t> притч,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узагальнюють</a:t>
            </a:r>
            <a:r>
              <a:rPr lang="ru-RU" dirty="0"/>
              <a:t> </a:t>
            </a:r>
            <a:r>
              <a:rPr lang="ru-RU" dirty="0" err="1"/>
              <a:t>нагромаджений</a:t>
            </a:r>
            <a:r>
              <a:rPr lang="ru-RU" dirty="0"/>
              <a:t> </a:t>
            </a:r>
            <a:r>
              <a:rPr lang="ru-RU" dirty="0" err="1"/>
              <a:t>людством</a:t>
            </a:r>
            <a:r>
              <a:rPr lang="ru-RU" dirty="0"/>
              <a:t> </a:t>
            </a:r>
            <a:r>
              <a:rPr lang="ru-RU" dirty="0" err="1"/>
              <a:t>пізнавальний</a:t>
            </a:r>
            <a:r>
              <a:rPr lang="ru-RU" dirty="0"/>
              <a:t> та </a:t>
            </a:r>
            <a:r>
              <a:rPr lang="ru-RU" dirty="0" err="1"/>
              <a:t>моральний</a:t>
            </a:r>
            <a:r>
              <a:rPr lang="ru-RU" dirty="0"/>
              <a:t> </a:t>
            </a:r>
            <a:r>
              <a:rPr lang="ru-RU" dirty="0" err="1"/>
              <a:t>досвід</a:t>
            </a:r>
            <a:r>
              <a:rPr lang="ru-RU" dirty="0"/>
              <a:t>, характерна риса </a:t>
            </a:r>
            <a:r>
              <a:rPr lang="ru-RU" dirty="0" err="1"/>
              <a:t>світосприймання</a:t>
            </a:r>
            <a:r>
              <a:rPr lang="ru-RU" dirty="0"/>
              <a:t> і </a:t>
            </a:r>
            <a:r>
              <a:rPr lang="ru-RU" dirty="0" err="1"/>
              <a:t>світорозуміння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</a:t>
            </a:r>
            <a:r>
              <a:rPr lang="ru-RU" dirty="0" err="1"/>
              <a:t>філософа</a:t>
            </a:r>
            <a:r>
              <a:rPr lang="ru-RU" dirty="0"/>
              <a:t>. </a:t>
            </a:r>
          </a:p>
          <a:p>
            <a:r>
              <a:rPr lang="ru-RU" dirty="0" err="1"/>
              <a:t>і</a:t>
            </a:r>
            <a:r>
              <a:rPr lang="ru-RU" dirty="0" err="1" smtClean="0"/>
              <a:t>стинний</a:t>
            </a:r>
            <a:r>
              <a:rPr lang="ru-RU" dirty="0" smtClean="0"/>
              <a:t> </a:t>
            </a:r>
            <a:r>
              <a:rPr lang="ru-RU" dirty="0" err="1"/>
              <a:t>смисл</a:t>
            </a:r>
            <a:r>
              <a:rPr lang="ru-RU" dirty="0"/>
              <a:t> </a:t>
            </a:r>
            <a:r>
              <a:rPr lang="ru-RU" dirty="0" err="1"/>
              <a:t>Біблії</a:t>
            </a:r>
            <a:r>
              <a:rPr lang="ru-RU" dirty="0"/>
              <a:t>, за Сковородою, </a:t>
            </a:r>
            <a:r>
              <a:rPr lang="ru-RU" dirty="0" err="1"/>
              <a:t>полягає</a:t>
            </a:r>
            <a:r>
              <a:rPr lang="ru-RU" dirty="0"/>
              <a:t> в </a:t>
            </a:r>
            <a:r>
              <a:rPr lang="ru-RU" dirty="0" err="1"/>
              <a:t>прихованій</a:t>
            </a:r>
            <a:r>
              <a:rPr lang="ru-RU" dirty="0"/>
              <a:t> за </a:t>
            </a:r>
            <a:r>
              <a:rPr lang="ru-RU" dirty="0" err="1"/>
              <a:t>символічною</a:t>
            </a:r>
            <a:r>
              <a:rPr lang="ru-RU" dirty="0"/>
              <a:t> формою </a:t>
            </a:r>
            <a:r>
              <a:rPr lang="ru-RU" dirty="0" err="1"/>
              <a:t>ідеї</a:t>
            </a:r>
            <a:r>
              <a:rPr lang="ru-RU" dirty="0"/>
              <a:t> </a:t>
            </a:r>
            <a:r>
              <a:rPr lang="ru-RU" dirty="0" err="1"/>
              <a:t>рівності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людей, </a:t>
            </a:r>
            <a:r>
              <a:rPr lang="ru-RU" dirty="0" err="1"/>
              <a:t>любові</a:t>
            </a:r>
            <a:r>
              <a:rPr lang="ru-RU" dirty="0"/>
              <a:t> і </a:t>
            </a:r>
            <a:r>
              <a:rPr lang="ru-RU" dirty="0" err="1"/>
              <a:t>спільності</a:t>
            </a:r>
            <a:r>
              <a:rPr lang="ru-RU" dirty="0"/>
              <a:t> </a:t>
            </a:r>
            <a:r>
              <a:rPr lang="ru-RU" dirty="0" err="1"/>
              <a:t>всього</a:t>
            </a:r>
            <a:r>
              <a:rPr lang="ru-RU" dirty="0"/>
              <a:t> 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Світ символів-це Біблія.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81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err="1"/>
              <a:t>с</a:t>
            </a:r>
            <a:r>
              <a:rPr lang="ru-RU" sz="3600" dirty="0" err="1" smtClean="0"/>
              <a:t>пираючись</a:t>
            </a:r>
            <a:r>
              <a:rPr lang="ru-RU" sz="3600" dirty="0" smtClean="0"/>
              <a:t> </a:t>
            </a:r>
            <a:r>
              <a:rPr lang="ru-RU" sz="3600" dirty="0"/>
              <a:t>на </a:t>
            </a:r>
            <a:r>
              <a:rPr lang="ru-RU" sz="3600" dirty="0" err="1"/>
              <a:t>розроблену</a:t>
            </a:r>
            <a:r>
              <a:rPr lang="ru-RU" sz="3600" dirty="0"/>
              <a:t> </a:t>
            </a:r>
            <a:r>
              <a:rPr lang="ru-RU" sz="3600" dirty="0" err="1"/>
              <a:t>концепцію</a:t>
            </a:r>
            <a:r>
              <a:rPr lang="ru-RU" sz="3600" dirty="0"/>
              <a:t> </a:t>
            </a:r>
            <a:r>
              <a:rPr lang="ru-RU" sz="3600" dirty="0" err="1"/>
              <a:t>трьох</a:t>
            </a:r>
            <a:r>
              <a:rPr lang="ru-RU" sz="3600" dirty="0"/>
              <a:t> </a:t>
            </a:r>
            <a:r>
              <a:rPr lang="ru-RU" sz="3600" dirty="0" err="1"/>
              <a:t>світів</a:t>
            </a:r>
            <a:r>
              <a:rPr lang="ru-RU" sz="3600" dirty="0"/>
              <a:t> і </a:t>
            </a:r>
            <a:r>
              <a:rPr lang="ru-RU" sz="3600" dirty="0" err="1"/>
              <a:t>двох</a:t>
            </a:r>
            <a:r>
              <a:rPr lang="ru-RU" sz="3600" dirty="0"/>
              <a:t> натур, </a:t>
            </a:r>
            <a:r>
              <a:rPr lang="ru-RU" sz="3600" dirty="0" err="1"/>
              <a:t>Григорій</a:t>
            </a:r>
            <a:r>
              <a:rPr lang="ru-RU" sz="3600" dirty="0"/>
              <a:t> Сковорода створив </a:t>
            </a:r>
            <a:r>
              <a:rPr lang="ru-RU" sz="3600" dirty="0" err="1"/>
              <a:t>філософське</a:t>
            </a:r>
            <a:r>
              <a:rPr lang="ru-RU" sz="3600" dirty="0"/>
              <a:t> </a:t>
            </a:r>
            <a:r>
              <a:rPr lang="ru-RU" sz="3600" dirty="0" err="1"/>
              <a:t>вчення</a:t>
            </a:r>
            <a:r>
              <a:rPr lang="ru-RU" sz="3600" dirty="0"/>
              <a:t>, центром </a:t>
            </a:r>
            <a:r>
              <a:rPr lang="ru-RU" sz="3600" dirty="0" err="1"/>
              <a:t>якого</a:t>
            </a:r>
            <a:r>
              <a:rPr lang="ru-RU" sz="3600" dirty="0"/>
              <a:t> стала </a:t>
            </a:r>
            <a:r>
              <a:rPr lang="ru-RU" sz="3600" dirty="0" err="1"/>
              <a:t>людина</a:t>
            </a:r>
            <a:r>
              <a:rPr lang="ru-RU" sz="3600" dirty="0"/>
              <a:t> і </a:t>
            </a:r>
            <a:r>
              <a:rPr lang="ru-RU" sz="3600" dirty="0" err="1"/>
              <a:t>проблеми</a:t>
            </a:r>
            <a:r>
              <a:rPr lang="ru-RU" sz="3600" dirty="0"/>
              <a:t> </a:t>
            </a:r>
            <a:r>
              <a:rPr lang="ru-RU" sz="3600" dirty="0" err="1"/>
              <a:t>досягнення</a:t>
            </a:r>
            <a:r>
              <a:rPr lang="ru-RU" sz="3600" dirty="0"/>
              <a:t> нею </a:t>
            </a:r>
            <a:r>
              <a:rPr lang="ru-RU" sz="3600" dirty="0" err="1"/>
              <a:t>щастя</a:t>
            </a:r>
            <a:r>
              <a:rPr lang="ru-RU" sz="3600" dirty="0"/>
              <a:t>. </a:t>
            </a:r>
          </a:p>
          <a:p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Висновок!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735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95</TotalTime>
  <Words>372</Words>
  <Application>Microsoft Office PowerPoint</Application>
  <PresentationFormat>Экран (4:3)</PresentationFormat>
  <Paragraphs>25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Твердый переплет</vt:lpstr>
      <vt:lpstr>Вчення Григорія Сковороди про три світи і дві натури </vt:lpstr>
      <vt:lpstr>Основна проблема філософії Сковороди:</vt:lpstr>
      <vt:lpstr>Тези вчення про дві натури :</vt:lpstr>
      <vt:lpstr>Концепція трьох світів Григорія Сковороди:</vt:lpstr>
      <vt:lpstr>Що  являє собою великий світ?</vt:lpstr>
      <vt:lpstr>Малий світ-мікрокосмос-це людина</vt:lpstr>
      <vt:lpstr>Найважливішим для людини є щастя</vt:lpstr>
      <vt:lpstr>Світ символів-це Біблія.</vt:lpstr>
      <vt:lpstr>Висновок!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Вчення Григо Сковороди про три світи і дві натури.  </dc:title>
  <dc:creator>Admin</dc:creator>
  <cp:lastModifiedBy>Admin</cp:lastModifiedBy>
  <cp:revision>10</cp:revision>
  <dcterms:created xsi:type="dcterms:W3CDTF">2011-11-10T13:43:32Z</dcterms:created>
  <dcterms:modified xsi:type="dcterms:W3CDTF">2011-11-10T19:23:35Z</dcterms:modified>
</cp:coreProperties>
</file>