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4660"/>
  </p:normalViewPr>
  <p:slideViewPr>
    <p:cSldViewPr>
      <p:cViewPr varScale="1">
        <p:scale>
          <a:sx n="68" d="100"/>
          <a:sy n="6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1A7F0B4-B5B6-4D66-AD49-5BE6C92629DB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1A22BD-1179-402C-BA66-C102C3BD69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Вчення</a:t>
            </a:r>
            <a:r>
              <a:rPr lang="ru-RU" b="1" dirty="0"/>
              <a:t> </a:t>
            </a:r>
            <a:r>
              <a:rPr lang="ru-RU" b="1" dirty="0" err="1" smtClean="0"/>
              <a:t>Григорія</a:t>
            </a:r>
            <a:r>
              <a:rPr lang="ru-RU" b="1" dirty="0" smtClean="0"/>
              <a:t> </a:t>
            </a:r>
            <a:r>
              <a:rPr lang="ru-RU" b="1" dirty="0"/>
              <a:t>Сковороди про три </a:t>
            </a:r>
            <a:r>
              <a:rPr lang="ru-RU" b="1" dirty="0" err="1"/>
              <a:t>світи</a:t>
            </a:r>
            <a:r>
              <a:rPr lang="ru-RU" b="1" dirty="0"/>
              <a:t> і </a:t>
            </a:r>
            <a:r>
              <a:rPr lang="ru-RU" b="1" dirty="0" err="1"/>
              <a:t>дві</a:t>
            </a:r>
            <a:r>
              <a:rPr lang="ru-RU" b="1" dirty="0"/>
              <a:t> </a:t>
            </a:r>
            <a:r>
              <a:rPr lang="ru-RU" b="1" dirty="0" err="1" smtClean="0"/>
              <a:t>натури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293096"/>
            <a:ext cx="1184176" cy="21602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699792" y="3573016"/>
            <a:ext cx="335624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проблема </a:t>
            </a:r>
            <a:r>
              <a:rPr lang="ru-RU" sz="5400" dirty="0" err="1"/>
              <a:t>людини</a:t>
            </a:r>
            <a:r>
              <a:rPr lang="ru-RU" sz="5400" dirty="0"/>
              <a:t>, </a:t>
            </a:r>
            <a:r>
              <a:rPr lang="ru-RU" sz="5400" dirty="0" err="1"/>
              <a:t>її</a:t>
            </a:r>
            <a:r>
              <a:rPr lang="ru-RU" sz="5400" dirty="0"/>
              <a:t> </a:t>
            </a:r>
            <a:r>
              <a:rPr lang="ru-RU" sz="5400" dirty="0" err="1"/>
              <a:t>щастя</a:t>
            </a:r>
            <a:r>
              <a:rPr lang="ru-RU" sz="5400" dirty="0"/>
              <a:t> і </a:t>
            </a:r>
            <a:r>
              <a:rPr lang="ru-RU" sz="5400" dirty="0" smtClean="0"/>
              <a:t>шляхи </a:t>
            </a:r>
            <a:r>
              <a:rPr lang="ru-RU" sz="5400" dirty="0" err="1"/>
              <a:t>досягнення</a:t>
            </a:r>
            <a:r>
              <a:rPr lang="ru-RU" sz="5400" dirty="0"/>
              <a:t> </a:t>
            </a:r>
            <a:r>
              <a:rPr lang="ru-RU" sz="5400" dirty="0" err="1"/>
              <a:t>цього</a:t>
            </a:r>
            <a:r>
              <a:rPr lang="ru-RU" sz="5400" dirty="0"/>
              <a:t> </a:t>
            </a:r>
            <a:r>
              <a:rPr lang="ru-RU" sz="5400" dirty="0" err="1"/>
              <a:t>щастя</a:t>
            </a:r>
            <a:r>
              <a:rPr lang="ru-RU" sz="5400" dirty="0"/>
              <a:t>.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Основна</a:t>
            </a:r>
            <a:r>
              <a:rPr lang="ru-RU" dirty="0" smtClean="0"/>
              <a:t> проблема </a:t>
            </a:r>
            <a:r>
              <a:rPr lang="ru-RU" dirty="0" err="1" smtClean="0"/>
              <a:t>філософії</a:t>
            </a:r>
            <a:r>
              <a:rPr lang="ru-RU" dirty="0" smtClean="0"/>
              <a:t> Сковороди: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1440730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0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/>
              <a:t>в</a:t>
            </a:r>
            <a:r>
              <a:rPr lang="uk-UA" sz="3600" dirty="0" smtClean="0"/>
              <a:t>се у світі має дві природи(натури)</a:t>
            </a:r>
            <a:r>
              <a:rPr lang="uk-UA" sz="3600" dirty="0" err="1" smtClean="0"/>
              <a:t>-зовнішню</a:t>
            </a:r>
            <a:r>
              <a:rPr lang="uk-UA" sz="3600" dirty="0" smtClean="0"/>
              <a:t>,видиму,і внутрішню,невидиму.</a:t>
            </a:r>
          </a:p>
          <a:p>
            <a:r>
              <a:rPr lang="uk-UA" sz="3600" dirty="0" smtClean="0"/>
              <a:t>єдина постійна і вічна основа всього сущого є Бог.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Тези вчення про дві натури 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5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великий </a:t>
            </a:r>
            <a:r>
              <a:rPr lang="ru-RU" sz="4000" dirty="0" err="1"/>
              <a:t>або</a:t>
            </a:r>
            <a:r>
              <a:rPr lang="ru-RU" sz="4000" dirty="0"/>
              <a:t> макрокосмос (“</a:t>
            </a:r>
            <a:r>
              <a:rPr lang="ru-RU" sz="4000" dirty="0" err="1"/>
              <a:t>Обителбный</a:t>
            </a:r>
            <a:r>
              <a:rPr lang="ru-RU" sz="4000" dirty="0"/>
              <a:t> мир”, </a:t>
            </a:r>
            <a:r>
              <a:rPr lang="ru-RU" sz="4000" dirty="0" err="1"/>
              <a:t>Всесвіт</a:t>
            </a:r>
            <a:r>
              <a:rPr lang="ru-RU" sz="4000" dirty="0" smtClean="0"/>
              <a:t>)</a:t>
            </a:r>
          </a:p>
          <a:p>
            <a:r>
              <a:rPr lang="ru-RU" sz="4000" dirty="0" err="1"/>
              <a:t>малий</a:t>
            </a:r>
            <a:r>
              <a:rPr lang="ru-RU" sz="4000" dirty="0"/>
              <a:t> </a:t>
            </a:r>
            <a:r>
              <a:rPr lang="ru-RU" sz="4000" dirty="0" err="1"/>
              <a:t>або</a:t>
            </a:r>
            <a:r>
              <a:rPr lang="ru-RU" sz="4000" dirty="0"/>
              <a:t> </a:t>
            </a:r>
            <a:r>
              <a:rPr lang="ru-RU" sz="4000" dirty="0" err="1"/>
              <a:t>мікрокосмос</a:t>
            </a:r>
            <a:r>
              <a:rPr lang="ru-RU" sz="4000" dirty="0"/>
              <a:t> (</a:t>
            </a:r>
            <a:r>
              <a:rPr lang="ru-RU" sz="4000" dirty="0" err="1"/>
              <a:t>людина</a:t>
            </a:r>
            <a:r>
              <a:rPr lang="ru-RU" sz="4000" dirty="0" smtClean="0"/>
              <a:t>)</a:t>
            </a:r>
          </a:p>
          <a:p>
            <a:r>
              <a:rPr lang="ru-RU" sz="4000" dirty="0" err="1"/>
              <a:t>символічний</a:t>
            </a:r>
            <a:r>
              <a:rPr lang="ru-RU" sz="4000" dirty="0"/>
              <a:t> (</a:t>
            </a:r>
            <a:r>
              <a:rPr lang="ru-RU" sz="4000" dirty="0" err="1"/>
              <a:t>біблія</a:t>
            </a:r>
            <a:r>
              <a:rPr lang="ru-RU" sz="4000" dirty="0"/>
              <a:t>, </a:t>
            </a:r>
            <a:r>
              <a:rPr lang="ru-RU" sz="4000" dirty="0" err="1"/>
              <a:t>міфологія</a:t>
            </a:r>
            <a:r>
              <a:rPr lang="ru-RU" sz="4000" dirty="0"/>
              <a:t>, </a:t>
            </a:r>
            <a:r>
              <a:rPr lang="ru-RU" sz="4000" dirty="0" err="1"/>
              <a:t>тощо</a:t>
            </a:r>
            <a:r>
              <a:rPr lang="ru-RU" sz="4000" dirty="0"/>
              <a:t>)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світів</a:t>
            </a:r>
            <a:r>
              <a:rPr lang="ru-RU" dirty="0"/>
              <a:t> </a:t>
            </a:r>
            <a:r>
              <a:rPr lang="ru-RU" dirty="0" err="1"/>
              <a:t>Григорія</a:t>
            </a:r>
            <a:r>
              <a:rPr lang="ru-RU" dirty="0"/>
              <a:t> </a:t>
            </a:r>
            <a:r>
              <a:rPr lang="ru-RU" dirty="0" smtClean="0"/>
              <a:t>Сковороди: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42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За </a:t>
            </a:r>
            <a:r>
              <a:rPr lang="ru-RU" sz="2800" dirty="0" err="1"/>
              <a:t>вченням</a:t>
            </a:r>
            <a:r>
              <a:rPr lang="ru-RU" sz="2800" dirty="0"/>
              <a:t> Сковороди, </a:t>
            </a:r>
            <a:r>
              <a:rPr lang="ru-RU" sz="2800" dirty="0" err="1"/>
              <a:t>він</a:t>
            </a:r>
            <a:r>
              <a:rPr lang="ru-RU" sz="2800" dirty="0"/>
              <a:t> є весь </a:t>
            </a:r>
            <a:r>
              <a:rPr lang="ru-RU" sz="2800" dirty="0" err="1"/>
              <a:t>світ</a:t>
            </a:r>
            <a:r>
              <a:rPr lang="ru-RU" sz="2800" dirty="0"/>
              <a:t> речей, </a:t>
            </a:r>
            <a:r>
              <a:rPr lang="ru-RU" sz="2800" dirty="0" err="1"/>
              <a:t>Всесвіт</a:t>
            </a:r>
            <a:r>
              <a:rPr lang="ru-RU" sz="2800" dirty="0"/>
              <a:t>. </a:t>
            </a:r>
            <a:r>
              <a:rPr lang="ru-RU" sz="2800" dirty="0" err="1"/>
              <a:t>Розглядається</a:t>
            </a:r>
            <a:r>
              <a:rPr lang="ru-RU" sz="2800" dirty="0"/>
              <a:t> як </a:t>
            </a:r>
            <a:r>
              <a:rPr lang="ru-RU" sz="2800" dirty="0" err="1"/>
              <a:t>безконечний</a:t>
            </a:r>
            <a:r>
              <a:rPr lang="ru-RU" sz="2800" dirty="0"/>
              <a:t> і </a:t>
            </a:r>
            <a:r>
              <a:rPr lang="ru-RU" sz="2800" dirty="0" err="1"/>
              <a:t>безмежний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О</a:t>
            </a:r>
            <a:r>
              <a:rPr lang="ru-RU" sz="2800" dirty="0" smtClean="0"/>
              <a:t>сновою </a:t>
            </a:r>
            <a:r>
              <a:rPr lang="ru-RU" sz="2800" dirty="0" err="1"/>
              <a:t>всіх</a:t>
            </a:r>
            <a:r>
              <a:rPr lang="ru-RU" sz="2800" dirty="0"/>
              <a:t> </a:t>
            </a:r>
            <a:r>
              <a:rPr lang="ru-RU" sz="2800" dirty="0" err="1"/>
              <a:t>матеріальних</a:t>
            </a:r>
            <a:r>
              <a:rPr lang="ru-RU" sz="2800" dirty="0"/>
              <a:t> </a:t>
            </a:r>
            <a:r>
              <a:rPr lang="ru-RU" sz="2800" dirty="0" smtClean="0"/>
              <a:t>речей </a:t>
            </a:r>
            <a:r>
              <a:rPr lang="ru-RU" sz="2800" dirty="0" err="1"/>
              <a:t>лежить</a:t>
            </a:r>
            <a:r>
              <a:rPr lang="ru-RU" sz="2800" dirty="0"/>
              <a:t> </a:t>
            </a:r>
            <a:r>
              <a:rPr lang="ru-RU" sz="2800" dirty="0" err="1"/>
              <a:t>єдність</a:t>
            </a:r>
            <a:r>
              <a:rPr lang="ru-RU" sz="2800" dirty="0"/>
              <a:t> </a:t>
            </a:r>
            <a:r>
              <a:rPr lang="ru-RU" sz="2800" dirty="0" err="1"/>
              <a:t>чотирьох</a:t>
            </a:r>
            <a:r>
              <a:rPr lang="ru-RU" sz="2800" dirty="0"/>
              <a:t> </a:t>
            </a:r>
            <a:r>
              <a:rPr lang="ru-RU" sz="2800" dirty="0" err="1"/>
              <a:t>елементів</a:t>
            </a:r>
            <a:r>
              <a:rPr lang="ru-RU" sz="2800" dirty="0"/>
              <a:t> — </a:t>
            </a:r>
            <a:r>
              <a:rPr lang="ru-RU" sz="2800" dirty="0" err="1"/>
              <a:t>вогню</a:t>
            </a:r>
            <a:r>
              <a:rPr lang="ru-RU" sz="2800" dirty="0"/>
              <a:t>, </a:t>
            </a:r>
            <a:r>
              <a:rPr lang="ru-RU" sz="2800" dirty="0" err="1"/>
              <a:t>повітря</a:t>
            </a:r>
            <a:r>
              <a:rPr lang="ru-RU" sz="2800" dirty="0"/>
              <a:t>, води і </a:t>
            </a:r>
            <a:r>
              <a:rPr lang="ru-RU" sz="2800" dirty="0" err="1" smtClean="0"/>
              <a:t>землі</a:t>
            </a:r>
            <a:r>
              <a:rPr lang="ru-RU" sz="2800" dirty="0" smtClean="0"/>
              <a:t>.</a:t>
            </a:r>
          </a:p>
          <a:p>
            <a:r>
              <a:rPr lang="ru-RU" sz="2800" dirty="0" err="1"/>
              <a:t>Всі</a:t>
            </a:r>
            <a:r>
              <a:rPr lang="ru-RU" sz="2800" dirty="0"/>
              <a:t> </a:t>
            </a:r>
            <a:r>
              <a:rPr lang="ru-RU" sz="2800" dirty="0" err="1"/>
              <a:t>речі</a:t>
            </a:r>
            <a:r>
              <a:rPr lang="ru-RU" sz="2800" dirty="0"/>
              <a:t> у великому </a:t>
            </a:r>
            <a:r>
              <a:rPr lang="ru-RU" sz="2800" dirty="0" err="1" smtClean="0"/>
              <a:t>світі</a:t>
            </a:r>
            <a:r>
              <a:rPr lang="ru-RU" sz="2800" dirty="0" smtClean="0"/>
              <a:t> </a:t>
            </a:r>
            <a:r>
              <a:rPr lang="ru-RU" sz="2800" dirty="0" err="1" smtClean="0"/>
              <a:t>зіткані</a:t>
            </a:r>
            <a:r>
              <a:rPr lang="ru-RU" sz="2800" dirty="0" smtClean="0"/>
              <a:t> </a:t>
            </a:r>
            <a:r>
              <a:rPr lang="ru-RU" sz="2800" dirty="0"/>
              <a:t>з </a:t>
            </a:r>
            <a:r>
              <a:rPr lang="ru-RU" sz="2800" dirty="0" err="1"/>
              <a:t>протилежностей</a:t>
            </a:r>
            <a:r>
              <a:rPr lang="ru-RU" sz="2800" dirty="0"/>
              <a:t> і </a:t>
            </a:r>
            <a:r>
              <a:rPr lang="ru-RU" sz="2800" dirty="0" err="1"/>
              <a:t>знаходяться</a:t>
            </a:r>
            <a:r>
              <a:rPr lang="ru-RU" sz="2800" dirty="0"/>
              <a:t> у </a:t>
            </a:r>
            <a:r>
              <a:rPr lang="ru-RU" sz="2800" dirty="0" err="1"/>
              <a:t>постійному</a:t>
            </a:r>
            <a:r>
              <a:rPr lang="ru-RU" sz="2800" dirty="0"/>
              <a:t> </a:t>
            </a:r>
            <a:r>
              <a:rPr lang="ru-RU" sz="2800" dirty="0" err="1"/>
              <a:t>русі</a:t>
            </a:r>
            <a:r>
              <a:rPr lang="ru-RU" sz="2800" dirty="0"/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являє</a:t>
            </a:r>
            <a:r>
              <a:rPr lang="ru-RU" dirty="0"/>
              <a:t> собою великий </a:t>
            </a:r>
            <a:r>
              <a:rPr lang="ru-RU" dirty="0" err="1"/>
              <a:t>світ</a:t>
            </a:r>
            <a:r>
              <a:rPr lang="ru-RU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2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 err="1"/>
              <a:t>людині</a:t>
            </a:r>
            <a:r>
              <a:rPr lang="ru-RU" dirty="0"/>
              <a:t> є </a:t>
            </a:r>
            <a:r>
              <a:rPr lang="ru-RU" dirty="0" err="1"/>
              <a:t>видиме</a:t>
            </a:r>
            <a:r>
              <a:rPr lang="ru-RU" dirty="0"/>
              <a:t> і </a:t>
            </a:r>
            <a:r>
              <a:rPr lang="ru-RU" dirty="0" err="1"/>
              <a:t>невидиме</a:t>
            </a:r>
            <a:r>
              <a:rPr lang="ru-RU" dirty="0"/>
              <a:t>, </a:t>
            </a:r>
            <a:r>
              <a:rPr lang="ru-RU" dirty="0" err="1"/>
              <a:t>тілесне</a:t>
            </a:r>
            <a:r>
              <a:rPr lang="ru-RU" dirty="0"/>
              <a:t> і </a:t>
            </a:r>
            <a:r>
              <a:rPr lang="ru-RU" dirty="0" err="1"/>
              <a:t>духовне</a:t>
            </a:r>
            <a:r>
              <a:rPr lang="ru-RU" dirty="0"/>
              <a:t>, </a:t>
            </a:r>
            <a:r>
              <a:rPr lang="ru-RU" dirty="0" err="1"/>
              <a:t>тлінне</a:t>
            </a:r>
            <a:r>
              <a:rPr lang="ru-RU" dirty="0"/>
              <a:t> і </a:t>
            </a:r>
            <a:r>
              <a:rPr lang="ru-RU" dirty="0" err="1"/>
              <a:t>вічне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вмирає</a:t>
            </a:r>
            <a:r>
              <a:rPr lang="ru-RU" dirty="0"/>
              <a:t>, то вона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видиме</a:t>
            </a:r>
            <a:r>
              <a:rPr lang="ru-RU" dirty="0"/>
              <a:t>, </a:t>
            </a:r>
            <a:r>
              <a:rPr lang="ru-RU" dirty="0" err="1"/>
              <a:t>тілесне</a:t>
            </a:r>
            <a:r>
              <a:rPr lang="ru-RU" dirty="0"/>
              <a:t>, свою </a:t>
            </a:r>
            <a:r>
              <a:rPr lang="ru-RU" dirty="0" err="1"/>
              <a:t>тінь</a:t>
            </a:r>
            <a:r>
              <a:rPr lang="ru-RU" dirty="0"/>
              <a:t>. А </a:t>
            </a:r>
            <a:r>
              <a:rPr lang="ru-RU" dirty="0" err="1"/>
              <a:t>духовне</a:t>
            </a:r>
            <a:r>
              <a:rPr lang="ru-RU" dirty="0"/>
              <a:t>, </a:t>
            </a:r>
            <a:r>
              <a:rPr lang="ru-RU" dirty="0" err="1"/>
              <a:t>невидиме</a:t>
            </a:r>
            <a:r>
              <a:rPr lang="ru-RU" dirty="0"/>
              <a:t> </a:t>
            </a:r>
            <a:r>
              <a:rPr lang="ru-RU" dirty="0" err="1"/>
              <a:t>зостається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вічне</a:t>
            </a:r>
            <a:r>
              <a:rPr lang="ru-RU" dirty="0"/>
              <a:t>. </a:t>
            </a:r>
          </a:p>
          <a:p>
            <a:r>
              <a:rPr lang="ru-RU" dirty="0" err="1"/>
              <a:t>т</a:t>
            </a:r>
            <a:r>
              <a:rPr lang="ru-RU" dirty="0" err="1" smtClean="0"/>
              <a:t>ілесна</a:t>
            </a:r>
            <a:r>
              <a:rPr lang="ru-RU" dirty="0" smtClean="0"/>
              <a:t> </a:t>
            </a:r>
            <a:r>
              <a:rPr lang="ru-RU" dirty="0" err="1"/>
              <a:t>людина</a:t>
            </a:r>
            <a:r>
              <a:rPr lang="ru-RU" dirty="0"/>
              <a:t> — </a:t>
            </a:r>
            <a:r>
              <a:rPr lang="ru-RU" dirty="0" err="1"/>
              <a:t>несправжня</a:t>
            </a:r>
            <a:r>
              <a:rPr lang="ru-RU" dirty="0"/>
              <a:t>: вона-</a:t>
            </a:r>
            <a:r>
              <a:rPr lang="ru-RU" dirty="0" err="1"/>
              <a:t>тінь</a:t>
            </a:r>
            <a:r>
              <a:rPr lang="ru-RU" dirty="0"/>
              <a:t> і </a:t>
            </a:r>
            <a:r>
              <a:rPr lang="ru-RU" dirty="0" err="1"/>
              <a:t>ніщо</a:t>
            </a:r>
            <a:r>
              <a:rPr lang="ru-RU" dirty="0"/>
              <a:t>. </a:t>
            </a:r>
            <a:r>
              <a:rPr lang="ru-RU" dirty="0" err="1"/>
              <a:t>Справжня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вона </a:t>
            </a:r>
            <a:r>
              <a:rPr lang="ru-RU" dirty="0" err="1"/>
              <a:t>осягає</a:t>
            </a:r>
            <a:r>
              <a:rPr lang="ru-RU" dirty="0"/>
              <a:t> </a:t>
            </a:r>
            <a:r>
              <a:rPr lang="ru-RU" dirty="0" err="1" smtClean="0"/>
              <a:t>невидимість</a:t>
            </a:r>
            <a:r>
              <a:rPr lang="ru-RU" dirty="0" smtClean="0"/>
              <a:t>.</a:t>
            </a:r>
          </a:p>
          <a:p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існуючого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перш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пізнати</a:t>
            </a:r>
            <a:r>
              <a:rPr lang="ru-RU" dirty="0"/>
              <a:t> великий і </a:t>
            </a:r>
            <a:r>
              <a:rPr lang="ru-RU" dirty="0" err="1"/>
              <a:t>символічний</a:t>
            </a:r>
            <a:r>
              <a:rPr lang="ru-RU" dirty="0"/>
              <a:t> </a:t>
            </a:r>
            <a:r>
              <a:rPr lang="ru-RU" dirty="0" err="1"/>
              <a:t>світи</a:t>
            </a:r>
            <a:r>
              <a:rPr lang="ru-RU" dirty="0"/>
              <a:t>, </a:t>
            </a:r>
            <a:r>
              <a:rPr lang="ru-RU" dirty="0" err="1"/>
              <a:t>людина</a:t>
            </a:r>
            <a:r>
              <a:rPr lang="ru-RU" dirty="0"/>
              <a:t> повинна </a:t>
            </a:r>
            <a:r>
              <a:rPr lang="ru-RU" dirty="0" err="1"/>
              <a:t>пізнати</a:t>
            </a:r>
            <a:r>
              <a:rPr lang="ru-RU" dirty="0"/>
              <a:t> саму себе.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</a:t>
            </a:r>
            <a:r>
              <a:rPr lang="ru-RU" dirty="0" err="1" smtClean="0"/>
              <a:t>алий</a:t>
            </a:r>
            <a:r>
              <a:rPr lang="ru-RU" dirty="0" smtClean="0"/>
              <a:t> </a:t>
            </a:r>
            <a:r>
              <a:rPr lang="ru-RU" dirty="0" err="1" smtClean="0"/>
              <a:t>світ-мікрокосмос-це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4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Щастя</a:t>
            </a:r>
            <a:r>
              <a:rPr lang="ru-RU" dirty="0"/>
              <a:t> повинно бути </a:t>
            </a:r>
            <a:r>
              <a:rPr lang="ru-RU" dirty="0" err="1"/>
              <a:t>побудоване</a:t>
            </a:r>
            <a:r>
              <a:rPr lang="ru-RU" dirty="0"/>
              <a:t> на </a:t>
            </a:r>
            <a:r>
              <a:rPr lang="ru-RU" dirty="0" err="1"/>
              <a:t>непохитній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, яку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невидимість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не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небес. Наше </a:t>
            </a:r>
            <a:r>
              <a:rPr lang="ru-RU" dirty="0" err="1"/>
              <a:t>щастя</a:t>
            </a:r>
            <a:r>
              <a:rPr lang="ru-RU" dirty="0"/>
              <a:t> —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душевний</a:t>
            </a:r>
            <a:r>
              <a:rPr lang="ru-RU" dirty="0"/>
              <a:t>, </a:t>
            </a:r>
            <a:r>
              <a:rPr lang="ru-RU" dirty="0" err="1"/>
              <a:t>пізнання</a:t>
            </a:r>
            <a:r>
              <a:rPr lang="ru-RU" dirty="0"/>
              <a:t> самого себе. У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є своя природа.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пізнати</a:t>
            </a:r>
            <a:r>
              <a:rPr lang="ru-RU" dirty="0"/>
              <a:t> і обрати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у “</a:t>
            </a:r>
            <a:r>
              <a:rPr lang="ru-RU" dirty="0" err="1"/>
              <a:t>сродності</a:t>
            </a:r>
            <a:r>
              <a:rPr lang="ru-RU" dirty="0"/>
              <a:t>” з </a:t>
            </a:r>
            <a:r>
              <a:rPr lang="ru-RU" dirty="0" err="1"/>
              <a:t>цією</a:t>
            </a:r>
            <a:r>
              <a:rPr lang="ru-RU" dirty="0"/>
              <a:t> природою.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сродна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 — 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природі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Найважливішим</a:t>
            </a:r>
            <a:r>
              <a:rPr lang="ru-RU" dirty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 є </a:t>
            </a:r>
            <a:r>
              <a:rPr lang="ru-RU" dirty="0" err="1" smtClean="0"/>
              <a:t>щастя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3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урівняння</a:t>
            </a:r>
            <a:r>
              <a:rPr lang="ru-RU" dirty="0"/>
              <a:t> </a:t>
            </a:r>
            <a:r>
              <a:rPr lang="ru-RU" dirty="0" err="1"/>
              <a:t>Біблії</a:t>
            </a:r>
            <a:r>
              <a:rPr lang="ru-RU" dirty="0"/>
              <a:t> з </a:t>
            </a:r>
            <a:r>
              <a:rPr lang="ru-RU" dirty="0" err="1" smtClean="0"/>
              <a:t>міфологією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розгляд</a:t>
            </a:r>
            <a:r>
              <a:rPr lang="ru-RU" dirty="0" smtClean="0"/>
              <a:t> </a:t>
            </a:r>
            <a:r>
              <a:rPr lang="ru-RU" dirty="0" err="1"/>
              <a:t>біблійних</a:t>
            </a:r>
            <a:r>
              <a:rPr lang="ru-RU" dirty="0"/>
              <a:t> </a:t>
            </a:r>
            <a:r>
              <a:rPr lang="ru-RU" dirty="0" err="1"/>
              <a:t>сюжетів</a:t>
            </a:r>
            <a:r>
              <a:rPr lang="ru-RU" dirty="0"/>
              <a:t> як </a:t>
            </a:r>
            <a:r>
              <a:rPr lang="ru-RU" dirty="0" err="1"/>
              <a:t>своєрідних</a:t>
            </a:r>
            <a:r>
              <a:rPr lang="ru-RU" dirty="0"/>
              <a:t> притч,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узагальнюють</a:t>
            </a:r>
            <a:r>
              <a:rPr lang="ru-RU" dirty="0"/>
              <a:t> </a:t>
            </a:r>
            <a:r>
              <a:rPr lang="ru-RU" dirty="0" err="1"/>
              <a:t>нагромаджений</a:t>
            </a:r>
            <a:r>
              <a:rPr lang="ru-RU" dirty="0"/>
              <a:t> </a:t>
            </a:r>
            <a:r>
              <a:rPr lang="ru-RU" dirty="0" err="1"/>
              <a:t>людством</a:t>
            </a:r>
            <a:r>
              <a:rPr lang="ru-RU" dirty="0"/>
              <a:t> </a:t>
            </a:r>
            <a:r>
              <a:rPr lang="ru-RU" dirty="0" err="1"/>
              <a:t>пізнавальний</a:t>
            </a:r>
            <a:r>
              <a:rPr lang="ru-RU" dirty="0"/>
              <a:t> та </a:t>
            </a:r>
            <a:r>
              <a:rPr lang="ru-RU" dirty="0" err="1"/>
              <a:t>моральний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, характерна риса </a:t>
            </a:r>
            <a:r>
              <a:rPr lang="ru-RU" dirty="0" err="1"/>
              <a:t>світосприймання</a:t>
            </a:r>
            <a:r>
              <a:rPr lang="ru-RU" dirty="0"/>
              <a:t> і </a:t>
            </a:r>
            <a:r>
              <a:rPr lang="ru-RU" dirty="0" err="1"/>
              <a:t>світорозуміння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філософа</a:t>
            </a:r>
            <a:r>
              <a:rPr lang="ru-RU" dirty="0"/>
              <a:t>. </a:t>
            </a:r>
          </a:p>
          <a:p>
            <a:r>
              <a:rPr lang="ru-RU" dirty="0" err="1"/>
              <a:t>і</a:t>
            </a:r>
            <a:r>
              <a:rPr lang="ru-RU" dirty="0" err="1" smtClean="0"/>
              <a:t>стинний</a:t>
            </a:r>
            <a:r>
              <a:rPr lang="ru-RU" dirty="0" smtClean="0"/>
              <a:t> </a:t>
            </a:r>
            <a:r>
              <a:rPr lang="ru-RU" dirty="0" err="1"/>
              <a:t>смисл</a:t>
            </a:r>
            <a:r>
              <a:rPr lang="ru-RU" dirty="0"/>
              <a:t> </a:t>
            </a:r>
            <a:r>
              <a:rPr lang="ru-RU" dirty="0" err="1"/>
              <a:t>Біблії</a:t>
            </a:r>
            <a:r>
              <a:rPr lang="ru-RU" dirty="0"/>
              <a:t>, за Сковородою,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прихованій</a:t>
            </a:r>
            <a:r>
              <a:rPr lang="ru-RU" dirty="0"/>
              <a:t> за </a:t>
            </a:r>
            <a:r>
              <a:rPr lang="ru-RU" dirty="0" err="1"/>
              <a:t>символічною</a:t>
            </a:r>
            <a:r>
              <a:rPr lang="ru-RU" dirty="0"/>
              <a:t> формою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людей, </a:t>
            </a:r>
            <a:r>
              <a:rPr lang="ru-RU" dirty="0" err="1"/>
              <a:t>любові</a:t>
            </a:r>
            <a:r>
              <a:rPr lang="ru-RU" dirty="0"/>
              <a:t> і </a:t>
            </a:r>
            <a:r>
              <a:rPr lang="ru-RU" dirty="0" err="1"/>
              <a:t>спільності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Світ символів-це Біблія.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1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с</a:t>
            </a:r>
            <a:r>
              <a:rPr lang="ru-RU" sz="3600" dirty="0" err="1" smtClean="0"/>
              <a:t>пираючись</a:t>
            </a:r>
            <a:r>
              <a:rPr lang="ru-RU" sz="3600" dirty="0" smtClean="0"/>
              <a:t> </a:t>
            </a:r>
            <a:r>
              <a:rPr lang="ru-RU" sz="3600" dirty="0"/>
              <a:t>на </a:t>
            </a:r>
            <a:r>
              <a:rPr lang="ru-RU" sz="3600" dirty="0" err="1"/>
              <a:t>розроблену</a:t>
            </a:r>
            <a:r>
              <a:rPr lang="ru-RU" sz="3600" dirty="0"/>
              <a:t> </a:t>
            </a:r>
            <a:r>
              <a:rPr lang="ru-RU" sz="3600" dirty="0" err="1"/>
              <a:t>концепцію</a:t>
            </a:r>
            <a:r>
              <a:rPr lang="ru-RU" sz="3600" dirty="0"/>
              <a:t> </a:t>
            </a:r>
            <a:r>
              <a:rPr lang="ru-RU" sz="3600" dirty="0" err="1"/>
              <a:t>трьох</a:t>
            </a:r>
            <a:r>
              <a:rPr lang="ru-RU" sz="3600" dirty="0"/>
              <a:t> </a:t>
            </a:r>
            <a:r>
              <a:rPr lang="ru-RU" sz="3600" dirty="0" err="1"/>
              <a:t>світів</a:t>
            </a:r>
            <a:r>
              <a:rPr lang="ru-RU" sz="3600" dirty="0"/>
              <a:t> і </a:t>
            </a:r>
            <a:r>
              <a:rPr lang="ru-RU" sz="3600" dirty="0" err="1"/>
              <a:t>двох</a:t>
            </a:r>
            <a:r>
              <a:rPr lang="ru-RU" sz="3600" dirty="0"/>
              <a:t> натур, </a:t>
            </a:r>
            <a:r>
              <a:rPr lang="ru-RU" sz="3600" dirty="0" err="1"/>
              <a:t>Григорій</a:t>
            </a:r>
            <a:r>
              <a:rPr lang="ru-RU" sz="3600" dirty="0"/>
              <a:t> Сковорода створив </a:t>
            </a:r>
            <a:r>
              <a:rPr lang="ru-RU" sz="3600" dirty="0" err="1"/>
              <a:t>філософське</a:t>
            </a:r>
            <a:r>
              <a:rPr lang="ru-RU" sz="3600" dirty="0"/>
              <a:t> </a:t>
            </a:r>
            <a:r>
              <a:rPr lang="ru-RU" sz="3600" dirty="0" err="1"/>
              <a:t>вчення</a:t>
            </a:r>
            <a:r>
              <a:rPr lang="ru-RU" sz="3600" dirty="0"/>
              <a:t>, центром </a:t>
            </a:r>
            <a:r>
              <a:rPr lang="ru-RU" sz="3600" dirty="0" err="1"/>
              <a:t>якого</a:t>
            </a:r>
            <a:r>
              <a:rPr lang="ru-RU" sz="3600" dirty="0"/>
              <a:t> стала </a:t>
            </a:r>
            <a:r>
              <a:rPr lang="ru-RU" sz="3600" dirty="0" err="1"/>
              <a:t>людина</a:t>
            </a:r>
            <a:r>
              <a:rPr lang="ru-RU" sz="3600" dirty="0"/>
              <a:t> і </a:t>
            </a:r>
            <a:r>
              <a:rPr lang="ru-RU" sz="3600" dirty="0" err="1"/>
              <a:t>проблеми</a:t>
            </a:r>
            <a:r>
              <a:rPr lang="ru-RU" sz="3600" dirty="0"/>
              <a:t> </a:t>
            </a:r>
            <a:r>
              <a:rPr lang="ru-RU" sz="3600" dirty="0" err="1"/>
              <a:t>досягнення</a:t>
            </a:r>
            <a:r>
              <a:rPr lang="ru-RU" sz="3600" dirty="0"/>
              <a:t> нею </a:t>
            </a:r>
            <a:r>
              <a:rPr lang="ru-RU" sz="3600" dirty="0" err="1"/>
              <a:t>щастя</a:t>
            </a:r>
            <a:r>
              <a:rPr lang="ru-RU" sz="3600" dirty="0"/>
              <a:t>. 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3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95</TotalTime>
  <Words>372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Вчення Григорія Сковороди про три світи і дві натури </vt:lpstr>
      <vt:lpstr>Основна проблема філософії Сковороди:</vt:lpstr>
      <vt:lpstr>Тези вчення про дві натури :</vt:lpstr>
      <vt:lpstr>Концепція трьох світів Григорія Сковороди:</vt:lpstr>
      <vt:lpstr>Що  являє собою великий світ?</vt:lpstr>
      <vt:lpstr>Малий світ-мікрокосмос-це людина</vt:lpstr>
      <vt:lpstr>Найважливішим для людини є щастя</vt:lpstr>
      <vt:lpstr>Світ символів-це Біблія.</vt:lpstr>
      <vt:lpstr>Висновок!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Вчення Григо Сковороди про три світи і дві натури.  </dc:title>
  <dc:creator>Admin</dc:creator>
  <cp:lastModifiedBy>Admin</cp:lastModifiedBy>
  <cp:revision>10</cp:revision>
  <dcterms:created xsi:type="dcterms:W3CDTF">2011-11-10T13:43:32Z</dcterms:created>
  <dcterms:modified xsi:type="dcterms:W3CDTF">2011-11-10T19:23:35Z</dcterms:modified>
</cp:coreProperties>
</file>