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36B"/>
    <a:srgbClr val="0000B4"/>
    <a:srgbClr val="933011"/>
    <a:srgbClr val="525252"/>
    <a:srgbClr val="003300"/>
    <a:srgbClr val="003200"/>
    <a:srgbClr val="000000"/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735" autoAdjust="0"/>
    <p:restoredTop sz="94728" autoAdjust="0"/>
  </p:normalViewPr>
  <p:slideViewPr>
    <p:cSldViewPr>
      <p:cViewPr>
        <p:scale>
          <a:sx n="70" d="100"/>
          <a:sy n="70" d="100"/>
        </p:scale>
        <p:origin x="-1380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CD3C6-923F-4E3E-B0C0-F4613453AE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E924E-EE4F-4AB4-B801-8D1B6CD6E1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4E316-B1F5-4E95-8908-18549354A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клипа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F1696-3DC6-4213-B414-7E61BDC72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89A45-F2D5-463B-88F5-2A74E2F442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A62A2-D6AA-4C80-BC45-CDEB524CB4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1FD61-F2DA-4174-8AA3-43A090344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40FBF-FABF-412F-98A1-505C4D689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49600-6839-4811-8704-CA05D7F5D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2DEAE-6655-46BB-8D6E-ADFBDFCA8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43062-BCA9-4A07-B5E7-9E089F96DD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748FA-8F50-4726-B04B-8594BC7E6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298FA-B493-4A0F-A482-1517F5220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601C-5FDA-4C7B-A5EC-43FD6BD65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1700213"/>
            <a:ext cx="3535363" cy="4608512"/>
          </a:xfrm>
        </p:spPr>
      </p:pic>
      <p:sp>
        <p:nvSpPr>
          <p:cNvPr id="2055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563938" y="1600200"/>
            <a:ext cx="5580062" cy="4708525"/>
          </a:xfrm>
        </p:spPr>
        <p:txBody>
          <a:bodyPr/>
          <a:lstStyle/>
          <a:p>
            <a:pPr algn="ctr">
              <a:buFontTx/>
              <a:buNone/>
            </a:pPr>
            <a:endParaRPr lang="ru-RU" b="1" i="1" smtClean="0">
              <a:latin typeface="Bookman Old Style" pitchFamily="18" charset="0"/>
            </a:endParaRPr>
          </a:p>
          <a:p>
            <a:pPr algn="ctr">
              <a:buFontTx/>
              <a:buNone/>
            </a:pPr>
            <a:r>
              <a:rPr lang="ru-RU" sz="3600" b="1" i="1" smtClean="0">
                <a:solidFill>
                  <a:schemeClr val="bg1"/>
                </a:solidFill>
                <a:latin typeface="Bookman Old Style" pitchFamily="18" charset="0"/>
              </a:rPr>
              <a:t>Т.Шевченко</a:t>
            </a:r>
          </a:p>
          <a:p>
            <a:pPr algn="ctr">
              <a:buFontTx/>
              <a:buNone/>
            </a:pPr>
            <a:r>
              <a:rPr lang="ru-RU" sz="3600" b="1" i="1" smtClean="0">
                <a:solidFill>
                  <a:schemeClr val="bg1"/>
                </a:solidFill>
                <a:latin typeface="Bookman Old Style" pitchFamily="18" charset="0"/>
              </a:rPr>
              <a:t>«Гайдамаки»</a:t>
            </a:r>
          </a:p>
          <a:p>
            <a:pPr algn="ctr">
              <a:buFontTx/>
              <a:buNone/>
            </a:pPr>
            <a:r>
              <a:rPr lang="uk-UA" sz="3600" b="1" i="1" smtClean="0">
                <a:solidFill>
                  <a:schemeClr val="bg1"/>
                </a:solidFill>
                <a:latin typeface="Bookman Old Style" pitchFamily="18" charset="0"/>
              </a:rPr>
              <a:t>Історична основа твору</a:t>
            </a:r>
          </a:p>
          <a:p>
            <a:pPr algn="ctr">
              <a:buFontTx/>
              <a:buNone/>
            </a:pPr>
            <a:r>
              <a:rPr lang="uk-UA" sz="3600" b="1" i="1" smtClean="0">
                <a:solidFill>
                  <a:schemeClr val="bg1"/>
                </a:solidFill>
                <a:latin typeface="Bookman Old Style" pitchFamily="18" charset="0"/>
              </a:rPr>
              <a:t>Сюжет і композиція</a:t>
            </a:r>
            <a:endParaRPr lang="ru-RU" sz="3600" b="1" i="1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611188" y="765175"/>
            <a:ext cx="8135937" cy="115093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ТЕМА УРОКУ:</a:t>
            </a:r>
            <a:endParaRPr lang="en-US" sz="3600" kern="1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FF"/>
                  </a:gs>
                  <a:gs pos="100000">
                    <a:srgbClr val="000000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/>
      <p:bldP spid="20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666699">
              <a:alpha val="25882"/>
            </a:srgbClr>
          </a:solidFill>
        </p:spPr>
        <p:txBody>
          <a:bodyPr/>
          <a:lstStyle/>
          <a:p>
            <a:pPr algn="ctr"/>
            <a:endParaRPr lang="uk-UA" smtClean="0"/>
          </a:p>
          <a:p>
            <a:pPr algn="ctr"/>
            <a:r>
              <a:rPr lang="uk-UA" b="1" i="1" smtClean="0">
                <a:solidFill>
                  <a:srgbClr val="0066FF"/>
                </a:solidFill>
                <a:latin typeface="Bookman Old Style" pitchFamily="18" charset="0"/>
              </a:rPr>
              <a:t>розкрити тему, ідею, актуальність поеми;</a:t>
            </a:r>
          </a:p>
          <a:p>
            <a:pPr algn="ctr"/>
            <a:r>
              <a:rPr lang="uk-UA" b="1" i="1" smtClean="0">
                <a:solidFill>
                  <a:srgbClr val="00FF00"/>
                </a:solidFill>
                <a:latin typeface="Bookman Old Style" pitchFamily="18" charset="0"/>
              </a:rPr>
              <a:t>розвивати вміння сприймати літературні твори у історичному контексті;</a:t>
            </a:r>
          </a:p>
          <a:p>
            <a:pPr algn="ctr"/>
            <a:r>
              <a:rPr lang="uk-UA" b="1" i="1" smtClean="0">
                <a:solidFill>
                  <a:schemeClr val="bg1"/>
                </a:solidFill>
                <a:latin typeface="Bookman Old Style" pitchFamily="18" charset="0"/>
              </a:rPr>
              <a:t>виховувати любов і повагу до історичного минулого України.</a:t>
            </a:r>
          </a:p>
          <a:p>
            <a:pPr algn="ctr"/>
            <a:endParaRPr lang="ru-RU" b="1" i="1" smtClean="0">
              <a:latin typeface="Bookman Old Style" pitchFamily="18" charset="0"/>
            </a:endParaRP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684213" y="1052513"/>
            <a:ext cx="7991475" cy="71913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CCCFF"/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1"/>
                </a:gradFill>
                <a:latin typeface="Arial"/>
                <a:cs typeface="Arial"/>
              </a:rPr>
              <a:t>МЕТА УРОКУ:</a:t>
            </a:r>
            <a:endParaRPr lang="en-US" sz="3600" kern="10">
              <a:ln w="381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6" name="WordArt 4"/>
          <p:cNvSpPr>
            <a:spLocks noChangeArrowheads="1" noChangeShapeType="1" noTextEdit="1"/>
          </p:cNvSpPr>
          <p:nvPr/>
        </p:nvSpPr>
        <p:spPr bwMode="auto">
          <a:xfrm>
            <a:off x="323850" y="0"/>
            <a:ext cx="8424863" cy="1150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571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chemeClr val="bg2"/>
                  </a:outerShdw>
                </a:effectLst>
                <a:latin typeface="Impact"/>
              </a:rPr>
              <a:t>ЕПІГРАФ ДО УРОКУ</a:t>
            </a:r>
            <a:endParaRPr lang="en-US" sz="3600" kern="10">
              <a:ln w="57150">
                <a:solidFill>
                  <a:schemeClr val="tx1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chemeClr val="bg2"/>
                </a:outerShdw>
              </a:effectLst>
              <a:latin typeface="Impact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3944938" y="3500438"/>
            <a:ext cx="5199062" cy="1739900"/>
          </a:xfrm>
          <a:prstGeom prst="rect">
            <a:avLst/>
          </a:prstGeom>
          <a:solidFill>
            <a:srgbClr val="D42C0A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uk-UA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Гомоніла Україна…</a:t>
            </a:r>
          </a:p>
          <a:p>
            <a:pPr algn="r">
              <a:defRPr/>
            </a:pPr>
            <a:r>
              <a:rPr lang="uk-UA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Довго гомоніла…</a:t>
            </a:r>
          </a:p>
          <a:p>
            <a:pPr algn="r">
              <a:defRPr/>
            </a:pPr>
            <a:r>
              <a:rPr lang="uk-UA" sz="3600">
                <a:solidFill>
                  <a:schemeClr val="bg1"/>
                </a:solidFill>
                <a:latin typeface="Arial Black" pitchFamily="34" charset="0"/>
              </a:rPr>
              <a:t>Т.Г.Шевченко</a:t>
            </a:r>
            <a:endParaRPr lang="ru-RU" sz="360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800"/>
                            </p:stCondLst>
                            <p:childTnLst>
                              <p:par>
                                <p:cTn id="26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WordArt 4"/>
          <p:cNvSpPr>
            <a:spLocks noChangeArrowheads="1" noChangeShapeType="1" noTextEdit="1"/>
          </p:cNvSpPr>
          <p:nvPr/>
        </p:nvSpPr>
        <p:spPr bwMode="auto">
          <a:xfrm>
            <a:off x="539750" y="620713"/>
            <a:ext cx="8208963" cy="12239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СЛОВО НАДАЄТЬСЯ:</a:t>
            </a:r>
            <a:endParaRPr lang="en-US" sz="3600" kern="10">
              <a:ln w="38100">
                <a:solidFill>
                  <a:schemeClr val="tx1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 rot="10476978">
            <a:off x="250825" y="2636838"/>
            <a:ext cx="2506663" cy="1516062"/>
          </a:xfrm>
          <a:prstGeom prst="cloudCallout">
            <a:avLst>
              <a:gd name="adj1" fmla="val -67333"/>
              <a:gd name="adj2" fmla="val 12349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en-US"/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 rot="-1828453">
            <a:off x="388938" y="3175000"/>
            <a:ext cx="196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/>
              <a:t>Географам</a:t>
            </a:r>
            <a:endParaRPr lang="ru-RU" sz="2400" b="1" i="1"/>
          </a:p>
        </p:txBody>
      </p:sp>
      <p:sp>
        <p:nvSpPr>
          <p:cNvPr id="53256" name="AutoShape 8"/>
          <p:cNvSpPr>
            <a:spLocks noChangeArrowheads="1"/>
          </p:cNvSpPr>
          <p:nvPr/>
        </p:nvSpPr>
        <p:spPr bwMode="auto">
          <a:xfrm rot="10800000">
            <a:off x="2124075" y="4437063"/>
            <a:ext cx="2449513" cy="1582737"/>
          </a:xfrm>
          <a:prstGeom prst="cloudCallout">
            <a:avLst>
              <a:gd name="adj1" fmla="val -13644"/>
              <a:gd name="adj2" fmla="val 22843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en-US" sz="2000" b="1" i="1"/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 rot="-1278524">
            <a:off x="2339975" y="4724400"/>
            <a:ext cx="1892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/>
              <a:t> Історикам</a:t>
            </a:r>
            <a:endParaRPr lang="ru-RU" sz="2400" b="1" i="1"/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 rot="7237537">
            <a:off x="4064000" y="2147888"/>
            <a:ext cx="3024188" cy="1909762"/>
          </a:xfrm>
          <a:prstGeom prst="cloudCallout">
            <a:avLst>
              <a:gd name="adj1" fmla="val -30588"/>
              <a:gd name="adj2" fmla="val 8306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/>
          <a:lstStyle/>
          <a:p>
            <a:pPr algn="ctr"/>
            <a:endParaRPr lang="en-US"/>
          </a:p>
        </p:txBody>
      </p:sp>
      <p:sp>
        <p:nvSpPr>
          <p:cNvPr id="18440" name="Text Box 11"/>
          <p:cNvSpPr txBox="1">
            <a:spLocks noChangeArrowheads="1"/>
          </p:cNvSpPr>
          <p:nvPr/>
        </p:nvSpPr>
        <p:spPr bwMode="auto">
          <a:xfrm rot="-3561134">
            <a:off x="4126706" y="2867819"/>
            <a:ext cx="3008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 i="1"/>
              <a:t>Літературознавцям</a:t>
            </a:r>
            <a:endParaRPr lang="ru-RU" sz="2000" b="1" i="1"/>
          </a:p>
        </p:txBody>
      </p:sp>
      <p:sp>
        <p:nvSpPr>
          <p:cNvPr id="53260" name="AutoShape 12"/>
          <p:cNvSpPr>
            <a:spLocks noChangeArrowheads="1"/>
          </p:cNvSpPr>
          <p:nvPr/>
        </p:nvSpPr>
        <p:spPr bwMode="auto">
          <a:xfrm rot="8314580">
            <a:off x="6084888" y="4149725"/>
            <a:ext cx="2303462" cy="1944688"/>
          </a:xfrm>
          <a:prstGeom prst="cloudCallout">
            <a:avLst>
              <a:gd name="adj1" fmla="val -99741"/>
              <a:gd name="adj2" fmla="val 12902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en-US"/>
          </a:p>
        </p:txBody>
      </p:sp>
      <p:sp>
        <p:nvSpPr>
          <p:cNvPr id="18442" name="Text Box 13"/>
          <p:cNvSpPr txBox="1">
            <a:spLocks noChangeArrowheads="1"/>
          </p:cNvSpPr>
          <p:nvPr/>
        </p:nvSpPr>
        <p:spPr bwMode="auto">
          <a:xfrm rot="-2911681">
            <a:off x="6088856" y="4885532"/>
            <a:ext cx="2344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/>
              <a:t> Дизайнерам</a:t>
            </a:r>
            <a:endParaRPr lang="ru-RU" sz="24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6" grpId="0" animBg="1"/>
      <p:bldP spid="53258" grpId="0" animBg="1"/>
      <p:bldP spid="532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260350"/>
            <a:ext cx="7272338" cy="63373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endParaRPr lang="uk-UA" sz="2400" b="1" i="1" smtClean="0">
              <a:latin typeface="Bookman Old Style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uk-UA" sz="2400" b="1" i="1" smtClean="0">
                <a:solidFill>
                  <a:schemeClr val="bg1"/>
                </a:solidFill>
                <a:latin typeface="Bookman Old Style" pitchFamily="18" charset="0"/>
              </a:rPr>
              <a:t>Тлумачення історичних термінів, знайомство з історичними діячами</a:t>
            </a:r>
          </a:p>
          <a:p>
            <a:pPr marL="609600" indent="-609600" algn="ctr">
              <a:buFontTx/>
              <a:buNone/>
            </a:pPr>
            <a:endParaRPr lang="uk-UA" sz="2400" b="1" i="1" smtClean="0">
              <a:solidFill>
                <a:schemeClr val="bg1"/>
              </a:solidFill>
              <a:latin typeface="Gill Sans MT Ext Condensed Bold"/>
            </a:endParaRPr>
          </a:p>
          <a:p>
            <a:pPr marL="609600" indent="-609600" algn="ctr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Гайдамаки</a:t>
            </a:r>
          </a:p>
          <a:p>
            <a:pPr marL="609600" indent="-609600" algn="ctr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Коліївщина</a:t>
            </a:r>
          </a:p>
          <a:p>
            <a:pPr marL="609600" indent="-609600" algn="ctr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Конфедерати</a:t>
            </a:r>
          </a:p>
          <a:p>
            <a:pPr marL="609600" indent="-609600" algn="ctr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Титар</a:t>
            </a:r>
          </a:p>
          <a:p>
            <a:pPr marL="609600" indent="-609600" algn="r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Свячений   </a:t>
            </a:r>
          </a:p>
          <a:p>
            <a:pPr marL="609600" indent="-609600" algn="r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Треті півні</a:t>
            </a:r>
          </a:p>
          <a:p>
            <a:pPr marL="609600" indent="-609600" algn="r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Залізняк Максим</a:t>
            </a:r>
          </a:p>
          <a:p>
            <a:pPr marL="609600" indent="-609600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Гонта Іван</a:t>
            </a:r>
          </a:p>
          <a:p>
            <a:pPr marL="609600" indent="-609600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Галайда</a:t>
            </a:r>
          </a:p>
          <a:p>
            <a:pPr marL="609600" indent="-609600">
              <a:buFontTx/>
              <a:buNone/>
            </a:pPr>
            <a:r>
              <a:rPr lang="uk-UA" sz="2400" b="1" i="1" u="sng" smtClean="0">
                <a:solidFill>
                  <a:schemeClr val="bg1"/>
                </a:solidFill>
              </a:rPr>
              <a:t>Гупалівщина</a:t>
            </a:r>
            <a:endParaRPr lang="ru-RU" sz="2400" b="1" i="1" u="sng" smtClean="0">
              <a:solidFill>
                <a:schemeClr val="bg1"/>
              </a:solidFill>
            </a:endParaRPr>
          </a:p>
        </p:txBody>
      </p:sp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 rot="5400000">
            <a:off x="-2501900" y="2690813"/>
            <a:ext cx="6480175" cy="14763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ІСТОРИКИ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WordArt 4"/>
          <p:cNvSpPr>
            <a:spLocks noChangeArrowheads="1" noChangeShapeType="1" noTextEdit="1"/>
          </p:cNvSpPr>
          <p:nvPr/>
        </p:nvSpPr>
        <p:spPr bwMode="auto">
          <a:xfrm rot="5400000">
            <a:off x="-2268538" y="2852738"/>
            <a:ext cx="6264275" cy="122555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ІСТОРИКИ</a:t>
            </a:r>
            <a:endParaRPr lang="en-US" sz="3600" kern="10">
              <a:ln w="28575">
                <a:solidFill>
                  <a:schemeClr val="tx1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 rot="552827">
            <a:off x="1979613" y="1268413"/>
            <a:ext cx="5976937" cy="14414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buFontTx/>
              <a:buAutoNum type="arabicPeriod" startAt="2"/>
            </a:pPr>
            <a:r>
              <a:rPr lang="uk-UA" sz="4400" b="1" i="1">
                <a:solidFill>
                  <a:schemeClr val="bg1"/>
                </a:solidFill>
              </a:rPr>
              <a:t>Історична довідка про </a:t>
            </a:r>
            <a:endParaRPr lang="ru-RU" sz="4400" b="1" i="1">
              <a:solidFill>
                <a:schemeClr val="bg1"/>
              </a:solidFill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 rot="-1219124">
            <a:off x="2843213" y="3425825"/>
            <a:ext cx="4381500" cy="14414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4400" b="1" i="1">
                <a:solidFill>
                  <a:schemeClr val="bg1"/>
                </a:solidFill>
                <a:latin typeface="Bookman Old Style" pitchFamily="18" charset="0"/>
              </a:rPr>
              <a:t>гайдамацьке </a:t>
            </a:r>
          </a:p>
          <a:p>
            <a:r>
              <a:rPr lang="uk-UA" sz="4400" b="1" i="1">
                <a:solidFill>
                  <a:schemeClr val="bg1"/>
                </a:solidFill>
                <a:latin typeface="Bookman Old Style" pitchFamily="18" charset="0"/>
              </a:rPr>
              <a:t>повстання</a:t>
            </a:r>
            <a:endParaRPr lang="ru-RU" sz="4400" b="1" i="1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8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 animBg="1"/>
      <p:bldP spid="553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WordArt 4"/>
          <p:cNvSpPr>
            <a:spLocks noChangeArrowheads="1" noChangeShapeType="1" noTextEdit="1"/>
          </p:cNvSpPr>
          <p:nvPr/>
        </p:nvSpPr>
        <p:spPr bwMode="auto">
          <a:xfrm rot="5400000">
            <a:off x="-2557462" y="3068637"/>
            <a:ext cx="6337300" cy="7207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  <a:scene3d>
              <a:camera prst="legacyObliqueLeft">
                <a:rot lat="21299996" lon="600000" rev="0"/>
              </a:camera>
              <a:lightRig rig="legacyFlat2" dir="t"/>
            </a:scene3d>
            <a:sp3d extrusionH="430200" prstMaterial="legacyMatte">
              <a:extrusionClr>
                <a:srgbClr val="336600"/>
              </a:extrusionClr>
            </a:sp3d>
          </a:bodyPr>
          <a:lstStyle/>
          <a:p>
            <a:pPr algn="ctr" fontAlgn="auto"/>
            <a:r>
              <a:rPr lang="ru-RU" sz="3600" i="1" kern="10">
                <a:ln w="9525"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ГЕОГРАФИ</a:t>
            </a:r>
            <a:endParaRPr lang="en-US" sz="3600" i="1" kern="10">
              <a:ln w="9525">
                <a:round/>
                <a:headEnd/>
                <a:tailEnd/>
              </a:ln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6326" name="WordArt 6"/>
          <p:cNvSpPr>
            <a:spLocks noChangeArrowheads="1" noChangeShapeType="1" noTextEdit="1"/>
          </p:cNvSpPr>
          <p:nvPr/>
        </p:nvSpPr>
        <p:spPr bwMode="auto">
          <a:xfrm>
            <a:off x="1403350" y="404813"/>
            <a:ext cx="6985000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00"/>
                </a:solidFill>
                <a:latin typeface="Arial"/>
                <a:cs typeface="Arial"/>
              </a:rPr>
              <a:t>МАСШТАБИ ПОВСТАННЯ</a:t>
            </a:r>
            <a:endParaRPr lang="en-US" sz="3600" kern="10">
              <a:ln w="38100">
                <a:solidFill>
                  <a:schemeClr val="tx1"/>
                </a:solidFill>
                <a:round/>
                <a:headEnd/>
                <a:tailEnd/>
              </a:ln>
              <a:solidFill>
                <a:srgbClr val="3366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3" name="WordArt 9"/>
          <p:cNvSpPr>
            <a:spLocks noChangeArrowheads="1" noChangeShapeType="1" noTextEdit="1"/>
          </p:cNvSpPr>
          <p:nvPr/>
        </p:nvSpPr>
        <p:spPr bwMode="auto">
          <a:xfrm rot="5400000">
            <a:off x="-2790825" y="3051175"/>
            <a:ext cx="6408738" cy="827088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i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ЛІТЕРАТУРОЗНАВЦІ</a:t>
            </a:r>
            <a:endParaRPr lang="en-US" sz="3600" i="1" kern="10">
              <a:ln w="38100">
                <a:solidFill>
                  <a:schemeClr val="tx1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2051050" y="620713"/>
            <a:ext cx="6553200" cy="6477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 startAt="2"/>
            </a:pPr>
            <a:r>
              <a:rPr lang="uk-UA" sz="3200" b="1" i="1" smtClean="0">
                <a:solidFill>
                  <a:schemeClr val="bg1"/>
                </a:solidFill>
                <a:latin typeface="Bookman Old Style" pitchFamily="18" charset="0"/>
              </a:rPr>
              <a:t>Історія написання твору</a:t>
            </a:r>
            <a:endParaRPr lang="ru-RU" sz="3200" b="1" i="1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7358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1042988" y="0"/>
            <a:ext cx="6840537" cy="358775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uk-UA" sz="3200" b="1" i="1" smtClean="0">
                <a:solidFill>
                  <a:schemeClr val="bg1"/>
                </a:solidFill>
                <a:latin typeface="Bookman Old Style" pitchFamily="18" charset="0"/>
              </a:rPr>
              <a:t>Джерела написання поеми</a:t>
            </a:r>
            <a:endParaRPr lang="ru-RU" sz="3200" b="1" i="1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2987675" y="1125538"/>
            <a:ext cx="59769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3"/>
            </a:pPr>
            <a:r>
              <a:rPr lang="uk-UA" sz="3200" b="1" i="1">
                <a:solidFill>
                  <a:schemeClr val="bg1"/>
                </a:solidFill>
                <a:latin typeface="Bookman Old Style" pitchFamily="18" charset="0"/>
              </a:rPr>
              <a:t>Композиція і сюжет</a:t>
            </a:r>
            <a:endParaRPr lang="ru-RU" sz="3200" b="1" i="1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7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 animBg="1"/>
      <p:bldP spid="57357" grpId="0" build="p"/>
      <p:bldP spid="57358" grpId="0" build="p"/>
      <p:bldP spid="573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2" name="WordArt 6"/>
          <p:cNvSpPr>
            <a:spLocks noChangeArrowheads="1" noChangeShapeType="1" noTextEdit="1"/>
          </p:cNvSpPr>
          <p:nvPr/>
        </p:nvSpPr>
        <p:spPr bwMode="auto">
          <a:xfrm rot="5400000">
            <a:off x="-2611437" y="3051175"/>
            <a:ext cx="6408738" cy="827087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i="1" kern="1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ЛІТЕРАТУРОЗНАВЦІ</a:t>
            </a:r>
            <a:endParaRPr lang="en-US" sz="3600" i="1" kern="10">
              <a:ln w="38100">
                <a:solidFill>
                  <a:schemeClr val="tx1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0423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411413" y="188913"/>
            <a:ext cx="5113337" cy="64801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 animBg="1"/>
    </p:bldLst>
  </p:timing>
</p:sld>
</file>

<file path=ppt/theme/theme1.xml><?xml version="1.0" encoding="utf-8"?>
<a:theme xmlns:a="http://schemas.openxmlformats.org/drawingml/2006/main" name="gaidamaki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gaidamaki</Template>
  <TotalTime>3</TotalTime>
  <Words>103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gaidamaki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User</cp:lastModifiedBy>
  <cp:revision>3</cp:revision>
  <dcterms:created xsi:type="dcterms:W3CDTF">2011-06-25T13:32:19Z</dcterms:created>
  <dcterms:modified xsi:type="dcterms:W3CDTF">2013-10-08T19:14:17Z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1390877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