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2/21/2015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Радка))\ДОКИ\oles-gonchar-novela-za-mit-do-shhasty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95059" y="2667000"/>
            <a:ext cx="2247290" cy="3489581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685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Олесь Гончар</a:t>
            </a:r>
            <a:br>
              <a:rPr lang="uk-UA" dirty="0" smtClean="0"/>
            </a:br>
            <a:r>
              <a:rPr lang="uk-UA" dirty="0" smtClean="0"/>
              <a:t>(1918-1995)</a:t>
            </a:r>
            <a:br>
              <a:rPr lang="uk-UA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04800" y="1905000"/>
            <a:ext cx="5410200" cy="2743200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027" name="Picture 3" descr="C:\Documents and Settings\Admin\Рабочий стол\Радка))\ДОКИ\2483917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371600"/>
            <a:ext cx="2207177" cy="32918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Корот</a:t>
            </a:r>
            <a:r>
              <a:rPr lang="uk-UA" b="1" i="1" dirty="0" smtClean="0"/>
              <a:t>кі відомості про письменника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Олександр Терентійович Гончар народився  3 квітня в селі Ломівка. </a:t>
            </a:r>
          </a:p>
          <a:p>
            <a:r>
              <a:rPr lang="uk-UA" sz="2400" dirty="0" smtClean="0"/>
              <a:t>Навчався в технікумі журналістики ,на філологічному факультеті Харківського університету.</a:t>
            </a:r>
          </a:p>
          <a:p>
            <a:r>
              <a:rPr lang="uk-UA" sz="2400" dirty="0" smtClean="0"/>
              <a:t>Український радянський </a:t>
            </a:r>
            <a:r>
              <a:rPr lang="ru-RU" sz="2400" dirty="0" smtClean="0"/>
              <a:t>письменник, літературний критик, громадський діяч. Лауреат Сталінської премії(1948),перший лауреат премії Т.Г.Шевченка. Голова Спілки письменників України, академік НАН України.</a:t>
            </a:r>
            <a:endParaRPr lang="uk-UA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274950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 smtClean="0"/>
              <a:t>Літературна діяльність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dirty="0" smtClean="0"/>
              <a:t>Воєнні  події-життя і смерть,полон і перемога-усе це стало основою багатьох творів Олеся Гончара;так,доля студентського батальйону відображена у  романі «</a:t>
            </a:r>
            <a:r>
              <a:rPr lang="uk-UA" i="1" dirty="0" smtClean="0"/>
              <a:t>Людина і зброя</a:t>
            </a:r>
            <a:r>
              <a:rPr lang="uk-UA" dirty="0" smtClean="0"/>
              <a:t>». Трилологія «</a:t>
            </a:r>
            <a:r>
              <a:rPr lang="uk-UA" i="1" dirty="0" smtClean="0"/>
              <a:t>Прапороносці</a:t>
            </a:r>
            <a:r>
              <a:rPr lang="uk-UA" dirty="0" smtClean="0"/>
              <a:t>» оповідає про визвольний  шлях до перемоги. Роман «</a:t>
            </a:r>
            <a:r>
              <a:rPr lang="uk-UA" i="1" dirty="0" smtClean="0"/>
              <a:t>Циклон</a:t>
            </a:r>
            <a:r>
              <a:rPr lang="uk-UA" dirty="0" smtClean="0"/>
              <a:t>» -це страшні перебування в полоні.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1534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609" y="697719"/>
            <a:ext cx="8229600" cy="1143000"/>
          </a:xfrm>
        </p:spPr>
        <p:txBody>
          <a:bodyPr>
            <a:normAutofit/>
          </a:bodyPr>
          <a:lstStyle/>
          <a:p>
            <a:r>
              <a:rPr lang="uk-UA" sz="4800" b="1" i="1" dirty="0" smtClean="0"/>
              <a:t>Новела «За мить щастя»</a:t>
            </a:r>
            <a:endParaRPr lang="ru-RU" sz="4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2000" y="1828800"/>
            <a:ext cx="6858000" cy="3687763"/>
          </a:xfrm>
        </p:spPr>
        <p:txBody>
          <a:bodyPr>
            <a:normAutofit/>
          </a:bodyPr>
          <a:lstStyle/>
          <a:p>
            <a:r>
              <a:rPr lang="uk-UA" sz="2800" i="1" dirty="0" smtClean="0"/>
              <a:t>Літературний рід</a:t>
            </a:r>
            <a:r>
              <a:rPr lang="uk-UA" sz="2800" dirty="0" smtClean="0"/>
              <a:t>:епос</a:t>
            </a:r>
          </a:p>
          <a:p>
            <a:r>
              <a:rPr lang="uk-UA" sz="2800" i="1" dirty="0" smtClean="0"/>
              <a:t>Жанр</a:t>
            </a:r>
            <a:r>
              <a:rPr lang="uk-UA" sz="2800" dirty="0" smtClean="0"/>
              <a:t>:новела</a:t>
            </a:r>
          </a:p>
          <a:p>
            <a:r>
              <a:rPr lang="uk-UA" sz="2800" i="1" dirty="0" smtClean="0"/>
              <a:t>Тема твору</a:t>
            </a:r>
            <a:r>
              <a:rPr lang="uk-UA" sz="2800" dirty="0" smtClean="0"/>
              <a:t>:зображення кохання з першого погляду й страшної оплати за мить щастя.</a:t>
            </a:r>
          </a:p>
          <a:p>
            <a:r>
              <a:rPr lang="uk-UA" sz="2800" i="1" dirty="0" smtClean="0"/>
              <a:t>Ідея твору</a:t>
            </a:r>
            <a:r>
              <a:rPr lang="uk-UA" sz="2800" dirty="0" smtClean="0"/>
              <a:t>:оспівування краси й сили кохання</a:t>
            </a:r>
            <a:r>
              <a:rPr lang="uk-UA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871710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/>
          <a:lstStyle/>
          <a:p>
            <a:r>
              <a:rPr lang="uk-UA" b="1" i="1" dirty="0" smtClean="0"/>
              <a:t>Образ Сашка Діденка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52600"/>
            <a:ext cx="8153400" cy="3154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 smtClean="0"/>
              <a:t>На початку твору звичайний артилерист,замріяний парубок,який хоче віднайти своє кохання. </a:t>
            </a:r>
            <a:r>
              <a:rPr lang="uk-UA" sz="2000" dirty="0"/>
              <a:t>Д</a:t>
            </a:r>
            <a:r>
              <a:rPr lang="uk-UA" sz="2000" dirty="0" smtClean="0"/>
              <a:t>оля усміхнулась нашому герою,він зустрічає іноземку Лорі,це було кохання з першого погляду,чимось незвичайне,не таке як в інших,воно було чисте та замріяне. Захищаючи свою  кохану від розлюченого чоловіка,Сашко вистрілює в нього. Не зважаючи на смертельне покарання,він не переставав кохати  свою »мадярочку». Юнак не плакав і не просив пощади,і якщо повернути час назад,він все одно віддав би знову і знову  своє юне </a:t>
            </a:r>
            <a:r>
              <a:rPr lang="uk-UA" sz="2000" dirty="0"/>
              <a:t>ж</a:t>
            </a:r>
            <a:r>
              <a:rPr lang="uk-UA" sz="2000" dirty="0" smtClean="0"/>
              <a:t>иття за коротку мить щастя. Сашко помер щасливою людиною і якщо жалкував,то,мабуть,тільки про те,що мить щастя була надто короткою.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309780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Образ Лариси(Лорі)</a:t>
            </a:r>
            <a:br>
              <a:rPr lang="uk-UA" dirty="0" smtClean="0"/>
            </a:br>
            <a:r>
              <a:rPr lang="uk-UA" dirty="0" smtClean="0"/>
              <a:t>у творі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sz="2400" dirty="0" smtClean="0"/>
              <a:t>Лариса- угорка,молода дівчина,яка була дуже віддана своєму артилеристу до кінця. Після того що сталося,це вже не чорноброва,життєрадісна «мадьорочка-циганочка»,а безпомічна жертва обставин - »змучена,знедолена жінка з темним проваллям очей,що горять,як у хворої». Вона була впевнена,що «Любов перемагає все».</a:t>
            </a:r>
            <a:r>
              <a:rPr lang="uk-UA" sz="2400" dirty="0"/>
              <a:t> </a:t>
            </a:r>
            <a:r>
              <a:rPr lang="uk-UA" sz="2400" dirty="0" smtClean="0"/>
              <a:t>Лариса була в «полоні щастя»,шкода,що це щастя було дуже коротким,щоб такою ціною за нього платити….</a:t>
            </a:r>
          </a:p>
        </p:txBody>
      </p:sp>
    </p:spTree>
    <p:extLst>
      <p:ext uri="{BB962C8B-B14F-4D97-AF65-F5344CB8AC3E}">
        <p14:creationId xmlns:p14="http://schemas.microsoft.com/office/powerpoint/2010/main" xmlns="" val="62032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b="1" i="1" dirty="0" smtClean="0"/>
              <a:t>Висновок</a:t>
            </a:r>
            <a:r>
              <a:rPr lang="en-US" sz="4800" b="1" i="1" dirty="0" smtClean="0"/>
              <a:t>:</a:t>
            </a:r>
            <a:endParaRPr lang="ru-RU" sz="4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11430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Отже, обидва образи закоханих ніби доповнюють один одного, </a:t>
            </a:r>
            <a:r>
              <a:rPr lang="ru-RU" sz="2000" dirty="0" smtClean="0"/>
              <a:t>створюючи </a:t>
            </a:r>
            <a:r>
              <a:rPr lang="ru-RU" sz="2000" dirty="0" smtClean="0"/>
              <a:t>єдиний повнокровний образ любові, яка завжди має поєднувати в собі піднесеність і страждання</a:t>
            </a:r>
            <a:r>
              <a:rPr lang="ru-RU" sz="2000" dirty="0" smtClean="0"/>
              <a:t>.</a:t>
            </a:r>
            <a:r>
              <a:rPr lang="ru-RU" sz="2000" dirty="0" smtClean="0"/>
              <a:t> Любов не </a:t>
            </a:r>
            <a:r>
              <a:rPr lang="ru-RU" sz="2000" dirty="0" err="1" smtClean="0"/>
              <a:t>виправдано</a:t>
            </a:r>
            <a:r>
              <a:rPr lang="ru-RU" sz="2000" dirty="0" smtClean="0"/>
              <a:t>, престиж держави перевищує всяку гуманність — справа набула </a:t>
            </a:r>
            <a:r>
              <a:rPr lang="ru-RU" sz="2000" dirty="0" smtClean="0"/>
              <a:t>міжнародного </a:t>
            </a:r>
            <a:r>
              <a:rPr lang="ru-RU" sz="2000" dirty="0" smtClean="0"/>
              <a:t>розголосу. Але чого варта ця держава, якщо вона така байдужа до долі конкретної </a:t>
            </a:r>
            <a:r>
              <a:rPr lang="ru-RU" sz="2000" dirty="0" smtClean="0"/>
              <a:t>людини?</a:t>
            </a:r>
            <a:r>
              <a:rPr lang="uk-UA" sz="2000" dirty="0" smtClean="0"/>
              <a:t>П</a:t>
            </a:r>
            <a:r>
              <a:rPr lang="ru-RU" sz="2000" dirty="0" smtClean="0"/>
              <a:t>исьменника </a:t>
            </a:r>
            <a:r>
              <a:rPr lang="ru-RU" sz="2000" dirty="0" smtClean="0"/>
              <a:t>тепер насамперед цікавить внутрішній стан хлопця напередодні страти, він прагне достовірно й водночас </a:t>
            </a:r>
            <a:r>
              <a:rPr lang="ru-RU" sz="2000" dirty="0" smtClean="0"/>
              <a:t>експресивно </a:t>
            </a:r>
            <a:r>
              <a:rPr lang="ru-RU" sz="2000" dirty="0" smtClean="0"/>
              <a:t>передати напруженість ситуації, «розхвилювати» читача, </a:t>
            </a:r>
            <a:r>
              <a:rPr lang="ru-RU" sz="2000" dirty="0" smtClean="0"/>
              <a:t>розтривожити </a:t>
            </a:r>
            <a:r>
              <a:rPr lang="ru-RU" sz="2000" dirty="0" smtClean="0"/>
              <a:t>його розум, емоції, уяву. Автор навіть дозволяє собі помріяти, створивши умовну ситуацію, </a:t>
            </a:r>
            <a:r>
              <a:rPr lang="ru-RU" sz="2000" dirty="0" smtClean="0"/>
              <a:t>кидає </a:t>
            </a:r>
            <a:r>
              <a:rPr lang="ru-RU" sz="2000" dirty="0" smtClean="0"/>
              <a:t>легкий мазок художника: стається чудо — Сашка помилувано, всі щасливі: </a:t>
            </a:r>
            <a:r>
              <a:rPr lang="ru-RU" sz="2000" dirty="0" smtClean="0"/>
              <a:t>військові</a:t>
            </a:r>
            <a:r>
              <a:rPr lang="ru-RU" sz="2000" dirty="0" smtClean="0"/>
              <a:t>, виноградне містечко, а найголовніше — він і вона. Але останній, завершальний мазок художника вертає нас до реальності, опускає на землю: «Хмари над яром пливли, як і пливли. Сталося все, що мусило статись</a:t>
            </a:r>
            <a:r>
              <a:rPr lang="ru-RU" sz="2000" dirty="0" smtClean="0"/>
              <a:t>»….</a:t>
            </a:r>
            <a:endParaRPr lang="uk-UA" sz="2000" dirty="0" smtClean="0"/>
          </a:p>
        </p:txBody>
      </p:sp>
    </p:spTree>
    <p:extLst>
      <p:ext uri="{BB962C8B-B14F-4D97-AF65-F5344CB8AC3E}">
        <p14:creationId xmlns:p14="http://schemas.microsoft.com/office/powerpoint/2010/main" xmlns="" val="353017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458</Words>
  <Application>Microsoft Office PowerPoint</Application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Олесь Гончар (1918-1995) </vt:lpstr>
      <vt:lpstr>Короткі відомості про письменника</vt:lpstr>
      <vt:lpstr>Літературна діяльність</vt:lpstr>
      <vt:lpstr>Новела «За мить щастя»</vt:lpstr>
      <vt:lpstr>Образ Сашка Діденка</vt:lpstr>
      <vt:lpstr>Образ Лариси(Лорі) у творі </vt:lpstr>
      <vt:lpstr>Висновок: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 использовании шаблона ссылка на Pedsovet.su обязательна</dc:title>
  <dc:creator>Катенок</dc:creator>
  <cp:lastModifiedBy>Admin</cp:lastModifiedBy>
  <cp:revision>19</cp:revision>
  <dcterms:created xsi:type="dcterms:W3CDTF">2013-10-20T14:43:13Z</dcterms:created>
  <dcterms:modified xsi:type="dcterms:W3CDTF">2015-02-21T20:12:43Z</dcterms:modified>
</cp:coreProperties>
</file>