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7" autoAdjust="0"/>
    <p:restoredTop sz="94660"/>
  </p:normalViewPr>
  <p:slideViewPr>
    <p:cSldViewPr>
      <p:cViewPr>
        <p:scale>
          <a:sx n="66" d="100"/>
          <a:sy n="66" d="100"/>
        </p:scale>
        <p:origin x="-162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5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402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34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5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057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880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48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28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1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030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58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A43D5-05A5-4D07-8292-772AFC6A13F8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A8457-C1FB-4430-9ADF-037C9F902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69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chemeClr val="accent3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Constantia" panose="020306020503060303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241125"/>
          </a:solidFill>
          <a:latin typeface="Constantia" panose="020306020503060303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241125"/>
          </a:solidFill>
          <a:latin typeface="Constantia" panose="0203060205030603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241125"/>
          </a:solidFill>
          <a:latin typeface="Constantia" panose="0203060205030603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241125"/>
          </a:solidFill>
          <a:latin typeface="Constantia" panose="0203060205030603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241125"/>
          </a:solidFill>
          <a:latin typeface="Constantia" panose="0203060205030603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effectLst/>
              </a:rPr>
              <a:t>Дороги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725144"/>
            <a:ext cx="6400800" cy="1752600"/>
          </a:xfrm>
        </p:spPr>
        <p:txBody>
          <a:bodyPr/>
          <a:lstStyle/>
          <a:p>
            <a:r>
              <a:rPr lang="ru-RU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</a:rPr>
              <a:t>Богдан-</a:t>
            </a:r>
            <a:r>
              <a:rPr lang="ru-RU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</a:rPr>
              <a:t>Ігор</a:t>
            </a:r>
            <a:r>
              <a:rPr lang="ru-RU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</a:rPr>
              <a:t> Антонич</a:t>
            </a:r>
            <a:endParaRPr lang="ru-RU" dirty="0">
              <a:ln w="12700">
                <a:solidFill>
                  <a:srgbClr val="C00000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4" name="muzika_bez_slov_-_Vremya_2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1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g1.liveinternet.ru/images/attach/c/3/74/889/74889809_large_72436133_put063uv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176" y="332656"/>
            <a:ext cx="88396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Тільки</a:t>
            </a:r>
            <a:r>
              <a:rPr lang="ru-RU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безвість</a:t>
            </a:r>
            <a:r>
              <a:rPr lang="ru-RU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вітає</a:t>
            </a:r>
            <a:r>
              <a:rPr lang="ru-RU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вітрами</a:t>
            </a:r>
            <a:endParaRPr lang="ru-RU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255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allinnet.ru/files/wallpapers/normal_33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" y="0"/>
            <a:ext cx="9133616" cy="685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221088"/>
            <a:ext cx="91708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Голубінь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золтавість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 зелень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56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outdoors.ru/foto/album/59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9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351" y="260648"/>
            <a:ext cx="8118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(яруги,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галявини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кручі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93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g0.liveinternet.ru/images/attach/b/3/4/435/4435585_10017932_4976401_1124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0962" y="548680"/>
            <a:ext cx="78620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Розспівались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таємно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</a:p>
          <a:p>
            <a:pPr algn="ctr"/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дзінь-дзінь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esternhorse.ru/images/travy/klever/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" y="0"/>
            <a:ext cx="91328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32656"/>
            <a:ext cx="83958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Цвіркнули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</a:t>
            </a:r>
            <a:r>
              <a:rPr lang="ru-RU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конюшині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пахучій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1684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businesspskov.ru/pictures/1203220955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5"/>
          <a:stretch/>
        </p:blipFill>
        <p:spPr bwMode="auto">
          <a:xfrm>
            <a:off x="-1" y="34014"/>
            <a:ext cx="9206137" cy="682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051" y="5157192"/>
            <a:ext cx="8874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Залізиста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вода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із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криниці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892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4.live4fun.ru/small_pictures/s3img_7566617_32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349"/>
            <a:ext cx="9236256" cy="683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0205" y="476672"/>
            <a:ext cx="8814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(дороги, дороги, дороги)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824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azitiff.info/uploads/posts/2010-06/thumbs/1277473708_underwater-wallpaper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867" y="4797152"/>
            <a:ext cx="90997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О, </a:t>
            </a:r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відкрий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нам </a:t>
            </a:r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свої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таємниці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6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xn--80aqafcrtq.cc/img/2/4/8/2488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22"/>
            <a:ext cx="9144000" cy="682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620688"/>
            <a:ext cx="92480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Дивний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місяцю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мідянорогий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9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poetryclub.com.ua/upload/poem_all/00284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84" y="3573016"/>
            <a:ext cx="9302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(о зелень, о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юність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о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мріє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11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g34.ru/gg34original/-3495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3391" y="260648"/>
            <a:ext cx="7276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Розгорнулася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земля,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557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aumcik.com/sites/default/files/gallery/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1" y="0"/>
            <a:ext cx="91550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897" y="404664"/>
            <a:ext cx="89319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Наша </a:t>
            </a:r>
            <a:r>
              <a:rPr lang="ru-RU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молодість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наче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природа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83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030.radikal.ru/1104/48/f51b0833f6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15" y="548680"/>
            <a:ext cx="91287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Колосистим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ще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літом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доспіє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20786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givium.com/online-fundraising-blog/wp-content/uploads/2013/12/new-year-eve-2014_13880715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4" descr="https://givium.com/online-fundraising-blog/wp-content/uploads/2013/12/new-year-eve-2014_138807157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6" descr="https://givium.com/online-fundraising-blog/wp-content/uploads/2013/12/new-year-eve-2014_138807157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8" descr="https://givium.com/online-fundraising-blog/wp-content/uploads/2013/12/new-year-eve-2014_1388071574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10" descr="https://givium.com/online-fundraising-blog/wp-content/uploads/2013/12/new-year-eve-2014_1388071574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1518" name="Picture 14" descr="http://risovach.ru/upload/2013/04/mem/zloj-tipichnyj-botan_16654172_orig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811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4707/65525179.4d/0_630ee_d37e508c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68"/>
            <a:ext cx="9118506" cy="683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1353" y="4869160"/>
            <a:ext cx="4555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Наче книжка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24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vbratske.ru/i/bratsk_news/13038772603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960"/>
            <a:ext cx="9252521" cy="68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058" y="620688"/>
            <a:ext cx="8814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(дороги, дороги, дороги)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59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img.by/i/vIcr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488"/>
            <a:ext cx="9215589" cy="68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76672"/>
            <a:ext cx="92155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Зашуміла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трава і </a:t>
            </a:r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принишкла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mg01.chitalnya.ru/upload/782/6680385833606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20"/>
            <a:ext cx="9125776" cy="68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47" y="260648"/>
            <a:ext cx="91668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Простелилась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нам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юним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під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ноги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362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oole.ru/uploads/posts/2011-08/thumbs/1312466617_pshenichnoe_pole-1152x8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" y="14290"/>
            <a:ext cx="9128414" cy="68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0688" y="116632"/>
            <a:ext cx="91646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Тільки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небо і 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тільки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пшениця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83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-fotki.yandex.ru/get/3503/hol-selvina.1e/0_2cafd_7b1402cd_-2-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4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18" y="476672"/>
            <a:ext cx="87175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(над нами, за нами,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під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нами)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20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cdn.bolshoyvopros.ru/files/users/images/12/d5/12d5ebf30580720cdcce336bbe9a1d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575286" y="188640"/>
            <a:ext cx="974876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Тільки</a:t>
            </a:r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безкрай</a:t>
            </a:r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і </a:t>
            </a:r>
            <a:r>
              <a:rPr lang="ru-RU" sz="4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даличь</a:t>
            </a:r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іскриться</a:t>
            </a:r>
            <a:endParaRPr lang="ru-RU" sz="48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36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ssccchhhooollliii8888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sssccchhhooollliii8888</Template>
  <TotalTime>226</TotalTime>
  <Words>107</Words>
  <Application>Microsoft Office PowerPoint</Application>
  <PresentationFormat>Экран (4:3)</PresentationFormat>
  <Paragraphs>23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sssccchhhooollliii8888</vt:lpstr>
      <vt:lpstr>Дороги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Ігорь</dc:creator>
  <cp:lastModifiedBy>Ігорь</cp:lastModifiedBy>
  <cp:revision>16</cp:revision>
  <dcterms:created xsi:type="dcterms:W3CDTF">2014-01-12T12:05:15Z</dcterms:created>
  <dcterms:modified xsi:type="dcterms:W3CDTF">2014-01-12T15:54:46Z</dcterms:modified>
</cp:coreProperties>
</file>