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67" r:id="rId8"/>
    <p:sldId id="262" r:id="rId9"/>
    <p:sldId id="268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6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_%D0%B3%D1%80%D1%83%D0%B4%D0%BD%D1%8F" TargetMode="External"/><Relationship Id="rId2" Type="http://schemas.openxmlformats.org/officeDocument/2006/relationships/hyperlink" Target="http://uk.wikipedia.org/wiki/193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0%D1%86%D1%96%D0%BE%D0%BD%D0%B0%D0%BB%D1%8C%D0%BD%D0%B0_%D0%B1%D1%96%D0%B1%D0%BB%D1%96%D0%BE%D1%82%D0%B5%D0%BA%D0%B0_%D0%A3%D0%BA%D1%80%D0%B0%D1%97%D0%BD%D0%B8_%D1%96%D0%BC%D0%B5%D0%BD%D1%96_%D0%92._%D0%86._%D0%92%D0%B5%D1%80%D0%BD%D0%B0%D0%B4%D1%81%D1%8C%D0%BA%D0%BE%D0%B3%D0%BE" TargetMode="External"/><Relationship Id="rId3" Type="http://schemas.openxmlformats.org/officeDocument/2006/relationships/hyperlink" Target="http://uk.wikipedia.org/wiki/%D0%A5%D1%80%D1%83%D1%89%D0%BE%D0%B2%D1%81%D1%8C%D0%BA%D0%B0_%D0%B2%D1%96%D0%B4%D0%BB%D0%B8%D0%B3%D0%B0" TargetMode="External"/><Relationship Id="rId7" Type="http://schemas.openxmlformats.org/officeDocument/2006/relationships/hyperlink" Target="http://uk.wikipedia.org/wiki/1957" TargetMode="External"/><Relationship Id="rId2" Type="http://schemas.openxmlformats.org/officeDocument/2006/relationships/hyperlink" Target="http://uk.wikipedia.org/wiki/%D0%A0%D0%B8%D0%BB%D1%8C%D1%81%D1%8C%D0%BA%D0%B8%D0%B9_%D0%9C%D0%B0%D0%BA%D1%81%D0%B8%D0%BC_%D0%A2%D0%B0%D0%B4%D0%B5%D0%B9%D0%BE%D0%B2%D0%B8%D1%8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19_%D0%B6%D0%BE%D0%B2%D1%82%D0%BD%D1%8F" TargetMode="External"/><Relationship Id="rId5" Type="http://schemas.openxmlformats.org/officeDocument/2006/relationships/hyperlink" Target="http://uk.wikipedia.org/wiki/%D0%9C%D0%B0%D0%BB%D0%B8%D1%88%D0%BA%D0%BE_%D0%90%D0%BD%D0%B4%D1%80%D1%96%D0%B9_%D0%A1%D0%B0%D0%BC%D1%96%D0%B9%D0%BB%D0%BE%D0%B2%D0%B8%D1%87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uk.wikipedia.org/wiki/1956" TargetMode="External"/><Relationship Id="rId9" Type="http://schemas.openxmlformats.org/officeDocument/2006/relationships/hyperlink" Target="http://uk.wikipedia.org/wiki/%D0%A4%D0%B0%D0%B9%D0%BB:%D0%9A%D0%BE%D1%81%D0%B8%D0%BD%D0%BA%D0%B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1%D0%BE%D1%80%D0%BE%D1%82%D1%8C%D0%B1%D0%B0_(%D0%9A%D0%B8%D1%97%D0%B2)&amp;action=edit&amp;redlink=1" TargetMode="External"/><Relationship Id="rId2" Type="http://schemas.openxmlformats.org/officeDocument/2006/relationships/hyperlink" Target="http://uk.wikipedia.org/wiki/1919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uk.wikipedia.org/wiki/%D0%9F%D0%BB%D0%B0%D0%BA%D1%83%D0%BD_%D0%B2%D0%B5%D1%80%D0%B1%D0%BE%D0%BB%D0%B8%D1%81%D1%82%D0%B8%D0%B9" TargetMode="External"/><Relationship Id="rId4" Type="http://schemas.openxmlformats.org/officeDocument/2006/relationships/hyperlink" Target="http://uk.wikipedia.org/wiki/%D0%91%D1%96%D0%BB%D1%8C%D1%88%D0%BE%D0%B2%D0%B8%D0%BA_(%D0%B3%D0%B0%D0%B7%D0%B5%D1%82%D0%B0)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0%D1%81%D0%B8%D0%BB%D1%8C%D1%87%D0%B5%D0%BD%D0%BA%D0%BE_%D0%A1%D1%82%D0%B5%D0%BF%D0%B0%D0%BD_%D0%92%D0%B0%D1%81%D0%B8%D0%BB%D1%8C%D0%BE%D0%B2%D0%B8%D1%87" TargetMode="External"/><Relationship Id="rId2" Type="http://schemas.openxmlformats.org/officeDocument/2006/relationships/hyperlink" Target="http://uk.wikipedia.org/wiki/%D0%9A%D0%BE%D1%86%D1%8E%D0%B1%D0%B8%D0%BD%D1%81%D1%8C%D0%BA%D0%B8%D0%B9_%D0%9C%D0%B8%D1%85%D0%B0%D0%B9%D0%BB%D0%BE_%D0%9C%D0%B8%D1%85%D0%B0%D0%B9%D0%BB%D0%BE%D0%B2%D0%B8%D1%87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uk.wikipedia.org/wiki/%D0%9A%D0%BE%D1%81%D1%82%D1%8E%D0%BA_%D0%93%D1%80%D0%B8%D0%B3%D0%BE%D1%80%D1%96%D0%B9_%D0%9E%D0%BB%D0%B5%D0%BA%D1%81%D0%B0%D0%BD%D0%B4%D1%80%D0%BE%D0%B2%D0%B8%D1%87" TargetMode="External"/><Relationship Id="rId4" Type="http://schemas.openxmlformats.org/officeDocument/2006/relationships/hyperlink" Target="http://uk.wikipedia.org/wiki/%D0%A3%D0%BA%D1%80%D0%B0%D1%97%D0%BD%D1%81%D1%8C%D0%BA%D0%B0_%D1%80%D0%B5%D0%B2%D0%BE%D0%BB%D1%8E%D1%86%D1%96%D1%8F_1917-192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1%82%D0%BE%D0%BD%D0%B5%D0%BD%D0%BA%D0%BE-%D0%94%D0%B0%D0%B2%D0%B8%D0%B4%D0%BE%D0%B2%D0%B8%D1%87_%D0%91%D0%BE%D1%80%D0%B8%D1%81_%D0%94%D0%BC%D0%B8%D1%82%D1%80%D0%BE%D0%B2%D0%B8%D1%8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3%D1%83%D0%BC%D0%B5%D0%BD%D0%BD%D0%B0_%D0%94%D0%BE%D0%BA%D1%96%D1%8F" TargetMode="External"/><Relationship Id="rId4" Type="http://schemas.openxmlformats.org/officeDocument/2006/relationships/hyperlink" Target="http://uk.wikipedia.org/wiki/%D0%9E%D1%81%D1%8C%D0%BC%D0%B0%D1%87%D0%BA%D0%B0_%D0%A2%D0%B5%D0%BE%D0%B4%D0%BE%D1%81%D1%96%D0%B9_%D0%A1%D1%82%D0%B5%D0%BF%D0%B0%D0%BD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1%81%D0%B8%D0%BD%D0%BA%D0%B0_%D0%93%D1%80%D0%B8%D0%B3%D0%BE%D1%80%D1%96%D0%B9_%D0%9C%D0%B8%D1%85%D0%B0%D0%B9%D0%BB%D0%BE%D0%B2%D0%B8%D1%87" TargetMode="External"/><Relationship Id="rId3" Type="http://schemas.openxmlformats.org/officeDocument/2006/relationships/hyperlink" Target="http://uk.wikipedia.org/wiki/%D0%A0%D0%B8%D0%BB%D1%8C%D1%81%D1%8C%D0%BA%D0%B8%D0%B9_%D0%9C%D0%B0%D0%BA%D1%81%D0%B8%D0%BC_%D0%A2%D0%B0%D0%B4%D0%B5%D0%B9%D0%BE%D0%B2%D0%B8%D1%87" TargetMode="External"/><Relationship Id="rId7" Type="http://schemas.openxmlformats.org/officeDocument/2006/relationships/hyperlink" Target="http://uk.wikipedia.org/wiki/1988" TargetMode="External"/><Relationship Id="rId2" Type="http://schemas.openxmlformats.org/officeDocument/2006/relationships/hyperlink" Target="http://uk.wikipedia.org/wiki/%D0%A5%D1%80%D1%83%D1%89%D0%BE%D0%B2%D1%81%D1%8C%D0%BA%D0%B0_%D0%B2%D1%96%D0%B4%D0%BB%D0%B8%D0%B3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1923" TargetMode="External"/><Relationship Id="rId5" Type="http://schemas.openxmlformats.org/officeDocument/2006/relationships/hyperlink" Target="http://uk.wikipedia.org/wiki/1924" TargetMode="External"/><Relationship Id="rId4" Type="http://schemas.openxmlformats.org/officeDocument/2006/relationships/hyperlink" Target="http://uk.wikipedia.org/wiki/192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34" TargetMode="External"/><Relationship Id="rId13" Type="http://schemas.openxmlformats.org/officeDocument/2006/relationships/hyperlink" Target="http://uk.wikipedia.org/wiki/%D0%9F%D1%80%D0%BE%D0%B7%D0%B0%D1%97%D0%BA" TargetMode="External"/><Relationship Id="rId18" Type="http://schemas.openxmlformats.org/officeDocument/2006/relationships/image" Target="../media/image5.jpeg"/><Relationship Id="rId3" Type="http://schemas.openxmlformats.org/officeDocument/2006/relationships/hyperlink" Target="http://uk.wikipedia.org/wiki/1899" TargetMode="External"/><Relationship Id="rId7" Type="http://schemas.openxmlformats.org/officeDocument/2006/relationships/hyperlink" Target="http://uk.wikipedia.org/wiki/15_%D0%B3%D1%80%D1%83%D0%B4%D0%BD%D1%8F" TargetMode="External"/><Relationship Id="rId12" Type="http://schemas.openxmlformats.org/officeDocument/2006/relationships/hyperlink" Target="http://uk.wikipedia.org/wiki/%D0%A3%D0%BA%D1%80%D0%B0%D1%97%D0%BD%D1%81%D1%8C%D0%BA%D0%B0_%D0%BC%D0%BE%D0%B2%D0%B0" TargetMode="External"/><Relationship Id="rId17" Type="http://schemas.openxmlformats.org/officeDocument/2006/relationships/hyperlink" Target="http://uk.wikipedia.org/wiki/%D0%A4%D0%B0%D0%B9%D0%BB:%D0%93%D1%80%D0%B8%D0%B3%D0%BE%D1%80%D1%96%D0%B9_%D0%9A%D0%BE%D1%81%D0%B8%D0%BD%D0%BA%D0%B0.JPG" TargetMode="External"/><Relationship Id="rId2" Type="http://schemas.openxmlformats.org/officeDocument/2006/relationships/hyperlink" Target="http://uk.wikipedia.org/wiki/29_%D0%BB%D0%B8%D1%81%D1%82%D0%BE%D0%BF%D0%B0%D0%B4%D0%B0" TargetMode="External"/><Relationship Id="rId16" Type="http://schemas.openxmlformats.org/officeDocument/2006/relationships/hyperlink" Target="http://uk.wikipedia.org/w/index.php?title=%D0%86%D0%BC%D0%BF%D1%80%D0%B5%D1%81%D1%96%D0%BE%D0%BD%D1%96%D1%81%D1%82%D0%B8%D1%87%D0%BD%D0%B0_%D0%BD%D0%BE%D0%B2%D0%B5%D0%BB%D0%B0&amp;action=edit&amp;redlink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A%D0%B8%D1%97%D0%B2%D1%81%D1%8C%D0%BA%D0%B0_%D0%B3%D1%83%D0%B1%D0%B5%D1%80%D0%BD%D1%96%D1%8F" TargetMode="External"/><Relationship Id="rId11" Type="http://schemas.openxmlformats.org/officeDocument/2006/relationships/hyperlink" Target="http://uk.wikipedia.org/wiki/%D0%A1%D0%A0%D0%A1%D0%A0" TargetMode="External"/><Relationship Id="rId5" Type="http://schemas.openxmlformats.org/officeDocument/2006/relationships/hyperlink" Target="http://uk.wikipedia.org/w/index.php?title=%D0%9E%D0%B1%D1%83%D1%85%D1%96%D0%B2%D1%81%D1%8C%D0%BA%D0%B8%D0%B9_%D0%BF%D0%BE%D0%B2%D1%96%D1%82&amp;action=edit&amp;redlink=1" TargetMode="External"/><Relationship Id="rId15" Type="http://schemas.openxmlformats.org/officeDocument/2006/relationships/hyperlink" Target="http://uk.wikipedia.org/wiki/%D0%9E%D0%BF%D0%BE%D0%B2%D1%96%D0%B4%D0%B0%D0%BD%D0%BD%D1%8F" TargetMode="External"/><Relationship Id="rId10" Type="http://schemas.openxmlformats.org/officeDocument/2006/relationships/hyperlink" Target="http://uk.wikipedia.org/wiki/%D0%A3%D0%BA%D1%80%D0%B0%D1%97%D0%BD%D0%B5%D1%86%D1%8C" TargetMode="External"/><Relationship Id="rId4" Type="http://schemas.openxmlformats.org/officeDocument/2006/relationships/hyperlink" Target="http://uk.wikipedia.org/wiki/%D0%A9%D0%B5%D1%80%D0%B1%D0%B0%D0%BD%D1%96%D0%B2%D0%BA%D0%B0" TargetMode="External"/><Relationship Id="rId9" Type="http://schemas.openxmlformats.org/officeDocument/2006/relationships/hyperlink" Target="http://uk.wikipedia.org/wiki/%D0%9A%D0%B8%D1%97%D0%B2" TargetMode="External"/><Relationship Id="rId14" Type="http://schemas.openxmlformats.org/officeDocument/2006/relationships/hyperlink" Target="http://uk.wikipedia.org/wiki/191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img_url=beebazar.ru/wp-content/uploads/2012/06/img_3826.jpg&amp;tld=ua&amp;p=1&amp;text=%D0%BF%D0%BB%D0%B0%D0%BA%D1%83%D0%BD%20%D0%B2%D0%B5%D1%80%D0%B1%D0%BE%D0%BB%D0%B8%D1%81%D1%82%D0%B8%D0%B9&amp;noreask=1&amp;pos=31&amp;lr=143&amp;rpt=simage" TargetMode="External"/><Relationship Id="rId13" Type="http://schemas.openxmlformats.org/officeDocument/2006/relationships/hyperlink" Target="http://images.yandex.ua/yandsearch?text=%D0%BF%D0%BB%D0%B0%D0%BA%D1%83%D0%BD%20%D0%B2%D0%B5%D1%80%D0%B1%D0%BE%D0%BB%D0%B8%D1%81%D1%82%D0%B8%D0%B9&amp;noreask=1&amp;img_url=macroclub.ru/gallery/data/521/583.jpg&amp;pos=1&amp;rpt=simage&amp;lr=143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hyperlink" Target="http://images.yandex.ua/yandsearch?text=%D0%BF%D0%BB%D0%B0%D0%BA%D1%83%D0%BD%20%D0%B2%D0%B5%D1%80%D0%B1%D0%BE%D0%BB%D0%B8%D1%81%D1%82%D0%B8%D0%B9&amp;noreask=1&amp;img_url=s003.radikal.ru/i204/1107/79/1cb60aa27018.jpg&amp;pos=3&amp;rpt=simage&amp;lr=143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ages.yandex.ua/yandsearch?text=%D0%BF%D0%BB%D0%B0%D0%BA%D1%83%D0%BD%20%D0%B2%D0%B5%D1%80%D0%B1%D0%BE%D0%BB%D0%B8%D1%81%D1%82%D0%B8%D0%B9&amp;noreask=1&amp;img_url=chudotrav.com/wp-content/uploads/2010/10/Plakun.jpg&amp;pos=2&amp;rpt=simage&amp;lr=143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images.yandex.ua/yandsearch?text=%D0%BF%D0%BB%D0%B0%D0%BA%D1%83%D0%BD%20%D0%B2%D0%B5%D1%80%D0%B1%D0%BE%D0%BB%D0%B8%D1%81%D1%82%D0%B8%D0%B9&amp;noreask=1&amp;img_url=mifflow.ru/wp-content/uploads/2011/02/%D0%9F%D0%BB%D0%B0%D0%BA%D1%83%D0%BD-%D1%82%D1%80%D0%B0%D0%B2%D0%B0.jpg&amp;pos=0&amp;rpt=simage&amp;lr=143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E%D0%B1%D1%83%D1%85%D1%96%D0%B2%D1%81%D1%8C%D0%BA%D0%B8%D0%B9_%D0%BF%D0%BE%D0%B2%D1%96%D1%82&amp;action=edit&amp;redlink=1" TargetMode="External"/><Relationship Id="rId2" Type="http://schemas.openxmlformats.org/officeDocument/2006/relationships/hyperlink" Target="http://uk.wikipedia.org/wiki/%D0%A9%D0%B5%D1%80%D0%B1%D0%B0%D0%BD%D1%96%D0%B2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8%D1%97%D0%B2%D1%81%D1%8C%D0%BA%D0%B0_%D0%B3%D1%83%D0%B1%D0%B5%D1%80%D0%BD%D1%96%D1%8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3.bp.blogspot.com/__YJK6iVlPJ8/S4Wus0YUk-I/AAAAAAAABV8/v9xp9lUw9Ds/s1600-h/%D0%9A%D0%9E%D0%A1%D0%98%D0%9D%D0%9A%D0%90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/index.php?title=%D0%93%D1%80%D0%BE%D0%BD%D0%BE&amp;action=edit&amp;redlink=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1.bp.blogspot.com/__YJK6iVlPJ8/S4Wu3M6Z-DI/AAAAAAAABWE/QY5pOILLTis/s1600-h/%D0%90%D0%9D%D0%A2%D0%9E%D0%9D%D0%95%D0%9D%D0%9A%D0%9E-%D0%94%D0%90%D0%92%D0%98%D0%94%D0%9E%D0%92%D0%98%D0%A7+%D1%82%D0%B0+%D1%96%D0%BD%D1%88%D1%9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28" TargetMode="External"/><Relationship Id="rId3" Type="http://schemas.openxmlformats.org/officeDocument/2006/relationships/hyperlink" Target="http://uk.wikipedia.org/wiki/%D0%92%D0%A3%D0%A4%D0%9A%D0%A3" TargetMode="External"/><Relationship Id="rId7" Type="http://schemas.openxmlformats.org/officeDocument/2006/relationships/hyperlink" Target="http://uk.wikipedia.org/wiki/1927" TargetMode="External"/><Relationship Id="rId2" Type="http://schemas.openxmlformats.org/officeDocument/2006/relationships/hyperlink" Target="http://uk.wikipedia.org/wiki/1922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926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://uk.wikipedia.org/wiki/%D0%A0%D0%B0%D0%B4%D1%8F%D0%BD%D1%81%D1%8C%D0%BA%D0%B0_%D1%88%D0%BA%D0%BE%D0%BB%D0%B0" TargetMode="External"/><Relationship Id="rId10" Type="http://schemas.openxmlformats.org/officeDocument/2006/relationships/hyperlink" Target="http://uk.wikipedia.org/wiki/%D0%A4%D0%B0%D0%B9%D0%BB:Kosynka.jpg" TargetMode="External"/><Relationship Id="rId4" Type="http://schemas.openxmlformats.org/officeDocument/2006/relationships/hyperlink" Target="http://uk.wikipedia.org/wiki/%D0%9A%D1%96%D0%BD%D0%BE%D1%81%D1%82%D1%83%D0%B4%D1%96%D1%8F_%D1%96%D0%BC%D0%B5%D0%BD%D1%96_%D0%9E%D0%BB%D0%B5%D0%BA%D1%81%D0%B0%D0%BD%D0%B4%D1%80%D0%B0_%D0%94%D0%BE%D0%B2%D0%B6%D0%B5%D0%BD%D0%BA%D0%B0" TargetMode="External"/><Relationship Id="rId9" Type="http://schemas.openxmlformats.org/officeDocument/2006/relationships/hyperlink" Target="http://uk.wikipedia.org/wiki/192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5400" b="1" dirty="0" smtClean="0"/>
              <a:t>Григорій Косинка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929330"/>
            <a:ext cx="6705600" cy="1357322"/>
          </a:xfrm>
        </p:spPr>
        <p:txBody>
          <a:bodyPr>
            <a:normAutofit fontScale="25000" lnSpcReduction="20000"/>
          </a:bodyPr>
          <a:lstStyle/>
          <a:p>
            <a:endParaRPr lang="uk-UA" sz="4000" dirty="0" smtClean="0"/>
          </a:p>
          <a:p>
            <a:pPr algn="ctr"/>
            <a:r>
              <a:rPr lang="uk-UA" sz="19200" dirty="0" smtClean="0">
                <a:solidFill>
                  <a:schemeClr val="accent1">
                    <a:lumMod val="50000"/>
                  </a:schemeClr>
                </a:solidFill>
              </a:rPr>
              <a:t>Життєпис   Творчість</a:t>
            </a:r>
          </a:p>
          <a:p>
            <a:endParaRPr lang="ru-RU" sz="19200" dirty="0"/>
          </a:p>
        </p:txBody>
      </p:sp>
      <p:pic>
        <p:nvPicPr>
          <p:cNvPr id="4" name="Рисунок 3" descr="09258ea6-cbe1-4578-b9a8-9701c8305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360040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7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6"/>
            <a:ext cx="276420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5380672"/>
            <a:ext cx="262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Segoe Script" pitchFamily="34" charset="0"/>
              </a:rPr>
              <a:t>Виконала: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Segoe Script" pitchFamily="34" charset="0"/>
              </a:rPr>
              <a:t>Учениця 11 класу</a:t>
            </a:r>
          </a:p>
          <a:p>
            <a:r>
              <a:rPr lang="uk-UA" b="1" dirty="0" err="1" smtClean="0">
                <a:solidFill>
                  <a:srgbClr val="C00000"/>
                </a:solidFill>
                <a:latin typeface="Segoe Script" pitchFamily="34" charset="0"/>
              </a:rPr>
              <a:t>Терезинського</a:t>
            </a:r>
            <a:r>
              <a:rPr lang="uk-UA" b="1" dirty="0" smtClean="0">
                <a:solidFill>
                  <a:srgbClr val="C00000"/>
                </a:solidFill>
                <a:latin typeface="Segoe Script" pitchFamily="34" charset="0"/>
              </a:rPr>
              <a:t> НВО</a:t>
            </a:r>
          </a:p>
          <a:p>
            <a:r>
              <a:rPr lang="uk-UA" b="1" dirty="0" err="1" smtClean="0">
                <a:solidFill>
                  <a:srgbClr val="C00000"/>
                </a:solidFill>
                <a:latin typeface="Segoe Script" pitchFamily="34" charset="0"/>
              </a:rPr>
              <a:t>Кучинська</a:t>
            </a:r>
            <a:r>
              <a:rPr lang="uk-UA" b="1" dirty="0" smtClean="0">
                <a:solidFill>
                  <a:srgbClr val="C00000"/>
                </a:solidFill>
                <a:latin typeface="Segoe Script" pitchFamily="34" charset="0"/>
              </a:rPr>
              <a:t> Дарина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15370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4 листопада </a:t>
            </a:r>
            <a:r>
              <a:rPr lang="ru-RU" dirty="0" smtClean="0">
                <a:hlinkClick r:id="rId2" tooltip="1934"/>
              </a:rPr>
              <a:t>1934</a:t>
            </a:r>
            <a:r>
              <a:rPr lang="ru-RU" dirty="0" smtClean="0"/>
              <a:t> </a:t>
            </a:r>
            <a:r>
              <a:rPr lang="ru-RU" dirty="0" err="1" smtClean="0"/>
              <a:t>викрадений</a:t>
            </a:r>
            <a:r>
              <a:rPr lang="ru-RU" dirty="0" smtClean="0"/>
              <a:t> органами НКВД СРСР.   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згадує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дружина …</a:t>
            </a:r>
          </a:p>
          <a:p>
            <a:r>
              <a:rPr lang="ru-RU" dirty="0" smtClean="0"/>
              <a:t>Косинку засудили за </a:t>
            </a:r>
            <a:r>
              <a:rPr lang="ru-RU" dirty="0" err="1" smtClean="0"/>
              <a:t>звинуваченням</a:t>
            </a:r>
            <a:r>
              <a:rPr lang="ru-RU" dirty="0" smtClean="0"/>
              <a:t> у </a:t>
            </a:r>
            <a:r>
              <a:rPr lang="ru-RU" dirty="0" err="1" smtClean="0"/>
              <a:t>приналежності</a:t>
            </a:r>
            <a:r>
              <a:rPr lang="ru-RU" dirty="0" smtClean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, яка </a:t>
            </a:r>
            <a:r>
              <a:rPr lang="ru-RU" dirty="0" err="1" smtClean="0"/>
              <a:t>готувала</a:t>
            </a:r>
            <a:r>
              <a:rPr lang="ru-RU" dirty="0" smtClean="0"/>
              <a:t> </a:t>
            </a:r>
            <a:r>
              <a:rPr lang="ru-RU" dirty="0" err="1" smtClean="0"/>
              <a:t>терористичні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комуністів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Косинку вбили </a:t>
            </a:r>
            <a:r>
              <a:rPr lang="ru-RU" dirty="0" err="1" smtClean="0"/>
              <a:t>комуністи</a:t>
            </a:r>
            <a:r>
              <a:rPr lang="ru-RU" dirty="0" smtClean="0"/>
              <a:t> </a:t>
            </a:r>
            <a:r>
              <a:rPr lang="ru-RU" dirty="0" smtClean="0">
                <a:hlinkClick r:id="rId3" tooltip="15 грудня"/>
              </a:rPr>
              <a:t>15 </a:t>
            </a:r>
            <a:r>
              <a:rPr lang="ru-RU" dirty="0" err="1" smtClean="0">
                <a:hlinkClick r:id="rId3" tooltip="15 грудня"/>
              </a:rPr>
              <a:t>грудня</a:t>
            </a:r>
            <a:r>
              <a:rPr lang="ru-RU" dirty="0" smtClean="0"/>
              <a:t> </a:t>
            </a:r>
            <a:r>
              <a:rPr lang="ru-RU" dirty="0" smtClean="0">
                <a:hlinkClick r:id="rId2" tooltip="1934"/>
              </a:rPr>
              <a:t>1934</a:t>
            </a:r>
            <a:r>
              <a:rPr lang="ru-RU" dirty="0" smtClean="0"/>
              <a:t> року. </a:t>
            </a:r>
          </a:p>
          <a:p>
            <a:r>
              <a:rPr lang="ru-RU" dirty="0" smtClean="0"/>
              <a:t>Перед </a:t>
            </a:r>
            <a:r>
              <a:rPr lang="ru-RU" dirty="0" err="1" smtClean="0"/>
              <a:t>смертю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дружині</a:t>
            </a:r>
            <a:r>
              <a:rPr lang="ru-RU" dirty="0" smtClean="0"/>
              <a:t> листа:</a:t>
            </a:r>
          </a:p>
          <a:p>
            <a:endParaRPr lang="ru-RU" dirty="0" smtClean="0"/>
          </a:p>
          <a:p>
            <a:r>
              <a:rPr lang="ru-RU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357554" y="5857892"/>
            <a:ext cx="428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Арешт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загибель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714480" y="214290"/>
            <a:ext cx="5572164" cy="5715040"/>
          </a:xfrm>
          <a:prstGeom prst="wedgeEllipseCallout">
            <a:avLst>
              <a:gd name="adj1" fmla="val -58481"/>
              <a:gd name="adj2" fmla="val 5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Пробач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так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багато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горя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приніс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тобі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за короткий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вік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 Прости, дорога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дружино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а простивши — прощай. Не тужи, кажу: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сльозами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горя не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залити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Побажаю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тобі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здоров'я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Побачення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не проси, не треба! Передачу, коли буде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можливість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передай,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але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не часто.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Оце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здається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все. Я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дужий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здоровий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077200" cy="114296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Реабілітація</a:t>
            </a:r>
            <a:r>
              <a:rPr lang="ru-RU" b="1" dirty="0" smtClean="0"/>
              <a:t> та </a:t>
            </a:r>
            <a:r>
              <a:rPr lang="ru-RU" b="1" dirty="0" err="1" smtClean="0"/>
              <a:t>вшанування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пам'яті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8992" y="642918"/>
            <a:ext cx="5286412" cy="60007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18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грудня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газети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повідомили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про страту Косинки.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Наприкінці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грудня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1934 року на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квартирі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                    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2" tooltip="Рильський Максим Тадейович"/>
              </a:rPr>
              <a:t>М.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2" tooltip="Рильський Максим Тадейович"/>
              </a:rPr>
              <a:t>Рильського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зібралися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письменники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аби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вшанувати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пам'ять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убитого.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цього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, аж до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часів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3" tooltip="Хрущовська відлига"/>
              </a:rPr>
              <a:t>«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3" tooltip="Хрущовська відлига"/>
              </a:rPr>
              <a:t>хрущовської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3" tooltip="Хрущовська відлига"/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3" tooltip="Хрущовська відлига"/>
              </a:rPr>
              <a:t>відлиги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3" tooltip="Хрущовська відлига"/>
              </a:rPr>
              <a:t>»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, про Косинку не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згадували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4" tooltip="1956"/>
              </a:rPr>
              <a:t>1956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5" tooltip="Малишко Андрій Самійлович"/>
              </a:rPr>
              <a:t>Андрій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5" tooltip="Малишко Андрій Самійлович"/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5" tooltip="Малишко Андрій Самійлович"/>
              </a:rPr>
              <a:t>Малишко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присвятив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йому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вірша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Григорію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Косинці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Ми тебе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шукаєм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по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росинці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Щербанівці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серед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тополин,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виходить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мати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косинці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Виглядає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прийде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син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Не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приймав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ти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підлості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нітрохи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Прогримів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немов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весняний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грім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стоїть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замучена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епоха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Над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безсмертним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іменем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4">
                    <a:lumMod val="50000"/>
                  </a:schemeClr>
                </a:solidFill>
              </a:rPr>
              <a:t>твоїм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Письменника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реабілітовано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6" tooltip="19 жовтня"/>
              </a:rPr>
              <a:t>19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6" tooltip="19 жовтня"/>
              </a:rPr>
              <a:t>жовтня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7" tooltip="1957"/>
              </a:rPr>
              <a:t>1957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року посмертно  . У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копiї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довiдки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за формою № 30,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зберiгається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архiвних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фондах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8" tooltip="Національна бібліотека України імені В. І. Вернадського"/>
              </a:rPr>
              <a:t>ЦНБ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8" tooltip="Національна бібліотека України імені В. І. Вернадського"/>
              </a:rPr>
              <a:t>iм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8" tooltip="Національна бібліотека України імені В. І. Вернадського"/>
              </a:rPr>
              <a:t>.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8" tooltip="Національна бібліотека України імені В. І. Вернадського"/>
              </a:rPr>
              <a:t>Вернадського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8" tooltip="Національна бібліотека України імені В. І. Вернадського"/>
              </a:rPr>
              <a:t> АН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hlinkClick r:id="rId8" tooltip="Національна бібліотека України імені В. І. Вернадського"/>
              </a:rPr>
              <a:t>України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зазначається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російською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мовою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:              </a:t>
            </a:r>
            <a:r>
              <a:rPr lang="ru-RU" sz="2300" dirty="0" smtClean="0">
                <a:solidFill>
                  <a:srgbClr val="C00000"/>
                </a:solidFill>
              </a:rPr>
              <a:t>«</a:t>
            </a:r>
            <a:r>
              <a:rPr lang="ru-RU" sz="2300" i="1" dirty="0" smtClean="0">
                <a:solidFill>
                  <a:srgbClr val="C00000"/>
                </a:solidFill>
              </a:rPr>
              <a:t>за отсутствием состава преступления»</a:t>
            </a:r>
            <a:endParaRPr lang="ru-RU" sz="23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http://upload.wikimedia.org/wikipedia/uk/thumb/b/b2/%D0%9A%D0%BE%D1%81%D0%B8%D0%BD%D0%BA%D0%B0.jpg/150px-%D0%9A%D0%BE%D1%81%D0%B8%D0%BD%D0%BA%D0%B0.jpg">
            <a:hlinkClick r:id="rId9"/>
          </p:cNvPr>
          <p:cNvPicPr>
            <a:picLocks noGrp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785926"/>
            <a:ext cx="26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8580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Григорій</a:t>
            </a:r>
            <a:r>
              <a:rPr lang="ru-RU" sz="2400" dirty="0" smtClean="0"/>
              <a:t> Косинка почав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віршів</a:t>
            </a:r>
            <a:r>
              <a:rPr lang="ru-RU" sz="2400" dirty="0" smtClean="0"/>
              <a:t>. У </a:t>
            </a:r>
            <a:r>
              <a:rPr lang="ru-RU" sz="2400" dirty="0" err="1" smtClean="0"/>
              <a:t>газеті</a:t>
            </a:r>
            <a:r>
              <a:rPr lang="ru-RU" sz="2400" dirty="0" smtClean="0"/>
              <a:t> «</a:t>
            </a:r>
            <a:r>
              <a:rPr lang="ru-RU" sz="2400" dirty="0" err="1" smtClean="0"/>
              <a:t>Боротьба</a:t>
            </a:r>
            <a:r>
              <a:rPr lang="ru-RU" sz="2400" dirty="0" smtClean="0"/>
              <a:t>»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дебютував</a:t>
            </a:r>
            <a:r>
              <a:rPr lang="ru-RU" sz="2400" dirty="0" smtClean="0"/>
              <a:t> 11 лютого </a:t>
            </a:r>
            <a:r>
              <a:rPr lang="ru-RU" sz="2400" dirty="0" smtClean="0">
                <a:hlinkClick r:id="rId2" tooltip="1919"/>
              </a:rPr>
              <a:t>1919</a:t>
            </a:r>
            <a:r>
              <a:rPr lang="ru-RU" sz="2400" dirty="0" smtClean="0"/>
              <a:t> року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невеличкою </a:t>
            </a:r>
            <a:r>
              <a:rPr lang="ru-RU" sz="2400" dirty="0" err="1" smtClean="0"/>
              <a:t>заміткою</a:t>
            </a:r>
            <a:r>
              <a:rPr lang="ru-RU" sz="2400" dirty="0" smtClean="0"/>
              <a:t> «З </a:t>
            </a:r>
            <a:r>
              <a:rPr lang="ru-RU" sz="2400" dirty="0" err="1" smtClean="0"/>
              <a:t>робітничого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»,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використавши</a:t>
            </a:r>
            <a:r>
              <a:rPr lang="ru-RU" sz="2400" dirty="0" smtClean="0"/>
              <a:t> </a:t>
            </a:r>
            <a:r>
              <a:rPr lang="ru-RU" sz="2400" dirty="0" err="1" smtClean="0"/>
              <a:t>псевдонім</a:t>
            </a:r>
            <a:r>
              <a:rPr lang="ru-RU" sz="2400" dirty="0" smtClean="0"/>
              <a:t> «Косинка». </a:t>
            </a:r>
            <a:r>
              <a:rPr lang="ru-RU" sz="2400" dirty="0" err="1" smtClean="0"/>
              <a:t>Невдовзі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більш-менш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стабільний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заробіток</a:t>
            </a:r>
            <a:r>
              <a:rPr lang="ru-RU" sz="2400" dirty="0" smtClean="0"/>
              <a:t> дали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короткі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нариси</a:t>
            </a:r>
            <a:r>
              <a:rPr lang="ru-RU" sz="2400" dirty="0" smtClean="0"/>
              <a:t>, </a:t>
            </a:r>
            <a:r>
              <a:rPr lang="ru-RU" sz="2400" dirty="0" err="1" smtClean="0"/>
              <a:t>памфлети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статті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друкувались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київській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газеті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Боротьба (Київ) (ще не написана)"/>
              </a:rPr>
              <a:t>«</a:t>
            </a:r>
            <a:r>
              <a:rPr lang="ru-RU" sz="2400" dirty="0" err="1" smtClean="0">
                <a:hlinkClick r:id="rId3" tooltip="Боротьба (Київ) (ще не написана)"/>
              </a:rPr>
              <a:t>Боротьба</a:t>
            </a:r>
            <a:r>
              <a:rPr lang="ru-RU" sz="2400" dirty="0" smtClean="0">
                <a:hlinkClick r:id="rId3" tooltip="Боротьба (Київ) (ще не написана)"/>
              </a:rPr>
              <a:t>»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4" tooltip="Більшовик (газета)"/>
              </a:rPr>
              <a:t>«</a:t>
            </a:r>
            <a:r>
              <a:rPr lang="ru-RU" sz="2400" dirty="0" err="1" smtClean="0">
                <a:hlinkClick r:id="rId4" tooltip="Більшовик (газета)"/>
              </a:rPr>
              <a:t>Більшовик</a:t>
            </a:r>
            <a:r>
              <a:rPr lang="ru-RU" sz="2400" dirty="0" smtClean="0">
                <a:hlinkClick r:id="rId4" tooltip="Більшовик (газета)"/>
              </a:rPr>
              <a:t>»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того року там </a:t>
            </a:r>
            <a:r>
              <a:rPr lang="ru-RU" sz="2400" dirty="0" err="1" smtClean="0"/>
              <a:t>з'явилася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ціла</a:t>
            </a:r>
            <a:r>
              <a:rPr lang="ru-RU" sz="2400" dirty="0" smtClean="0"/>
              <a:t> низка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публікацій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публіцистичного</a:t>
            </a:r>
            <a:r>
              <a:rPr lang="ru-RU" sz="2400" dirty="0" smtClean="0"/>
              <a:t> характеру («</a:t>
            </a:r>
            <a:r>
              <a:rPr lang="ru-RU" sz="2400" dirty="0" err="1" smtClean="0"/>
              <a:t>Уривок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щоденника</a:t>
            </a:r>
            <a:r>
              <a:rPr lang="ru-RU" sz="2400" dirty="0" smtClean="0"/>
              <a:t>», «</a:t>
            </a:r>
            <a:r>
              <a:rPr lang="ru-RU" sz="2400" dirty="0" err="1" smtClean="0"/>
              <a:t>Малюнки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», «Лист </a:t>
            </a:r>
            <a:r>
              <a:rPr lang="ru-RU" sz="2400" dirty="0" err="1" smtClean="0"/>
              <a:t>з</a:t>
            </a:r>
            <a:r>
              <a:rPr lang="ru-RU" sz="2400" dirty="0" smtClean="0"/>
              <a:t> села», «</a:t>
            </a:r>
            <a:r>
              <a:rPr lang="ru-RU" sz="2400" dirty="0" err="1" smtClean="0"/>
              <a:t>Попівська</a:t>
            </a:r>
            <a:r>
              <a:rPr lang="ru-RU" sz="2400" dirty="0" smtClean="0"/>
              <a:t> грязь», «Маленький </a:t>
            </a:r>
            <a:r>
              <a:rPr lang="ru-RU" sz="2400" dirty="0" err="1" smtClean="0"/>
              <a:t>фейлетон</a:t>
            </a:r>
            <a:r>
              <a:rPr lang="ru-RU" sz="2400" dirty="0" smtClean="0"/>
              <a:t>», «</a:t>
            </a:r>
            <a:r>
              <a:rPr lang="ru-RU" sz="2400" dirty="0" err="1" smtClean="0"/>
              <a:t>Неньковці</a:t>
            </a:r>
            <a:r>
              <a:rPr lang="ru-RU" sz="2400" dirty="0" smtClean="0"/>
              <a:t>»). У них </a:t>
            </a:r>
            <a:r>
              <a:rPr lang="ru-RU" sz="2400" dirty="0" err="1" smtClean="0"/>
              <a:t>піднімає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актуальні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«</a:t>
            </a:r>
            <a:r>
              <a:rPr lang="ru-RU" sz="2400" dirty="0" err="1" smtClean="0"/>
              <a:t>молодої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Рад», </a:t>
            </a:r>
            <a:r>
              <a:rPr lang="ru-RU" sz="2400" dirty="0" err="1" smtClean="0"/>
              <a:t>проповідує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ідеї</a:t>
            </a:r>
            <a:r>
              <a:rPr lang="ru-RU" sz="2400" dirty="0" smtClean="0"/>
              <a:t>. </a:t>
            </a:r>
            <a:r>
              <a:rPr lang="ru-RU" sz="2400" dirty="0" err="1" smtClean="0"/>
              <a:t>Скоріш</a:t>
            </a:r>
            <a:r>
              <a:rPr lang="ru-RU" sz="2400" dirty="0" smtClean="0"/>
              <a:t> за все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щирих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переконань</a:t>
            </a:r>
            <a:r>
              <a:rPr lang="ru-RU" sz="2400" dirty="0" smtClean="0"/>
              <a:t> автора.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у </a:t>
            </a:r>
            <a:r>
              <a:rPr lang="ru-RU" sz="2400" dirty="0" err="1" smtClean="0"/>
              <a:t>газеті</a:t>
            </a:r>
            <a:r>
              <a:rPr lang="ru-RU" sz="2400" dirty="0" smtClean="0"/>
              <a:t> «</a:t>
            </a:r>
            <a:r>
              <a:rPr lang="ru-RU" sz="2400" dirty="0" err="1" smtClean="0"/>
              <a:t>Боротьба</a:t>
            </a:r>
            <a:r>
              <a:rPr lang="ru-RU" sz="2400" dirty="0" smtClean="0"/>
              <a:t>» </a:t>
            </a:r>
            <a:r>
              <a:rPr lang="ru-RU" sz="2400" dirty="0" err="1" smtClean="0"/>
              <a:t>з'явився</a:t>
            </a:r>
            <a:r>
              <a:rPr lang="ru-RU" sz="2400" dirty="0" smtClean="0"/>
              <a:t> 4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1919 року перший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твір</a:t>
            </a:r>
            <a:r>
              <a:rPr lang="ru-RU" sz="2400" dirty="0" smtClean="0"/>
              <a:t> — невеликий </a:t>
            </a:r>
            <a:r>
              <a:rPr lang="ru-RU" sz="2400" dirty="0" err="1" smtClean="0"/>
              <a:t>автобіографічний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етюд</a:t>
            </a:r>
            <a:r>
              <a:rPr lang="ru-RU" sz="2400" dirty="0" smtClean="0"/>
              <a:t> «На </a:t>
            </a:r>
            <a:r>
              <a:rPr lang="ru-RU" sz="2400" dirty="0" err="1" smtClean="0"/>
              <a:t>буряки</a:t>
            </a:r>
            <a:r>
              <a:rPr lang="ru-RU" sz="2400" dirty="0" smtClean="0"/>
              <a:t>», </a:t>
            </a:r>
            <a:r>
              <a:rPr lang="ru-RU" sz="2400" dirty="0" err="1" smtClean="0"/>
              <a:t>підписаний</a:t>
            </a:r>
            <a:r>
              <a:rPr lang="ru-RU" sz="2400" dirty="0" smtClean="0"/>
              <a:t> «Косинка». Цей </a:t>
            </a:r>
            <a:r>
              <a:rPr lang="ru-RU" sz="2400" dirty="0" err="1" smtClean="0"/>
              <a:t>псевдонім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Григорій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Стрілець</a:t>
            </a:r>
            <a:r>
              <a:rPr lang="ru-RU" sz="2400" dirty="0" smtClean="0"/>
              <a:t> взяв за </a:t>
            </a:r>
            <a:r>
              <a:rPr lang="ru-RU" sz="2400" dirty="0" err="1" smtClean="0"/>
              <a:t>назвою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скромних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квітів</a:t>
            </a:r>
            <a:r>
              <a:rPr lang="ru-RU" sz="2400" dirty="0" smtClean="0"/>
              <a:t> — </a:t>
            </a:r>
            <a:r>
              <a:rPr lang="ru-RU" sz="2400" dirty="0" err="1" smtClean="0"/>
              <a:t>червоних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косинців</a:t>
            </a:r>
            <a:r>
              <a:rPr lang="ru-RU" sz="2400" dirty="0" smtClean="0"/>
              <a:t> (</a:t>
            </a:r>
            <a:r>
              <a:rPr lang="ru-RU" sz="2400" dirty="0" err="1" smtClean="0"/>
              <a:t>наукова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: </a:t>
            </a:r>
            <a:r>
              <a:rPr lang="ru-RU" sz="2400" dirty="0" smtClean="0">
                <a:hlinkClick r:id="rId5" tooltip="Плакун верболистий"/>
              </a:rPr>
              <a:t>Плакун </a:t>
            </a:r>
            <a:r>
              <a:rPr lang="ru-RU" sz="2400" dirty="0" err="1" smtClean="0">
                <a:hlinkClick r:id="rId5" tooltip="Плакун верболистий"/>
              </a:rPr>
              <a:t>верболистий</a:t>
            </a:r>
            <a:r>
              <a:rPr lang="ru-RU" sz="2400" dirty="0" smtClean="0"/>
              <a:t> )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996952"/>
            <a:ext cx="8892480" cy="324036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«</a:t>
            </a:r>
            <a:r>
              <a:rPr lang="ru-RU" sz="4000" i="1" dirty="0" err="1" smtClean="0">
                <a:solidFill>
                  <a:srgbClr val="00B0F0"/>
                </a:solidFill>
              </a:rPr>
              <a:t>Квітка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ця</a:t>
            </a:r>
            <a:r>
              <a:rPr lang="ru-RU" sz="4000" i="1" dirty="0" smtClean="0">
                <a:solidFill>
                  <a:srgbClr val="00B0F0"/>
                </a:solidFill>
              </a:rPr>
              <a:t> мало </a:t>
            </a:r>
            <a:r>
              <a:rPr lang="ru-RU" sz="4000" i="1" dirty="0" err="1" smtClean="0">
                <a:solidFill>
                  <a:srgbClr val="00B0F0"/>
                </a:solidFill>
              </a:rPr>
              <a:t>відома</a:t>
            </a:r>
            <a:r>
              <a:rPr lang="ru-RU" sz="4000" i="1" dirty="0" smtClean="0">
                <a:solidFill>
                  <a:srgbClr val="00B0F0"/>
                </a:solidFill>
              </a:rPr>
              <a:t>, а вона </a:t>
            </a:r>
            <a:r>
              <a:rPr lang="ru-RU" sz="4000" i="1" dirty="0" err="1" smtClean="0">
                <a:solidFill>
                  <a:srgbClr val="00B0F0"/>
                </a:solidFill>
              </a:rPr>
              <a:t>така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ніжна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й</a:t>
            </a:r>
            <a:r>
              <a:rPr lang="ru-RU" sz="4000" i="1" dirty="0" smtClean="0">
                <a:solidFill>
                  <a:srgbClr val="00B0F0"/>
                </a:solidFill>
              </a:rPr>
              <a:t> красива, скромна </a:t>
            </a:r>
            <a:r>
              <a:rPr lang="ru-RU" sz="4000" i="1" dirty="0" err="1" smtClean="0">
                <a:solidFill>
                  <a:srgbClr val="00B0F0"/>
                </a:solidFill>
              </a:rPr>
              <a:t>і</a:t>
            </a:r>
            <a:r>
              <a:rPr lang="ru-RU" sz="4000" i="1" dirty="0" smtClean="0">
                <a:solidFill>
                  <a:srgbClr val="00B0F0"/>
                </a:solidFill>
              </a:rPr>
              <a:t> разом </a:t>
            </a:r>
            <a:r>
              <a:rPr lang="ru-RU" sz="4000" i="1" dirty="0" err="1" smtClean="0">
                <a:solidFill>
                  <a:srgbClr val="00B0F0"/>
                </a:solidFill>
              </a:rPr>
              <a:t>з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тим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велична</a:t>
            </a:r>
            <a:r>
              <a:rPr lang="ru-RU" sz="4000" i="1" dirty="0" smtClean="0">
                <a:solidFill>
                  <a:srgbClr val="00B0F0"/>
                </a:solidFill>
              </a:rPr>
              <a:t>. </a:t>
            </a:r>
            <a:r>
              <a:rPr lang="ru-RU" sz="4000" i="1" dirty="0" err="1" smtClean="0">
                <a:solidFill>
                  <a:srgbClr val="00B0F0"/>
                </a:solidFill>
              </a:rPr>
              <a:t>Квіти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приносять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радість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і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збуджують</a:t>
            </a:r>
            <a:r>
              <a:rPr lang="ru-RU" sz="4000" i="1" dirty="0" smtClean="0">
                <a:solidFill>
                  <a:srgbClr val="00B0F0"/>
                </a:solidFill>
              </a:rPr>
              <a:t> у </a:t>
            </a:r>
            <a:r>
              <a:rPr lang="ru-RU" sz="4000" i="1" dirty="0" err="1" smtClean="0">
                <a:solidFill>
                  <a:srgbClr val="00B0F0"/>
                </a:solidFill>
              </a:rPr>
              <a:t>душі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людській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тільки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</a:rPr>
              <a:t>хороше</a:t>
            </a:r>
            <a:r>
              <a:rPr lang="ru-RU" sz="4000" i="1" dirty="0" smtClean="0">
                <a:solidFill>
                  <a:srgbClr val="00B0F0"/>
                </a:solidFill>
              </a:rPr>
              <a:t>»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20000" cy="8179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Сам Косинка казав про </a:t>
            </a:r>
            <a:r>
              <a:rPr lang="ru-RU" dirty="0" err="1" smtClean="0">
                <a:solidFill>
                  <a:srgbClr val="7030A0"/>
                </a:solidFill>
              </a:rPr>
              <a:t>це</a:t>
            </a:r>
            <a:r>
              <a:rPr lang="ru-RU" dirty="0" smtClean="0">
                <a:solidFill>
                  <a:srgbClr val="7030A0"/>
                </a:solidFill>
              </a:rPr>
              <a:t> так: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5253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Проза Косинки </a:t>
            </a:r>
            <a:r>
              <a:rPr lang="ru-RU" sz="3200" dirty="0" err="1" smtClean="0"/>
              <a:t>відзначається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правдивістю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гостротою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відтворюваних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життєвих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конфліктів</a:t>
            </a:r>
            <a:r>
              <a:rPr lang="ru-RU" sz="3200" dirty="0" smtClean="0"/>
              <a:t>. Косинка </a:t>
            </a:r>
            <a:r>
              <a:rPr lang="ru-RU" sz="3200" dirty="0" err="1" smtClean="0"/>
              <a:t>вважається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продовжувачем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традицій</a:t>
            </a:r>
            <a:r>
              <a:rPr lang="ru-RU" sz="3200" dirty="0" smtClean="0"/>
              <a:t> </a:t>
            </a:r>
            <a:r>
              <a:rPr lang="ru-RU" sz="3200" dirty="0" err="1" smtClean="0"/>
              <a:t>імпресіоністичної</a:t>
            </a:r>
            <a:r>
              <a:rPr lang="ru-RU" sz="3200" dirty="0" smtClean="0"/>
              <a:t> новели в </a:t>
            </a:r>
            <a:r>
              <a:rPr lang="ru-RU" sz="3200" dirty="0" err="1" smtClean="0"/>
              <a:t>українській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літературі</a:t>
            </a:r>
            <a:r>
              <a:rPr lang="ru-RU" sz="3200" dirty="0" smtClean="0"/>
              <a:t> (</a:t>
            </a:r>
            <a:r>
              <a:rPr lang="ru-RU" sz="3200" dirty="0" smtClean="0">
                <a:hlinkClick r:id="rId2" tooltip="Коцюбинський Михайло Михайлович"/>
              </a:rPr>
              <a:t>М. </a:t>
            </a:r>
            <a:r>
              <a:rPr lang="ru-RU" sz="3200" dirty="0" err="1" smtClean="0">
                <a:hlinkClick r:id="rId2" tooltip="Коцюбинський Михайло Михайлович"/>
              </a:rPr>
              <a:t>Коцюбинський</a:t>
            </a:r>
            <a:r>
              <a:rPr lang="ru-RU" sz="3200" dirty="0" smtClean="0"/>
              <a:t>, </a:t>
            </a:r>
            <a:r>
              <a:rPr lang="ru-RU" sz="3200" dirty="0" smtClean="0">
                <a:hlinkClick r:id="rId3" tooltip="Васильченко Степан Васильович"/>
              </a:rPr>
              <a:t>С. Васильченко</a:t>
            </a:r>
            <a:r>
              <a:rPr lang="ru-RU" sz="3200" dirty="0" smtClean="0"/>
              <a:t>, В. </a:t>
            </a:r>
            <a:r>
              <a:rPr lang="ru-RU" sz="3200" dirty="0" err="1" smtClean="0"/>
              <a:t>Стефаник</a:t>
            </a:r>
            <a:r>
              <a:rPr lang="ru-RU" sz="3200" dirty="0" smtClean="0"/>
              <a:t>). У </a:t>
            </a:r>
            <a:r>
              <a:rPr lang="ru-RU" sz="3200" dirty="0" err="1" smtClean="0"/>
              <a:t>творах</a:t>
            </a:r>
            <a:r>
              <a:rPr lang="ru-RU" sz="3200" dirty="0" smtClean="0"/>
              <a:t> Косинки </a:t>
            </a:r>
            <a:r>
              <a:rPr lang="ru-RU" sz="3200" dirty="0" err="1" smtClean="0"/>
              <a:t>змальовуються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трагічні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події</a:t>
            </a:r>
            <a:r>
              <a:rPr lang="ru-RU" sz="3200" dirty="0" smtClean="0"/>
              <a:t> </a:t>
            </a:r>
            <a:r>
              <a:rPr lang="ru-RU" sz="3200" dirty="0" err="1" smtClean="0">
                <a:hlinkClick r:id="rId4" tooltip="Українська революція 1917-1921"/>
              </a:rPr>
              <a:t>української</a:t>
            </a:r>
            <a:r>
              <a:rPr lang="ru-RU" sz="3200" dirty="0" smtClean="0">
                <a:hlinkClick r:id="rId4" tooltip="Українська революція 1917-1921"/>
              </a:rPr>
              <a:t> </a:t>
            </a:r>
            <a:r>
              <a:rPr lang="ru-RU" sz="3200" dirty="0" err="1" smtClean="0">
                <a:hlinkClick r:id="rId4" tooltip="Українська революція 1917-1921"/>
              </a:rPr>
              <a:t>революції</a:t>
            </a:r>
            <a:r>
              <a:rPr lang="ru-RU" sz="3200" dirty="0" smtClean="0">
                <a:hlinkClick r:id="rId4" tooltip="Українська революція 1917-1921"/>
              </a:rPr>
              <a:t> 1917-21</a:t>
            </a:r>
            <a:r>
              <a:rPr lang="ru-RU" sz="3200" dirty="0" smtClean="0"/>
              <a:t>. Ось як </a:t>
            </a:r>
            <a:r>
              <a:rPr lang="ru-RU" sz="3200" dirty="0" err="1" smtClean="0"/>
              <a:t>літературознавець</a:t>
            </a:r>
            <a:r>
              <a:rPr lang="ru-RU" sz="3200" dirty="0" smtClean="0"/>
              <a:t> </a:t>
            </a:r>
            <a:r>
              <a:rPr lang="ru-RU" sz="3200" dirty="0" err="1" smtClean="0">
                <a:hlinkClick r:id="rId5" tooltip="Костюк Григорій Олександрович"/>
              </a:rPr>
              <a:t>Григорій</a:t>
            </a:r>
            <a:r>
              <a:rPr lang="ru-RU" sz="3200" dirty="0" smtClean="0">
                <a:hlinkClick r:id="rId5" tooltip="Костюк Григорій Олександрович"/>
              </a:rPr>
              <a:t> </a:t>
            </a:r>
            <a:r>
              <a:rPr lang="ru-RU" sz="3200" dirty="0" err="1" smtClean="0">
                <a:hlinkClick r:id="rId5" tooltip="Костюк Григорій Олександрович"/>
              </a:rPr>
              <a:t>Костюк</a:t>
            </a:r>
            <a:r>
              <a:rPr lang="ru-RU" sz="3200" dirty="0" err="1" smtClean="0"/>
              <a:t>згадує</a:t>
            </a:r>
            <a:r>
              <a:rPr lang="ru-RU" sz="3200" dirty="0" smtClean="0"/>
              <a:t> один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вечорів</a:t>
            </a:r>
            <a:r>
              <a:rPr lang="ru-RU" sz="3200" dirty="0" smtClean="0"/>
              <a:t> 1925 року, на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Григорій</a:t>
            </a:r>
            <a:r>
              <a:rPr lang="ru-RU" sz="3200" dirty="0" smtClean="0"/>
              <a:t> Косинка читав </a:t>
            </a:r>
            <a:r>
              <a:rPr lang="ru-RU" sz="3200" dirty="0" err="1" smtClean="0"/>
              <a:t>своє</a:t>
            </a:r>
            <a:r>
              <a:rPr lang="ru-RU" sz="3200" dirty="0" smtClean="0"/>
              <a:t> </a:t>
            </a:r>
            <a:r>
              <a:rPr lang="ru-RU" sz="3200" dirty="0" err="1" smtClean="0"/>
              <a:t>оповідання</a:t>
            </a:r>
            <a:r>
              <a:rPr lang="ru-RU" sz="3200" dirty="0" smtClean="0"/>
              <a:t> «</a:t>
            </a:r>
            <a:r>
              <a:rPr lang="ru-RU" sz="3200" dirty="0" err="1" smtClean="0"/>
              <a:t>Політика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20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Письменник</a:t>
            </a:r>
            <a:r>
              <a:rPr lang="ru-RU" sz="3600" dirty="0" smtClean="0">
                <a:solidFill>
                  <a:schemeClr val="bg1"/>
                </a:solidFill>
              </a:rPr>
              <a:t> </a:t>
            </a:r>
            <a:r>
              <a:rPr lang="ru-RU" sz="3600" dirty="0" smtClean="0">
                <a:solidFill>
                  <a:schemeClr val="bg1"/>
                </a:solidFill>
                <a:hlinkClick r:id="rId3" tooltip="Антоненко-Давидович Борис Дмитрович"/>
              </a:rPr>
              <a:t>Борис </a:t>
            </a:r>
            <a:r>
              <a:rPr lang="ru-RU" sz="3600" dirty="0" err="1" smtClean="0">
                <a:solidFill>
                  <a:schemeClr val="bg1"/>
                </a:solidFill>
                <a:hlinkClick r:id="rId3" tooltip="Антоненко-Давидович Борис Дмитрович"/>
              </a:rPr>
              <a:t>Антоненко-Давидович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слухаючи</a:t>
            </a:r>
            <a:r>
              <a:rPr lang="ru-RU" sz="3600" dirty="0" smtClean="0">
                <a:solidFill>
                  <a:schemeClr val="bg1"/>
                </a:solidFill>
              </a:rPr>
              <a:t>, як Косинка </a:t>
            </a:r>
            <a:r>
              <a:rPr lang="ru-RU" sz="3600" dirty="0" err="1" smtClean="0">
                <a:solidFill>
                  <a:schemeClr val="bg1"/>
                </a:solidFill>
              </a:rPr>
              <a:t>читає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своє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3600" dirty="0" smtClean="0">
                <a:solidFill>
                  <a:schemeClr val="bg1"/>
                </a:solidFill>
              </a:rPr>
              <a:t> «</a:t>
            </a:r>
            <a:r>
              <a:rPr lang="ru-RU" sz="3600" dirty="0" err="1" smtClean="0">
                <a:solidFill>
                  <a:schemeClr val="bg1"/>
                </a:solidFill>
              </a:rPr>
              <a:t>Політика</a:t>
            </a:r>
            <a:r>
              <a:rPr lang="ru-RU" sz="3600" dirty="0" smtClean="0">
                <a:solidFill>
                  <a:schemeClr val="bg1"/>
                </a:solidFill>
              </a:rPr>
              <a:t>», </a:t>
            </a:r>
            <a:r>
              <a:rPr lang="ru-RU" sz="3600" dirty="0" err="1" smtClean="0">
                <a:solidFill>
                  <a:schemeClr val="bg1"/>
                </a:solidFill>
              </a:rPr>
              <a:t>зауважив</a:t>
            </a:r>
            <a:r>
              <a:rPr lang="ru-RU" sz="3600" dirty="0" smtClean="0">
                <a:solidFill>
                  <a:schemeClr val="bg1"/>
                </a:solidFill>
              </a:rPr>
              <a:t>: «</a:t>
            </a:r>
            <a:r>
              <a:rPr lang="ru-RU" sz="3600" i="1" dirty="0" smtClean="0">
                <a:solidFill>
                  <a:schemeClr val="bg1"/>
                </a:solidFill>
              </a:rPr>
              <a:t>Я </a:t>
            </a:r>
            <a:r>
              <a:rPr lang="ru-RU" sz="3600" i="1" dirty="0" err="1" smtClean="0">
                <a:solidFill>
                  <a:schemeClr val="bg1"/>
                </a:solidFill>
              </a:rPr>
              <a:t>вже</a:t>
            </a:r>
            <a:r>
              <a:rPr lang="ru-RU" sz="3600" i="1" dirty="0" smtClean="0">
                <a:solidFill>
                  <a:schemeClr val="bg1"/>
                </a:solidFill>
              </a:rPr>
              <a:t> 50 </a:t>
            </a:r>
            <a:r>
              <a:rPr lang="ru-RU" sz="3600" i="1" dirty="0" err="1" smtClean="0">
                <a:solidFill>
                  <a:schemeClr val="bg1"/>
                </a:solidFill>
              </a:rPr>
              <a:t>разів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це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чув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напам'ять</a:t>
            </a:r>
            <a:r>
              <a:rPr lang="ru-RU" sz="3600" i="1" dirty="0" smtClean="0">
                <a:solidFill>
                  <a:schemeClr val="bg1"/>
                </a:solidFill>
              </a:rPr>
              <a:t> знаю, а </a:t>
            </a:r>
            <a:r>
              <a:rPr lang="ru-RU" sz="3600" i="1" dirty="0" err="1" smtClean="0">
                <a:solidFill>
                  <a:schemeClr val="bg1"/>
                </a:solidFill>
              </a:rPr>
              <a:t>слухаю</a:t>
            </a:r>
            <a:r>
              <a:rPr lang="ru-RU" sz="3600" i="1" dirty="0" smtClean="0">
                <a:solidFill>
                  <a:schemeClr val="bg1"/>
                </a:solidFill>
              </a:rPr>
              <a:t> — </a:t>
            </a:r>
            <a:r>
              <a:rPr lang="ru-RU" sz="3600" i="1" dirty="0" err="1" smtClean="0">
                <a:solidFill>
                  <a:schemeClr val="bg1"/>
                </a:solidFill>
              </a:rPr>
              <a:t>ніби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вперше</a:t>
            </a:r>
            <a:r>
              <a:rPr lang="ru-RU" sz="3600" i="1" dirty="0" smtClean="0">
                <a:solidFill>
                  <a:schemeClr val="bg1"/>
                </a:solidFill>
              </a:rPr>
              <a:t>. Голос </a:t>
            </a:r>
            <a:r>
              <a:rPr lang="ru-RU" sz="3600" i="1" dirty="0" err="1" smtClean="0">
                <a:solidFill>
                  <a:schemeClr val="bg1"/>
                </a:solidFill>
              </a:rPr>
              <a:t>Косинчин</a:t>
            </a:r>
            <a:r>
              <a:rPr lang="ru-RU" sz="3600" i="1" dirty="0" smtClean="0">
                <a:solidFill>
                  <a:schemeClr val="bg1"/>
                </a:solidFill>
              </a:rPr>
              <a:t> — </a:t>
            </a:r>
            <a:r>
              <a:rPr lang="ru-RU" sz="3600" i="1" dirty="0" err="1" smtClean="0">
                <a:solidFill>
                  <a:schemeClr val="bg1"/>
                </a:solidFill>
              </a:rPr>
              <a:t>це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неоієрихонська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сурма</a:t>
            </a:r>
            <a:r>
              <a:rPr lang="ru-RU" sz="3600" i="1" dirty="0" smtClean="0">
                <a:solidFill>
                  <a:schemeClr val="bg1"/>
                </a:solidFill>
              </a:rPr>
              <a:t>! </a:t>
            </a:r>
            <a:r>
              <a:rPr lang="ru-RU" sz="3600" i="1" dirty="0" err="1" smtClean="0">
                <a:solidFill>
                  <a:schemeClr val="bg1"/>
                </a:solidFill>
              </a:rPr>
              <a:t>Далебі</a:t>
            </a:r>
            <a:r>
              <a:rPr lang="ru-RU" sz="3600" i="1" dirty="0" smtClean="0">
                <a:solidFill>
                  <a:schemeClr val="bg1"/>
                </a:solidFill>
              </a:rPr>
              <a:t>, коли б Косинка написав </a:t>
            </a:r>
            <a:r>
              <a:rPr lang="ru-RU" sz="3600" i="1" dirty="0" err="1" smtClean="0">
                <a:solidFill>
                  <a:schemeClr val="bg1"/>
                </a:solidFill>
              </a:rPr>
              <a:t>якусь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дурницю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але</a:t>
            </a:r>
            <a:r>
              <a:rPr lang="ru-RU" sz="3600" i="1" dirty="0" smtClean="0">
                <a:solidFill>
                  <a:schemeClr val="bg1"/>
                </a:solidFill>
              </a:rPr>
              <a:t> не давав до </a:t>
            </a:r>
            <a:r>
              <a:rPr lang="ru-RU" sz="3600" i="1" dirty="0" err="1" smtClean="0">
                <a:solidFill>
                  <a:schemeClr val="bg1"/>
                </a:solidFill>
              </a:rPr>
              <a:t>друку</a:t>
            </a:r>
            <a:r>
              <a:rPr lang="ru-RU" sz="3600" i="1" dirty="0" smtClean="0">
                <a:solidFill>
                  <a:schemeClr val="bg1"/>
                </a:solidFill>
              </a:rPr>
              <a:t>, а читав сам — усе одно </a:t>
            </a:r>
            <a:r>
              <a:rPr lang="ru-RU" sz="3600" i="1" dirty="0" err="1" smtClean="0">
                <a:solidFill>
                  <a:schemeClr val="bg1"/>
                </a:solidFill>
              </a:rPr>
              <a:t>це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була</a:t>
            </a:r>
            <a:r>
              <a:rPr lang="ru-RU" sz="3600" i="1" dirty="0" smtClean="0">
                <a:solidFill>
                  <a:schemeClr val="bg1"/>
                </a:solidFill>
              </a:rPr>
              <a:t> б прекрасна </a:t>
            </a:r>
            <a:r>
              <a:rPr lang="ru-RU" sz="3600" i="1" dirty="0" err="1" smtClean="0">
                <a:solidFill>
                  <a:schemeClr val="bg1"/>
                </a:solidFill>
              </a:rPr>
              <a:t>річ</a:t>
            </a:r>
            <a:r>
              <a:rPr lang="ru-RU" sz="3600" i="1" dirty="0" smtClean="0">
                <a:solidFill>
                  <a:schemeClr val="bg1"/>
                </a:solidFill>
              </a:rPr>
              <a:t>!</a:t>
            </a:r>
            <a:r>
              <a:rPr lang="ru-RU" sz="3600" dirty="0" smtClean="0">
                <a:solidFill>
                  <a:schemeClr val="bg1"/>
                </a:solidFill>
              </a:rPr>
              <a:t>». </a:t>
            </a:r>
            <a:r>
              <a:rPr lang="ru-RU" sz="3600" dirty="0" err="1" smtClean="0">
                <a:solidFill>
                  <a:schemeClr val="bg1"/>
                </a:solidFill>
              </a:rPr>
              <a:t>Інший</a:t>
            </a:r>
            <a:r>
              <a:rPr lang="ru-RU" sz="3600" dirty="0" smtClean="0">
                <a:solidFill>
                  <a:schemeClr val="bg1"/>
                </a:solidFill>
              </a:rPr>
              <a:t> приятель </a:t>
            </a:r>
            <a:r>
              <a:rPr lang="ru-RU" sz="3600" dirty="0" err="1" smtClean="0">
                <a:solidFill>
                  <a:schemeClr val="bg1"/>
                </a:solidFill>
              </a:rPr>
              <a:t>новеліста</a:t>
            </a:r>
            <a:r>
              <a:rPr lang="ru-RU" sz="3600" dirty="0" smtClean="0">
                <a:solidFill>
                  <a:schemeClr val="bg1"/>
                </a:solidFill>
              </a:rPr>
              <a:t>, </a:t>
            </a:r>
            <a:r>
              <a:rPr lang="ru-RU" sz="3600" dirty="0" err="1" smtClean="0">
                <a:solidFill>
                  <a:schemeClr val="bg1"/>
                </a:solidFill>
                <a:hlinkClick r:id="rId4" tooltip="Осьмачка Теодосій Степанович"/>
              </a:rPr>
              <a:t>Тодось</a:t>
            </a:r>
            <a:r>
              <a:rPr lang="ru-RU" sz="3600" dirty="0" smtClean="0">
                <a:solidFill>
                  <a:schemeClr val="bg1"/>
                </a:solidFill>
                <a:hlinkClick r:id="rId4" tooltip="Осьмачка Теодосій Степанович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hlinkClick r:id="rId4" tooltip="Осьмачка Теодосій Степанович"/>
              </a:rPr>
              <a:t>Осьмачка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вважав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що</a:t>
            </a:r>
            <a:r>
              <a:rPr lang="ru-RU" sz="3600" dirty="0" smtClean="0">
                <a:solidFill>
                  <a:schemeClr val="bg1"/>
                </a:solidFill>
              </a:rPr>
              <a:t> в </a:t>
            </a:r>
            <a:r>
              <a:rPr lang="ru-RU" sz="3600" dirty="0" err="1" smtClean="0">
                <a:solidFill>
                  <a:schemeClr val="bg1"/>
                </a:solidFill>
              </a:rPr>
              <a:t>ньому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сидить</a:t>
            </a:r>
            <a:r>
              <a:rPr lang="ru-RU" sz="3600" dirty="0" smtClean="0">
                <a:solidFill>
                  <a:schemeClr val="bg1"/>
                </a:solidFill>
              </a:rPr>
              <a:t> демон, </a:t>
            </a:r>
            <a:r>
              <a:rPr lang="ru-RU" sz="3600" dirty="0" err="1" smtClean="0">
                <a:solidFill>
                  <a:schemeClr val="bg1"/>
                </a:solidFill>
              </a:rPr>
              <a:t>який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надає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сили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Косинчиним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творам</a:t>
            </a:r>
            <a:r>
              <a:rPr lang="ru-RU" sz="3600" dirty="0" smtClean="0">
                <a:solidFill>
                  <a:schemeClr val="bg1"/>
                </a:solidFill>
              </a:rPr>
              <a:t>, коли той </a:t>
            </a:r>
            <a:r>
              <a:rPr lang="ru-RU" sz="3600" dirty="0" err="1" smtClean="0">
                <a:solidFill>
                  <a:schemeClr val="bg1"/>
                </a:solidFill>
              </a:rPr>
              <a:t>їх</a:t>
            </a:r>
            <a:r>
              <a:rPr lang="ru-RU" sz="3600" dirty="0" smtClean="0">
                <a:solidFill>
                  <a:schemeClr val="bg1"/>
                </a:solidFill>
              </a:rPr>
              <a:t> сам </a:t>
            </a:r>
            <a:r>
              <a:rPr lang="ru-RU" sz="3600" dirty="0" err="1" smtClean="0">
                <a:solidFill>
                  <a:schemeClr val="bg1"/>
                </a:solidFill>
              </a:rPr>
              <a:t>читає</a:t>
            </a:r>
            <a:r>
              <a:rPr lang="ru-RU" sz="3600" dirty="0" smtClean="0">
                <a:solidFill>
                  <a:schemeClr val="bg1"/>
                </a:solidFill>
              </a:rPr>
              <a:t>. «</a:t>
            </a:r>
            <a:r>
              <a:rPr lang="ru-RU" sz="3600" i="1" dirty="0" err="1" smtClean="0">
                <a:solidFill>
                  <a:schemeClr val="bg1"/>
                </a:solidFill>
              </a:rPr>
              <a:t>Магія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його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читання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була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можливо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вища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магії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його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писання</a:t>
            </a:r>
            <a:r>
              <a:rPr lang="ru-RU" sz="3600" dirty="0" smtClean="0">
                <a:solidFill>
                  <a:schemeClr val="bg1"/>
                </a:solidFill>
              </a:rPr>
              <a:t>», — казала </a:t>
            </a:r>
            <a:r>
              <a:rPr lang="ru-RU" sz="3600" u="sng" dirty="0" err="1" smtClean="0">
                <a:solidFill>
                  <a:schemeClr val="bg1"/>
                </a:solidFill>
                <a:hlinkClick r:id="rId5" tooltip="Гуменна Докія"/>
              </a:rPr>
              <a:t>Докія</a:t>
            </a:r>
            <a:r>
              <a:rPr lang="ru-RU" sz="3600" u="sng" dirty="0" smtClean="0">
                <a:solidFill>
                  <a:schemeClr val="bg1"/>
                </a:solidFill>
                <a:hlinkClick r:id="rId5" tooltip="Гуменна Докія"/>
              </a:rPr>
              <a:t> </a:t>
            </a:r>
            <a:r>
              <a:rPr lang="ru-RU" sz="3600" u="sng" dirty="0" err="1" smtClean="0">
                <a:solidFill>
                  <a:schemeClr val="bg1"/>
                </a:solidFill>
                <a:hlinkClick r:id="rId5" tooltip="Гуменна Докія"/>
              </a:rPr>
              <a:t>Гуменна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Реабілітація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публіцистичних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відбувалася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етапів</a:t>
            </a:r>
            <a:r>
              <a:rPr lang="ru-RU" sz="2400" dirty="0" smtClean="0"/>
              <a:t>. У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2" tooltip="Хрущовська відлига"/>
              </a:rPr>
              <a:t>хрущовської</a:t>
            </a:r>
            <a:r>
              <a:rPr lang="ru-RU" sz="2400" dirty="0" smtClean="0">
                <a:hlinkClick r:id="rId2" tooltip="Хрущовська відлига"/>
              </a:rPr>
              <a:t> «</a:t>
            </a:r>
            <a:r>
              <a:rPr lang="ru-RU" sz="2400" dirty="0" err="1" smtClean="0">
                <a:hlinkClick r:id="rId2" tooltip="Хрущовська відлига"/>
              </a:rPr>
              <a:t>відлиги</a:t>
            </a:r>
            <a:r>
              <a:rPr lang="ru-RU" sz="2400" dirty="0" smtClean="0">
                <a:hlinkClick r:id="rId2" tooltip="Хрущовська відлига"/>
              </a:rPr>
              <a:t>»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чотирнадцять</a:t>
            </a:r>
            <a:r>
              <a:rPr lang="ru-RU" sz="2400" dirty="0" smtClean="0"/>
              <a:t> новел,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нібито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суперечили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змістом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радянській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кон'юнктурі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</a:t>
            </a:r>
            <a:r>
              <a:rPr lang="ru-RU" sz="2400" dirty="0" smtClean="0"/>
              <a:t>, як писав у </a:t>
            </a:r>
            <a:r>
              <a:rPr lang="ru-RU" sz="2400" dirty="0" err="1" smtClean="0"/>
              <a:t>передмові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збірника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Рильський Максим Тадейович"/>
              </a:rPr>
              <a:t>М. </a:t>
            </a:r>
            <a:r>
              <a:rPr lang="ru-RU" sz="2400" dirty="0" err="1" smtClean="0">
                <a:hlinkClick r:id="rId3" tooltip="Рильський Максим Тадейович"/>
              </a:rPr>
              <a:t>Рильський</a:t>
            </a:r>
            <a:r>
              <a:rPr lang="ru-RU" sz="2400" dirty="0" smtClean="0"/>
              <a:t>, «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пізнавальне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… </a:t>
            </a:r>
            <a:r>
              <a:rPr lang="ru-RU" sz="2400" dirty="0" err="1" smtClean="0"/>
              <a:t>безперечну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ідейно-естетичну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цінність</a:t>
            </a:r>
            <a:r>
              <a:rPr lang="ru-RU" sz="2400" dirty="0" smtClean="0"/>
              <a:t>».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, в 70-х роках, до них у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долучалися</a:t>
            </a:r>
            <a:r>
              <a:rPr lang="ru-RU" sz="2400" dirty="0" smtClean="0"/>
              <a:t> «</a:t>
            </a:r>
            <a:r>
              <a:rPr lang="ru-RU" sz="2400" dirty="0" err="1" smtClean="0"/>
              <a:t>Троєкутний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бій</a:t>
            </a:r>
            <a:r>
              <a:rPr lang="ru-RU" sz="2400" dirty="0" smtClean="0"/>
              <a:t>» (</a:t>
            </a:r>
            <a:r>
              <a:rPr lang="ru-RU" sz="2400" dirty="0" smtClean="0">
                <a:hlinkClick r:id="rId4" tooltip="1921"/>
              </a:rPr>
              <a:t>1921</a:t>
            </a:r>
            <a:r>
              <a:rPr lang="ru-RU" sz="2400" dirty="0" smtClean="0"/>
              <a:t>), «Анкета» (</a:t>
            </a:r>
            <a:r>
              <a:rPr lang="ru-RU" sz="2400" dirty="0" smtClean="0">
                <a:hlinkClick r:id="rId5" tooltip="1924"/>
              </a:rPr>
              <a:t>1924</a:t>
            </a:r>
            <a:r>
              <a:rPr lang="ru-RU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«</a:t>
            </a:r>
            <a:r>
              <a:rPr lang="ru-RU" sz="2400" dirty="0" smtClean="0"/>
              <a:t>Темна </a:t>
            </a:r>
            <a:r>
              <a:rPr lang="ru-RU" sz="2400" dirty="0" err="1" smtClean="0"/>
              <a:t>ніч</a:t>
            </a:r>
            <a:r>
              <a:rPr lang="ru-RU" sz="2400" dirty="0" smtClean="0"/>
              <a:t>», а вся </a:t>
            </a:r>
            <a:r>
              <a:rPr lang="ru-RU" sz="2400" dirty="0" err="1" smtClean="0"/>
              <a:t>художня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публіцистична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(без «</a:t>
            </a:r>
            <a:r>
              <a:rPr lang="ru-RU" sz="2400" dirty="0" err="1" smtClean="0"/>
              <a:t>Фавста</a:t>
            </a:r>
            <a:r>
              <a:rPr lang="ru-RU" sz="2400" dirty="0" smtClean="0"/>
              <a:t>» (</a:t>
            </a:r>
            <a:r>
              <a:rPr lang="ru-RU" sz="2400" dirty="0" smtClean="0">
                <a:hlinkClick r:id="rId6" tooltip="1923"/>
              </a:rPr>
              <a:t>1923</a:t>
            </a:r>
            <a:r>
              <a:rPr lang="ru-RU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«</a:t>
            </a:r>
            <a:r>
              <a:rPr lang="ru-RU" sz="2400" dirty="0" err="1" smtClean="0"/>
              <a:t>Зустрічі</a:t>
            </a:r>
            <a:r>
              <a:rPr lang="ru-RU" sz="2400" dirty="0" smtClean="0"/>
              <a:t>») </a:t>
            </a:r>
            <a:r>
              <a:rPr lang="ru-RU" sz="2400" dirty="0" err="1" smtClean="0"/>
              <a:t>опублікована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в </a:t>
            </a:r>
            <a:r>
              <a:rPr lang="ru-RU" sz="2400" dirty="0" smtClean="0">
                <a:hlinkClick r:id="rId7" tooltip="1988"/>
              </a:rPr>
              <a:t>1988</a:t>
            </a:r>
            <a:r>
              <a:rPr lang="ru-RU" sz="2400" dirty="0" smtClean="0"/>
              <a:t>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назвою</a:t>
            </a:r>
            <a:r>
              <a:rPr lang="ru-RU" sz="2400" dirty="0" smtClean="0"/>
              <a:t> «</a:t>
            </a:r>
            <a:r>
              <a:rPr lang="ru-RU" sz="2400" dirty="0" err="1" smtClean="0"/>
              <a:t>Гармонія</a:t>
            </a:r>
            <a:r>
              <a:rPr lang="ru-RU" sz="2400" dirty="0" smtClean="0"/>
              <a:t>»</a:t>
            </a:r>
            <a:r>
              <a:rPr lang="ru-RU" sz="2400" baseline="30000" dirty="0" smtClean="0">
                <a:hlinkClick r:id="rId8"/>
              </a:rPr>
              <a:t>[7]</a:t>
            </a:r>
            <a:r>
              <a:rPr lang="ru-RU" sz="2400" dirty="0" smtClean="0"/>
              <a:t>. </a:t>
            </a:r>
            <a:r>
              <a:rPr lang="ru-RU" sz="2400" dirty="0" err="1" smtClean="0"/>
              <a:t>Вагоме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там </a:t>
            </a:r>
            <a:r>
              <a:rPr lang="ru-RU" sz="2400" dirty="0" err="1" smtClean="0"/>
              <a:t>займали</a:t>
            </a:r>
            <a:r>
              <a:rPr lang="ru-RU" sz="2400" dirty="0" smtClean="0"/>
              <a:t> твори (</a:t>
            </a:r>
            <a:r>
              <a:rPr lang="ru-RU" sz="2400" dirty="0" err="1" smtClean="0"/>
              <a:t>вісім</a:t>
            </a:r>
            <a:r>
              <a:rPr lang="ru-RU" sz="2400" dirty="0" smtClean="0"/>
              <a:t> новел),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радянська</a:t>
            </a:r>
            <a:r>
              <a:rPr lang="ru-RU" sz="2400" dirty="0" smtClean="0"/>
              <a:t> критика </a:t>
            </a:r>
            <a:r>
              <a:rPr lang="ru-RU" sz="2400" dirty="0" err="1" smtClean="0"/>
              <a:t>вважала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«</a:t>
            </a:r>
            <a:r>
              <a:rPr lang="ru-RU" sz="2400" dirty="0" err="1" smtClean="0"/>
              <a:t>ворожими</a:t>
            </a:r>
            <a:r>
              <a:rPr lang="ru-RU" sz="2400" dirty="0" smtClean="0"/>
              <a:t>» — </a:t>
            </a:r>
            <a:r>
              <a:rPr lang="ru-RU" sz="2400" dirty="0" err="1" smtClean="0"/>
              <a:t>бандитськими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просвітленими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т.ін</a:t>
            </a:r>
            <a:r>
              <a:rPr lang="ru-RU" sz="2400" dirty="0" smtClean="0"/>
              <a:t>. </a:t>
            </a:r>
            <a:r>
              <a:rPr lang="ru-RU" sz="2400" dirty="0" err="1" smtClean="0"/>
              <a:t>Насправді</a:t>
            </a:r>
            <a:r>
              <a:rPr lang="ru-RU" sz="2400" dirty="0" smtClean="0"/>
              <a:t> в них </a:t>
            </a:r>
            <a:r>
              <a:rPr lang="ru-RU" sz="2400" dirty="0" err="1" smtClean="0"/>
              <a:t>ішлося</a:t>
            </a:r>
            <a:r>
              <a:rPr lang="ru-RU" sz="2400" dirty="0" smtClean="0"/>
              <a:t> про драму тих </a:t>
            </a:r>
            <a:r>
              <a:rPr lang="ru-RU" sz="2400" dirty="0" err="1" smtClean="0"/>
              <a:t>заблуканих</a:t>
            </a:r>
            <a:r>
              <a:rPr lang="ru-RU" sz="2400" dirty="0" smtClean="0"/>
              <a:t> «</a:t>
            </a:r>
            <a:r>
              <a:rPr lang="ru-RU" sz="2400" dirty="0" err="1" smtClean="0"/>
              <a:t>лицарів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ночі</a:t>
            </a:r>
            <a:r>
              <a:rPr lang="ru-RU" sz="2400" dirty="0" smtClean="0"/>
              <a:t>»,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могли «</a:t>
            </a:r>
            <a:r>
              <a:rPr lang="ru-RU" sz="2400" dirty="0" err="1" smtClean="0"/>
              <a:t>вхопити</a:t>
            </a:r>
            <a:r>
              <a:rPr lang="ru-RU" sz="2400" dirty="0" smtClean="0"/>
              <a:t> тропи», творили </a:t>
            </a:r>
            <a:r>
              <a:rPr lang="ru-RU" sz="2400" dirty="0" err="1" smtClean="0"/>
              <a:t>ґрунт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отаманщини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міжгрупових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чвар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Такими </a:t>
            </a:r>
            <a:r>
              <a:rPr lang="ru-RU" sz="2400" dirty="0" err="1" smtClean="0"/>
              <a:t>явищами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відомо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(а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 — особливо) </a:t>
            </a:r>
            <a:r>
              <a:rPr lang="ru-RU" sz="2400" dirty="0" err="1" smtClean="0"/>
              <a:t>супроводжувались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злами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потрясіння</a:t>
            </a:r>
            <a:r>
              <a:rPr lang="ru-RU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відтворив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великою </a:t>
            </a:r>
            <a:r>
              <a:rPr lang="ru-RU" sz="2400" dirty="0" err="1" smtClean="0"/>
              <a:t>художньою</a:t>
            </a:r>
            <a:r>
              <a:rPr lang="ru-RU" sz="2400" dirty="0" smtClean="0"/>
              <a:t> силою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великим </a:t>
            </a:r>
            <a:r>
              <a:rPr lang="ru-RU" sz="2400" dirty="0" err="1" smtClean="0"/>
              <a:t>людським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болем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43042" y="5786454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chemeClr val="bg2">
                    <a:lumMod val="25000"/>
                  </a:schemeClr>
                </a:solidFill>
              </a:rPr>
              <a:t>Творча спадщина письменника складає 30 новел, оповідань, нарисів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Видання творів Г. Косинки  різних років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bookland.net.ua/pict_book/2/b1120.jpg"/>
          <p:cNvPicPr/>
          <p:nvPr/>
        </p:nvPicPr>
        <p:blipFill>
          <a:blip r:embed="rId2" cstate="print"/>
          <a:srcRect l="7601" t="2340" r="5989" b="2004"/>
          <a:stretch>
            <a:fillRect/>
          </a:stretch>
        </p:blipFill>
        <p:spPr bwMode="auto">
          <a:xfrm rot="20959089">
            <a:off x="1121214" y="149718"/>
            <a:ext cx="1825662" cy="224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nter-case.com/images/stories/g.kosin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321471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bookland.net.ua/pict_book/67/s66549.jpg"/>
          <p:cNvPicPr/>
          <p:nvPr/>
        </p:nvPicPr>
        <p:blipFill>
          <a:blip r:embed="rId4" cstate="print"/>
          <a:srcRect l="9745" t="1891" r="9461" b="1888"/>
          <a:stretch>
            <a:fillRect/>
          </a:stretch>
        </p:blipFill>
        <p:spPr bwMode="auto">
          <a:xfrm rot="324534">
            <a:off x="4898022" y="69252"/>
            <a:ext cx="1584840" cy="244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empik.ua/img/products/143/143120_1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3246">
            <a:off x="872564" y="2392039"/>
            <a:ext cx="1701444" cy="240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audiobooks.ua/pimages/57/300/899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428868"/>
            <a:ext cx="1420009" cy="213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ranok.com.ua/images/objects_object/2/4/9/5/image/cov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357430"/>
            <a:ext cx="138843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l4b.s3.amazonaws.com/public/bookimages/45aed41542e4b7e5f886804a50e4618abbefcc6d8c2feb2df7a52890e13c2b1c-707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93596">
            <a:off x="6876153" y="122635"/>
            <a:ext cx="1885718" cy="23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kutuzov.ua/products_pictures/k/ko/kosinkavzhitah_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40860">
            <a:off x="6253372" y="2440163"/>
            <a:ext cx="1553160" cy="227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056660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54646"/>
            <a:ext cx="4104456" cy="5603354"/>
          </a:xfrm>
        </p:spPr>
      </p:pic>
      <p:pic>
        <p:nvPicPr>
          <p:cNvPr id="6" name="Содержимое 5" descr="1255174870_fun-animation-by-tel.by-7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00807"/>
            <a:ext cx="3851920" cy="5135893"/>
          </a:xfrm>
        </p:spPr>
      </p:pic>
      <p:pic>
        <p:nvPicPr>
          <p:cNvPr id="7" name="Рисунок 6" descr="499bc463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8820472" cy="119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Григорій</a:t>
            </a:r>
            <a:r>
              <a:rPr lang="ru-RU" b="1" dirty="0" smtClean="0"/>
              <a:t> Михайлович Косинка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571612"/>
            <a:ext cx="4929222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При </a:t>
            </a:r>
            <a:r>
              <a:rPr lang="ru-RU" sz="2600" b="1" dirty="0" err="1" smtClean="0"/>
              <a:t>народженні</a:t>
            </a:r>
            <a:r>
              <a:rPr lang="ru-RU" sz="2600" b="1" dirty="0" smtClean="0"/>
              <a:t>: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Григорій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Михайлович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Стрілець</a:t>
            </a:r>
            <a:endParaRPr lang="ru-RU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Псевдоніми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криптоніми</a:t>
            </a:r>
            <a:r>
              <a:rPr lang="ru-RU" sz="2600" b="1" dirty="0" smtClean="0"/>
              <a:t>: 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Косинка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Дата </a:t>
            </a:r>
            <a:r>
              <a:rPr lang="ru-RU" sz="2600" b="1" dirty="0" err="1" smtClean="0"/>
              <a:t>народження</a:t>
            </a:r>
            <a:r>
              <a:rPr lang="ru-RU" sz="2600" b="1" dirty="0" smtClean="0"/>
              <a:t>:       </a:t>
            </a:r>
            <a:r>
              <a:rPr lang="ru-RU" sz="2600" b="1" dirty="0" smtClean="0">
                <a:hlinkClick r:id="rId2" tooltip="29 листопада"/>
              </a:rPr>
              <a:t>29 листопада</a:t>
            </a:r>
            <a:r>
              <a:rPr lang="ru-RU" sz="2600" b="1" dirty="0" smtClean="0"/>
              <a:t> </a:t>
            </a:r>
            <a:r>
              <a:rPr lang="ru-RU" sz="2600" b="1" dirty="0" smtClean="0">
                <a:hlinkClick r:id="rId3" tooltip="1899"/>
              </a:rPr>
              <a:t>1899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Місце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народження:с</a:t>
            </a:r>
            <a:r>
              <a:rPr lang="ru-RU" sz="2600" b="1" dirty="0" smtClean="0"/>
              <a:t>. </a:t>
            </a:r>
            <a:r>
              <a:rPr lang="ru-RU" sz="2600" b="1" dirty="0" err="1" smtClean="0">
                <a:hlinkClick r:id="rId4" tooltip="Щербанівка"/>
              </a:rPr>
              <a:t>Щербанівка</a:t>
            </a:r>
            <a:r>
              <a:rPr lang="ru-RU" sz="2600" b="1" dirty="0" smtClean="0"/>
              <a:t>, </a:t>
            </a:r>
            <a:r>
              <a:rPr lang="ru-RU" sz="2600" b="1" dirty="0" err="1" smtClean="0">
                <a:hlinkClick r:id="rId5" tooltip="Обухівський повіт (ще не написана)"/>
              </a:rPr>
              <a:t>Обухівський</a:t>
            </a:r>
            <a:r>
              <a:rPr lang="ru-RU" sz="2600" b="1" dirty="0" smtClean="0">
                <a:hlinkClick r:id="rId5" tooltip="Обухівський повіт (ще не написана)"/>
              </a:rPr>
              <a:t> </a:t>
            </a:r>
            <a:r>
              <a:rPr lang="ru-RU" sz="2600" b="1" dirty="0" err="1" smtClean="0">
                <a:hlinkClick r:id="rId5" tooltip="Обухівський повіт (ще не написана)"/>
              </a:rPr>
              <a:t>повіт</a:t>
            </a:r>
            <a:r>
              <a:rPr lang="ru-RU" sz="2600" b="1" dirty="0" smtClean="0"/>
              <a:t>, </a:t>
            </a:r>
            <a:r>
              <a:rPr lang="ru-RU" sz="2600" b="1" dirty="0" err="1" smtClean="0">
                <a:hlinkClick r:id="rId6" tooltip="Київська губернія"/>
              </a:rPr>
              <a:t>Київська</a:t>
            </a:r>
            <a:r>
              <a:rPr lang="ru-RU" sz="2600" b="1" dirty="0" smtClean="0">
                <a:hlinkClick r:id="rId6" tooltip="Київська губернія"/>
              </a:rPr>
              <a:t> </a:t>
            </a:r>
            <a:r>
              <a:rPr lang="ru-RU" sz="2600" b="1" dirty="0" err="1" smtClean="0">
                <a:hlinkClick r:id="rId6" tooltip="Київська губернія"/>
              </a:rPr>
              <a:t>губернія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Дата  </a:t>
            </a:r>
            <a:r>
              <a:rPr lang="ru-RU" sz="2600" b="1" dirty="0" err="1" smtClean="0"/>
              <a:t>смерті</a:t>
            </a:r>
            <a:r>
              <a:rPr lang="ru-RU" sz="2600" b="1" dirty="0" smtClean="0"/>
              <a:t>:                  </a:t>
            </a:r>
            <a:r>
              <a:rPr lang="ru-RU" sz="2600" b="1" dirty="0" smtClean="0">
                <a:hlinkClick r:id="rId7" tooltip="15 грудня"/>
              </a:rPr>
              <a:t>15 </a:t>
            </a:r>
            <a:r>
              <a:rPr lang="ru-RU" sz="2600" b="1" dirty="0" err="1" smtClean="0">
                <a:hlinkClick r:id="rId7" tooltip="15 грудня"/>
              </a:rPr>
              <a:t>грудня</a:t>
            </a:r>
            <a:r>
              <a:rPr lang="ru-RU" sz="2600" b="1" dirty="0" smtClean="0"/>
              <a:t> </a:t>
            </a:r>
            <a:r>
              <a:rPr lang="ru-RU" sz="2600" b="1" dirty="0" smtClean="0">
                <a:hlinkClick r:id="rId8" tooltip="1934"/>
              </a:rPr>
              <a:t>1934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Місце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смерті</a:t>
            </a:r>
            <a:r>
              <a:rPr lang="ru-RU" sz="2600" b="1" dirty="0" smtClean="0"/>
              <a:t>:                </a:t>
            </a:r>
            <a:r>
              <a:rPr lang="ru-RU" sz="2600" b="1" dirty="0" err="1" smtClean="0">
                <a:hlinkClick r:id="rId9" tooltip="Київ"/>
              </a:rPr>
              <a:t>Київ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Національність</a:t>
            </a:r>
            <a:r>
              <a:rPr lang="ru-RU" sz="2600" b="1" dirty="0" smtClean="0"/>
              <a:t>:             </a:t>
            </a:r>
            <a:r>
              <a:rPr lang="ru-RU" sz="2600" b="1" dirty="0" err="1" smtClean="0">
                <a:hlinkClick r:id="rId10" tooltip="Українець"/>
              </a:rPr>
              <a:t>українець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Громадянство</a:t>
            </a:r>
            <a:r>
              <a:rPr lang="ru-RU" sz="2600" b="1" dirty="0" smtClean="0"/>
              <a:t>:               </a:t>
            </a:r>
            <a:r>
              <a:rPr lang="ru-RU" sz="2600" b="1" dirty="0" smtClean="0">
                <a:hlinkClick r:id="rId11" tooltip="СРСР"/>
              </a:rPr>
              <a:t>СРСР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Мова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творів</a:t>
            </a:r>
            <a:r>
              <a:rPr lang="ru-RU" sz="2600" b="1" dirty="0" smtClean="0"/>
              <a:t>:                   </a:t>
            </a:r>
            <a:r>
              <a:rPr lang="ru-RU" sz="2600" b="1" dirty="0" err="1" smtClean="0">
                <a:hlinkClick r:id="rId12" tooltip="Українська мова"/>
              </a:rPr>
              <a:t>українська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Рід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діяльності</a:t>
            </a:r>
            <a:r>
              <a:rPr lang="ru-RU" sz="2600" b="1" dirty="0" smtClean="0"/>
              <a:t>:               </a:t>
            </a:r>
            <a:r>
              <a:rPr lang="ru-RU" sz="2600" b="1" dirty="0" err="1" smtClean="0">
                <a:hlinkClick r:id="rId13" tooltip="Прозаїк"/>
              </a:rPr>
              <a:t>прозаїк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Роки </a:t>
            </a:r>
            <a:r>
              <a:rPr lang="ru-RU" sz="2600" b="1" dirty="0" err="1" smtClean="0"/>
              <a:t>активності</a:t>
            </a:r>
            <a:r>
              <a:rPr lang="ru-RU" sz="2600" b="1" dirty="0" smtClean="0"/>
              <a:t>:           </a:t>
            </a:r>
            <a:r>
              <a:rPr lang="ru-RU" sz="2600" b="1" dirty="0" smtClean="0">
                <a:hlinkClick r:id="rId14" tooltip="1919"/>
              </a:rPr>
              <a:t>1919</a:t>
            </a:r>
            <a:r>
              <a:rPr lang="ru-RU" sz="2600" b="1" dirty="0" smtClean="0"/>
              <a:t>—</a:t>
            </a:r>
            <a:r>
              <a:rPr lang="ru-RU" sz="2600" b="1" dirty="0" smtClean="0">
                <a:hlinkClick r:id="rId8" tooltip="1934"/>
              </a:rPr>
              <a:t>1934</a:t>
            </a:r>
            <a:endParaRPr lang="ru-RU" sz="26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Жанр:                               </a:t>
            </a:r>
            <a:r>
              <a:rPr lang="ru-RU" sz="2600" b="1" dirty="0" err="1" smtClean="0">
                <a:hlinkClick r:id="rId15" tooltip="Оповідання"/>
              </a:rPr>
              <a:t>оповідання</a:t>
            </a:r>
            <a:r>
              <a:rPr lang="ru-RU" sz="2600" b="1" dirty="0" smtClean="0"/>
              <a:t>,     </a:t>
            </a:r>
            <a:r>
              <a:rPr lang="ru-RU" sz="2600" b="1" dirty="0" err="1" smtClean="0">
                <a:hlinkClick r:id="rId16" tooltip="Імпресіоністична новела (ще не написана)"/>
              </a:rPr>
              <a:t>імпресіоністична</a:t>
            </a:r>
            <a:r>
              <a:rPr lang="ru-RU" sz="2600" b="1" dirty="0" smtClean="0">
                <a:hlinkClick r:id="rId16" tooltip="Імпресіоністична новела (ще не написана)"/>
              </a:rPr>
              <a:t>    новела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5" name="Содержимое 4" descr="Григорій Косинка.JPG">
            <a:hlinkClick r:id="rId17"/>
          </p:cNvPr>
          <p:cNvPicPr>
            <a:picLocks noGrp="1"/>
          </p:cNvPicPr>
          <p:nvPr>
            <p:ph sz="quarter" idx="1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86446" y="1928802"/>
            <a:ext cx="31051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im4-tub-ua.yandex.net/i?id=91000769-39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71481"/>
            <a:ext cx="55721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8715404" cy="142873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спогадів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дружини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Тамари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Михайлівни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Мороз-Стрілець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чоловіка</a:t>
            </a:r>
            <a:r>
              <a:rPr lang="ru-RU" sz="2000" b="1" dirty="0" smtClean="0"/>
              <a:t>: «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любив </a:t>
            </a:r>
            <a:r>
              <a:rPr lang="ru-RU" sz="2000" b="1" dirty="0" err="1" smtClean="0"/>
              <a:t>квіти</a:t>
            </a:r>
            <a:r>
              <a:rPr lang="ru-RU" sz="2000" b="1" dirty="0" smtClean="0"/>
              <a:t>..., а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них... </a:t>
            </a:r>
            <a:r>
              <a:rPr lang="ru-RU" sz="2000" b="1" dirty="0" err="1" smtClean="0"/>
              <a:t>червоні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косинці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по-науковому</a:t>
            </a:r>
            <a:r>
              <a:rPr lang="ru-RU" sz="2000" b="1" dirty="0" smtClean="0"/>
              <a:t>  - </a:t>
            </a:r>
            <a:r>
              <a:rPr lang="ru-RU" sz="2000" b="1" u="sng" dirty="0" smtClean="0">
                <a:solidFill>
                  <a:srgbClr val="C00000"/>
                </a:solidFill>
              </a:rPr>
              <a:t>«плакун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верболистий</a:t>
            </a:r>
            <a:r>
              <a:rPr lang="ru-RU" sz="2000" b="1" u="sng" dirty="0" smtClean="0">
                <a:solidFill>
                  <a:srgbClr val="C00000"/>
                </a:solidFill>
              </a:rPr>
              <a:t>»    </a:t>
            </a:r>
            <a:r>
              <a:rPr lang="ru-RU" sz="2000" b="1" dirty="0" smtClean="0"/>
              <a:t>  Тамара </a:t>
            </a:r>
            <a:r>
              <a:rPr lang="ru-RU" sz="2000" b="1" dirty="0" err="1" smtClean="0"/>
              <a:t>Михайлівна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розповіла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знали: </a:t>
            </a:r>
            <a:r>
              <a:rPr lang="ru-RU" sz="2000" b="1" dirty="0" err="1" smtClean="0"/>
              <a:t>письменник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узяв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псевдонім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не думали,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то </a:t>
            </a:r>
            <a:r>
              <a:rPr lang="ru-RU" sz="2000" b="1" dirty="0" err="1" smtClean="0"/>
              <a:t>хустинка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3818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Косинка ← червоні косинці (квіти)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im2-tub-ua.yandex.net/i?id=234014744-44-72&amp;n=21">
            <a:hlinkClick r:id="rId4" tgtFrame="&quot;_blank&quot;"/>
          </p:cNvPr>
          <p:cNvPicPr>
            <a:picLocks noGrp="1"/>
          </p:cNvPicPr>
          <p:nvPr>
            <p:ph type="pic" idx="1"/>
          </p:nvPr>
        </p:nvPicPr>
        <p:blipFill>
          <a:blip r:embed="rId5" cstate="print"/>
          <a:srcRect t="9835" b="9835"/>
          <a:stretch>
            <a:fillRect/>
          </a:stretch>
        </p:blipFill>
        <p:spPr bwMode="auto">
          <a:xfrm>
            <a:off x="285720" y="285728"/>
            <a:ext cx="42259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ua.yandex.net/i?id=306167113-68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42852"/>
            <a:ext cx="285751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8-tub-ua.yandex.net/i?id=545228838-49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214554"/>
            <a:ext cx="3238516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ashsad.ua/downloads/image/8044/plakun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1928802"/>
            <a:ext cx="3344878" cy="27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4610/85426199.14/0_9d233_fdbb32d3_XL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14290"/>
            <a:ext cx="3387742" cy="27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060.radikal.ru/1107/c9/776da31df6b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357166"/>
            <a:ext cx="3078176" cy="2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ua.yandex.net/i?id=59767803-25-72&amp;n=21">
            <a:hlinkClick r:id="rId13" tgtFrame="&quot;_blank&quot;"/>
          </p:cNvPr>
          <p:cNvPicPr/>
          <p:nvPr/>
        </p:nvPicPr>
        <p:blipFill>
          <a:blip r:embed="rId14" cstate="print"/>
          <a:srcRect b="18605"/>
          <a:stretch>
            <a:fillRect/>
          </a:stretch>
        </p:blipFill>
        <p:spPr bwMode="auto">
          <a:xfrm>
            <a:off x="3714744" y="2143116"/>
            <a:ext cx="15430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Дитячі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роки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/>
              <a:t>Григорій</a:t>
            </a:r>
            <a:r>
              <a:rPr lang="ru-RU" sz="2700" dirty="0" smtClean="0"/>
              <a:t> Косинка </a:t>
            </a:r>
            <a:r>
              <a:rPr lang="ru-RU" sz="2700" dirty="0" err="1" smtClean="0"/>
              <a:t>народився</a:t>
            </a:r>
            <a:r>
              <a:rPr lang="ru-RU" sz="2700" dirty="0" smtClean="0"/>
              <a:t> у </a:t>
            </a:r>
            <a:r>
              <a:rPr lang="ru-RU" sz="2700" dirty="0" err="1" smtClean="0"/>
              <a:t>бідній</a:t>
            </a:r>
            <a:r>
              <a:rPr lang="ru-RU" sz="2700" dirty="0" smtClean="0"/>
              <a:t> </a:t>
            </a:r>
            <a:r>
              <a:rPr lang="ru-RU" sz="2700" dirty="0" err="1" smtClean="0"/>
              <a:t>селянській</a:t>
            </a:r>
            <a:r>
              <a:rPr lang="ru-RU" sz="2700" dirty="0" smtClean="0"/>
              <a:t> </a:t>
            </a:r>
            <a:r>
              <a:rPr lang="ru-RU" sz="2700" dirty="0" err="1" smtClean="0"/>
              <a:t>родині</a:t>
            </a:r>
            <a:r>
              <a:rPr lang="ru-RU" sz="2700" dirty="0" smtClean="0"/>
              <a:t> в </a:t>
            </a:r>
            <a:r>
              <a:rPr lang="ru-RU" sz="2700" dirty="0" err="1" smtClean="0"/>
              <a:t>селі</a:t>
            </a:r>
            <a:r>
              <a:rPr lang="ru-RU" sz="2700" dirty="0" smtClean="0"/>
              <a:t> </a:t>
            </a:r>
            <a:r>
              <a:rPr lang="ru-RU" sz="2700" dirty="0" err="1" smtClean="0">
                <a:solidFill>
                  <a:schemeClr val="tx1"/>
                </a:solidFill>
                <a:hlinkClick r:id="rId2" tooltip="Щербанівка"/>
              </a:rPr>
              <a:t>Щербанівка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hlinkClick r:id="rId3" tooltip="Обухівський повіт (ще не написана)"/>
              </a:rPr>
              <a:t>Обухівського</a:t>
            </a:r>
            <a:r>
              <a:rPr lang="ru-RU" sz="2700" dirty="0" smtClean="0">
                <a:solidFill>
                  <a:schemeClr val="tx1"/>
                </a:solidFill>
                <a:hlinkClick r:id="rId3" tooltip="Обухівський повіт (ще не написана)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hlinkClick r:id="rId3" tooltip="Обухівський повіт (ще не написана)"/>
              </a:rPr>
              <a:t>повіту</a:t>
            </a:r>
            <a:r>
              <a:rPr lang="ru-RU" sz="2700" dirty="0" smtClean="0">
                <a:solidFill>
                  <a:schemeClr val="tx1"/>
                </a:solidFill>
              </a:rPr>
              <a:t> на </a:t>
            </a:r>
            <a:r>
              <a:rPr lang="ru-RU" sz="2700" dirty="0" err="1" smtClean="0">
                <a:solidFill>
                  <a:schemeClr val="tx1"/>
                </a:solidFill>
                <a:hlinkClick r:id="rId4" tooltip="Київська губернія"/>
              </a:rPr>
              <a:t>Київщині</a:t>
            </a:r>
            <a:r>
              <a:rPr lang="ru-RU" sz="2700" dirty="0" smtClean="0">
                <a:solidFill>
                  <a:schemeClr val="tx1"/>
                </a:solidFill>
              </a:rPr>
              <a:t> . 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 1908 р. родина </a:t>
            </a:r>
            <a:r>
              <a:rPr lang="ru-RU" b="1" dirty="0" err="1" smtClean="0">
                <a:solidFill>
                  <a:srgbClr val="00B050"/>
                </a:solidFill>
              </a:rPr>
              <a:t>виїхала</a:t>
            </a:r>
            <a:r>
              <a:rPr lang="ru-RU" b="1" dirty="0" smtClean="0">
                <a:solidFill>
                  <a:srgbClr val="00B050"/>
                </a:solidFill>
              </a:rPr>
              <a:t> на Далекий </a:t>
            </a:r>
            <a:r>
              <a:rPr lang="ru-RU" b="1" dirty="0" err="1" smtClean="0">
                <a:solidFill>
                  <a:srgbClr val="00B050"/>
                </a:solidFill>
              </a:rPr>
              <a:t>Схід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оселилася</a:t>
            </a:r>
            <a:r>
              <a:rPr lang="ru-RU" b="1" dirty="0" smtClean="0">
                <a:solidFill>
                  <a:srgbClr val="00B050"/>
                </a:solidFill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</a:rPr>
              <a:t>березі</a:t>
            </a:r>
            <a:r>
              <a:rPr lang="ru-RU" b="1" dirty="0" smtClean="0">
                <a:solidFill>
                  <a:srgbClr val="00B050"/>
                </a:solidFill>
              </a:rPr>
              <a:t> Амуру, </a:t>
            </a:r>
            <a:r>
              <a:rPr lang="ru-RU" b="1" dirty="0" err="1" smtClean="0">
                <a:solidFill>
                  <a:srgbClr val="00B050"/>
                </a:solidFill>
              </a:rPr>
              <a:t>але</a:t>
            </a:r>
            <a:r>
              <a:rPr lang="ru-RU" b="1" dirty="0" smtClean="0">
                <a:solidFill>
                  <a:srgbClr val="00B050"/>
                </a:solidFill>
              </a:rPr>
              <a:t> скоро повернулась назад. </a:t>
            </a:r>
            <a:r>
              <a:rPr lang="ru-RU" b="1" dirty="0" err="1" smtClean="0">
                <a:solidFill>
                  <a:srgbClr val="00B050"/>
                </a:solidFill>
              </a:rPr>
              <a:t>Жити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було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дуже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важко</a:t>
            </a:r>
            <a:r>
              <a:rPr lang="ru-RU" b="1" dirty="0" smtClean="0">
                <a:solidFill>
                  <a:srgbClr val="00B050"/>
                </a:solidFill>
              </a:rPr>
              <a:t>. Тому </a:t>
            </a:r>
            <a:r>
              <a:rPr lang="ru-RU" b="1" dirty="0" err="1" smtClean="0">
                <a:solidFill>
                  <a:srgbClr val="00B050"/>
                </a:solidFill>
              </a:rPr>
              <a:t>Григорію</a:t>
            </a:r>
            <a:r>
              <a:rPr lang="ru-RU" b="1" dirty="0" smtClean="0">
                <a:solidFill>
                  <a:srgbClr val="00B050"/>
                </a:solidFill>
              </a:rPr>
              <a:t> як </a:t>
            </a:r>
            <a:r>
              <a:rPr lang="ru-RU" b="1" dirty="0" err="1" smtClean="0">
                <a:solidFill>
                  <a:srgbClr val="00B050"/>
                </a:solidFill>
              </a:rPr>
              <a:t>найстаршому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довелося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працювати</a:t>
            </a:r>
            <a:r>
              <a:rPr lang="ru-RU" b="1" dirty="0" smtClean="0">
                <a:solidFill>
                  <a:srgbClr val="00B050"/>
                </a:solidFill>
              </a:rPr>
              <a:t> (</a:t>
            </a:r>
            <a:r>
              <a:rPr lang="ru-RU" b="1" dirty="0" err="1" smtClean="0">
                <a:solidFill>
                  <a:srgbClr val="00B050"/>
                </a:solidFill>
              </a:rPr>
              <a:t>він</a:t>
            </a:r>
            <a:r>
              <a:rPr lang="ru-RU" b="1" dirty="0" smtClean="0">
                <a:solidFill>
                  <a:srgbClr val="00B050"/>
                </a:solidFill>
              </a:rPr>
              <a:t> полов </a:t>
            </a:r>
            <a:r>
              <a:rPr lang="ru-RU" b="1" dirty="0" err="1" smtClean="0">
                <a:solidFill>
                  <a:srgbClr val="00B050"/>
                </a:solidFill>
              </a:rPr>
              <a:t>буряки</a:t>
            </a:r>
            <a:r>
              <a:rPr lang="ru-RU" b="1" dirty="0" smtClean="0">
                <a:solidFill>
                  <a:srgbClr val="00B050"/>
                </a:solidFill>
              </a:rPr>
              <a:t>, тягав плуга, </a:t>
            </a:r>
            <a:r>
              <a:rPr lang="ru-RU" b="1" dirty="0" err="1" smtClean="0">
                <a:solidFill>
                  <a:srgbClr val="00B050"/>
                </a:solidFill>
              </a:rPr>
              <a:t>був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чорноробом</a:t>
            </a:r>
            <a:r>
              <a:rPr lang="ru-RU" b="1" dirty="0" smtClean="0">
                <a:solidFill>
                  <a:srgbClr val="00B050"/>
                </a:solidFill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</a:rPr>
              <a:t>цукроварні</a:t>
            </a:r>
            <a:r>
              <a:rPr lang="ru-RU" b="1" dirty="0" smtClean="0">
                <a:solidFill>
                  <a:srgbClr val="00B050"/>
                </a:solidFill>
              </a:rPr>
              <a:t>), </a:t>
            </a:r>
            <a:r>
              <a:rPr lang="ru-RU" b="1" dirty="0" err="1" smtClean="0">
                <a:solidFill>
                  <a:srgbClr val="00B050"/>
                </a:solidFill>
              </a:rPr>
              <a:t>після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закінчення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двокласної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школи</a:t>
            </a:r>
            <a:r>
              <a:rPr lang="ru-RU" b="1" dirty="0" smtClean="0">
                <a:solidFill>
                  <a:srgbClr val="00B050"/>
                </a:solidFill>
              </a:rPr>
              <a:t> в </a:t>
            </a:r>
            <a:r>
              <a:rPr lang="ru-RU" b="1" dirty="0" err="1" smtClean="0">
                <a:solidFill>
                  <a:srgbClr val="00B050"/>
                </a:solidFill>
              </a:rPr>
              <a:t>селі</a:t>
            </a:r>
            <a:r>
              <a:rPr lang="ru-RU" b="1" dirty="0" smtClean="0">
                <a:solidFill>
                  <a:srgbClr val="00B050"/>
                </a:solidFill>
              </a:rPr>
              <a:t> Красному, де жив </a:t>
            </a:r>
            <a:r>
              <a:rPr lang="ru-RU" b="1" dirty="0" err="1" smtClean="0">
                <a:solidFill>
                  <a:srgbClr val="00B050"/>
                </a:solidFill>
              </a:rPr>
              <a:t>його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дід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працював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писарчуком</a:t>
            </a:r>
            <a:r>
              <a:rPr lang="ru-RU" b="1" dirty="0" smtClean="0">
                <a:solidFill>
                  <a:srgbClr val="00B050"/>
                </a:solidFill>
              </a:rPr>
              <a:t> у </a:t>
            </a:r>
            <a:r>
              <a:rPr lang="ru-RU" b="1" dirty="0" err="1" smtClean="0">
                <a:solidFill>
                  <a:srgbClr val="00B050"/>
                </a:solidFill>
              </a:rPr>
              <a:t>волості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потім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вирушив</a:t>
            </a:r>
            <a:r>
              <a:rPr lang="ru-RU" b="1" dirty="0" smtClean="0">
                <a:solidFill>
                  <a:srgbClr val="00B050"/>
                </a:solidFill>
              </a:rPr>
              <a:t> до </a:t>
            </a:r>
            <a:r>
              <a:rPr lang="ru-RU" b="1" dirty="0" err="1" smtClean="0">
                <a:solidFill>
                  <a:srgbClr val="00B050"/>
                </a:solidFill>
              </a:rPr>
              <a:t>Києва</a:t>
            </a:r>
            <a:r>
              <a:rPr lang="ru-RU" b="1" dirty="0" smtClean="0">
                <a:solidFill>
                  <a:srgbClr val="00B050"/>
                </a:solidFill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</a:rPr>
              <a:t>заробітки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r>
              <a:rPr lang="ru-RU" b="1" dirty="0" err="1" smtClean="0">
                <a:solidFill>
                  <a:srgbClr val="00B050"/>
                </a:solidFill>
              </a:rPr>
              <a:t>Працював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чистильником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чобіт</a:t>
            </a:r>
            <a:r>
              <a:rPr lang="ru-RU" b="1" dirty="0" smtClean="0">
                <a:solidFill>
                  <a:srgbClr val="00B050"/>
                </a:solidFill>
              </a:rPr>
              <a:t>, канцеляристом </a:t>
            </a:r>
            <a:r>
              <a:rPr lang="ru-RU" b="1" dirty="0" err="1" smtClean="0">
                <a:solidFill>
                  <a:srgbClr val="00B050"/>
                </a:solidFill>
              </a:rPr>
              <a:t>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закінчив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вечірні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гімназіальні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курси</a:t>
            </a:r>
            <a:r>
              <a:rPr lang="ru-RU" b="1" dirty="0" smtClean="0">
                <a:solidFill>
                  <a:srgbClr val="00B050"/>
                </a:solidFill>
              </a:rPr>
              <a:t>. Про «</a:t>
            </a:r>
            <a:r>
              <a:rPr lang="ru-RU" b="1" dirty="0" err="1" smtClean="0">
                <a:solidFill>
                  <a:srgbClr val="00B050"/>
                </a:solidFill>
              </a:rPr>
              <a:t>революційний</a:t>
            </a:r>
            <a:r>
              <a:rPr lang="ru-RU" b="1" dirty="0" smtClean="0">
                <a:solidFill>
                  <a:srgbClr val="00B050"/>
                </a:solidFill>
              </a:rPr>
              <a:t>» </a:t>
            </a:r>
            <a:r>
              <a:rPr lang="ru-RU" b="1" dirty="0" err="1" smtClean="0">
                <a:solidFill>
                  <a:srgbClr val="00B050"/>
                </a:solidFill>
              </a:rPr>
              <a:t>період</a:t>
            </a:r>
            <a:r>
              <a:rPr lang="ru-RU" b="1" dirty="0" smtClean="0">
                <a:solidFill>
                  <a:srgbClr val="00B050"/>
                </a:solidFill>
              </a:rPr>
              <a:t> у </a:t>
            </a:r>
            <a:r>
              <a:rPr lang="ru-RU" b="1" dirty="0" err="1" smtClean="0">
                <a:solidFill>
                  <a:srgbClr val="00B050"/>
                </a:solidFill>
              </a:rPr>
              <a:t>житті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Григорія</a:t>
            </a:r>
            <a:r>
              <a:rPr lang="ru-RU" b="1" dirty="0" smtClean="0">
                <a:solidFill>
                  <a:srgbClr val="00B050"/>
                </a:solidFill>
              </a:rPr>
              <a:t> Косинки </a:t>
            </a:r>
            <a:r>
              <a:rPr lang="ru-RU" b="1" dirty="0" err="1" smtClean="0">
                <a:solidFill>
                  <a:srgbClr val="00B050"/>
                </a:solidFill>
              </a:rPr>
              <a:t>майже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нічого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невідомо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r>
              <a:rPr lang="ru-RU" b="1" dirty="0" err="1" smtClean="0">
                <a:solidFill>
                  <a:srgbClr val="00B050"/>
                </a:solidFill>
              </a:rPr>
              <a:t>Відомо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тільки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що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він</a:t>
            </a:r>
            <a:r>
              <a:rPr lang="ru-RU" b="1" dirty="0" smtClean="0">
                <a:solidFill>
                  <a:srgbClr val="00B050"/>
                </a:solidFill>
              </a:rPr>
              <a:t> брав участь у </a:t>
            </a:r>
            <a:r>
              <a:rPr lang="ru-RU" b="1" dirty="0" err="1" smtClean="0">
                <a:solidFill>
                  <a:srgbClr val="00B050"/>
                </a:solidFill>
              </a:rPr>
              <a:t>громадянській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війні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сидів</a:t>
            </a:r>
            <a:r>
              <a:rPr lang="ru-RU" b="1" dirty="0" smtClean="0">
                <a:solidFill>
                  <a:srgbClr val="00B050"/>
                </a:solidFill>
              </a:rPr>
              <a:t> три </a:t>
            </a:r>
            <a:r>
              <a:rPr lang="ru-RU" b="1" dirty="0" err="1" smtClean="0">
                <a:solidFill>
                  <a:srgbClr val="00B050"/>
                </a:solidFill>
              </a:rPr>
              <a:t>місяці</a:t>
            </a:r>
            <a:r>
              <a:rPr lang="ru-RU" b="1" dirty="0" smtClean="0">
                <a:solidFill>
                  <a:srgbClr val="00B050"/>
                </a:solidFill>
              </a:rPr>
              <a:t> в </a:t>
            </a:r>
            <a:r>
              <a:rPr lang="ru-RU" b="1" dirty="0" err="1" smtClean="0">
                <a:solidFill>
                  <a:srgbClr val="00B050"/>
                </a:solidFill>
              </a:rPr>
              <a:t>тюрмі</a:t>
            </a:r>
            <a:r>
              <a:rPr lang="ru-RU" b="1" dirty="0" smtClean="0">
                <a:solidFill>
                  <a:srgbClr val="00B050"/>
                </a:solidFill>
              </a:rPr>
              <a:t> (</a:t>
            </a:r>
            <a:r>
              <a:rPr lang="ru-RU" b="1" dirty="0" err="1" smtClean="0">
                <a:solidFill>
                  <a:srgbClr val="00B050"/>
                </a:solidFill>
              </a:rPr>
              <a:t>можливо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це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була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муравйовська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тюрма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зображена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пізніше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письменником</a:t>
            </a:r>
            <a:r>
              <a:rPr lang="ru-RU" b="1" dirty="0" smtClean="0">
                <a:solidFill>
                  <a:srgbClr val="00B050"/>
                </a:solidFill>
              </a:rPr>
              <a:t> у </a:t>
            </a:r>
            <a:r>
              <a:rPr lang="ru-RU" b="1" dirty="0" err="1" smtClean="0">
                <a:solidFill>
                  <a:srgbClr val="00B050"/>
                </a:solidFill>
              </a:rPr>
              <a:t>новелі</a:t>
            </a:r>
            <a:r>
              <a:rPr lang="ru-RU" b="1" dirty="0" smtClean="0">
                <a:solidFill>
                  <a:srgbClr val="00B050"/>
                </a:solidFill>
              </a:rPr>
              <a:t> «</a:t>
            </a:r>
            <a:r>
              <a:rPr lang="ru-RU" b="1" dirty="0" err="1" smtClean="0">
                <a:solidFill>
                  <a:srgbClr val="00B050"/>
                </a:solidFill>
              </a:rPr>
              <a:t>Фавст</a:t>
            </a:r>
            <a:r>
              <a:rPr lang="ru-RU" b="1" dirty="0" smtClean="0">
                <a:solidFill>
                  <a:srgbClr val="00B050"/>
                </a:solidFill>
              </a:rPr>
              <a:t>).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6858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 1919 р. </a:t>
            </a:r>
            <a:r>
              <a:rPr lang="ru-RU" sz="3200" dirty="0" err="1" smtClean="0"/>
              <a:t>Григорій</a:t>
            </a:r>
            <a:r>
              <a:rPr lang="ru-RU" sz="3200" dirty="0" smtClean="0"/>
              <a:t> Косинка </a:t>
            </a:r>
            <a:r>
              <a:rPr lang="ru-RU" sz="3200" dirty="0" err="1" smtClean="0"/>
              <a:t>опублікував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нариси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статті</a:t>
            </a:r>
            <a:r>
              <a:rPr lang="ru-RU" sz="3200" dirty="0" smtClean="0"/>
              <a:t> в </a:t>
            </a:r>
            <a:r>
              <a:rPr lang="ru-RU" sz="3200" dirty="0" err="1" smtClean="0"/>
              <a:t>газеті</a:t>
            </a:r>
            <a:r>
              <a:rPr lang="ru-RU" sz="3200" dirty="0" smtClean="0"/>
              <a:t> «</a:t>
            </a:r>
            <a:r>
              <a:rPr lang="ru-RU" sz="3200" dirty="0" err="1" smtClean="0"/>
              <a:t>Боротьба</a:t>
            </a:r>
            <a:r>
              <a:rPr lang="ru-RU" sz="3200" dirty="0" smtClean="0"/>
              <a:t>» (орган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партії</a:t>
            </a:r>
            <a:r>
              <a:rPr lang="ru-RU" sz="3200" dirty="0" smtClean="0"/>
              <a:t> </a:t>
            </a:r>
            <a:r>
              <a:rPr lang="ru-RU" sz="3200" dirty="0" err="1" smtClean="0"/>
              <a:t>есерів-боротьбистів</a:t>
            </a:r>
            <a:r>
              <a:rPr lang="ru-RU" sz="3200" dirty="0" smtClean="0"/>
              <a:t>).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ж року в </a:t>
            </a:r>
            <a:r>
              <a:rPr lang="ru-RU" sz="3200" dirty="0" err="1" smtClean="0"/>
              <a:t>газеті</a:t>
            </a:r>
            <a:r>
              <a:rPr lang="ru-RU" sz="3200" dirty="0" smtClean="0"/>
              <a:t> «</a:t>
            </a:r>
            <a:r>
              <a:rPr lang="ru-RU" sz="3200" dirty="0" err="1" smtClean="0"/>
              <a:t>Боротьба</a:t>
            </a:r>
            <a:r>
              <a:rPr lang="ru-RU" sz="3200" dirty="0" smtClean="0"/>
              <a:t>»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надруковано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перший </a:t>
            </a:r>
            <a:r>
              <a:rPr lang="ru-RU" sz="3200" dirty="0" err="1" smtClean="0"/>
              <a:t>художній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твір</a:t>
            </a:r>
            <a:r>
              <a:rPr lang="ru-RU" sz="3200" dirty="0" smtClean="0"/>
              <a:t> — невеликий </a:t>
            </a:r>
            <a:r>
              <a:rPr lang="ru-RU" sz="3200" dirty="0" err="1" smtClean="0"/>
              <a:t>автобіографічний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етюд</a:t>
            </a:r>
            <a:r>
              <a:rPr lang="ru-RU" sz="3200" dirty="0" smtClean="0"/>
              <a:t> «На </a:t>
            </a:r>
            <a:r>
              <a:rPr lang="ru-RU" sz="3200" dirty="0" err="1" smtClean="0"/>
              <a:t>буряки</a:t>
            </a:r>
            <a:r>
              <a:rPr lang="ru-RU" sz="3200" dirty="0" smtClean="0"/>
              <a:t>», </a:t>
            </a:r>
            <a:r>
              <a:rPr lang="ru-RU" sz="3200" dirty="0" err="1" smtClean="0"/>
              <a:t>підписаний</a:t>
            </a:r>
            <a:r>
              <a:rPr lang="ru-RU" sz="3200" dirty="0" smtClean="0"/>
              <a:t> уже </a:t>
            </a:r>
            <a:r>
              <a:rPr lang="ru-RU" sz="3200" dirty="0" err="1" smtClean="0"/>
              <a:t>відомим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журналістських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кореспонденцій</a:t>
            </a:r>
            <a:r>
              <a:rPr lang="ru-RU" sz="3200" dirty="0" smtClean="0"/>
              <a:t> </a:t>
            </a:r>
            <a:r>
              <a:rPr lang="ru-RU" sz="3200" dirty="0" err="1" smtClean="0"/>
              <a:t>псевдонімом</a:t>
            </a:r>
            <a:r>
              <a:rPr lang="ru-RU" sz="3200" dirty="0" smtClean="0"/>
              <a:t> Косинка (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Григорій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Стрілець</a:t>
            </a:r>
            <a:r>
              <a:rPr lang="ru-RU" sz="3200" dirty="0" smtClean="0"/>
              <a:t> взяв за </a:t>
            </a:r>
            <a:r>
              <a:rPr lang="ru-RU" sz="3200" dirty="0" err="1" smtClean="0"/>
              <a:t>назвою</a:t>
            </a:r>
            <a:r>
              <a:rPr lang="ru-RU" sz="3200" dirty="0" smtClean="0"/>
              <a:t> </a:t>
            </a:r>
            <a:r>
              <a:rPr lang="ru-RU" sz="3200" dirty="0" err="1" smtClean="0"/>
              <a:t>скромних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польових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квітів</a:t>
            </a:r>
            <a:r>
              <a:rPr lang="ru-RU" sz="3200" dirty="0" smtClean="0"/>
              <a:t> — </a:t>
            </a:r>
            <a:r>
              <a:rPr lang="ru-RU" sz="3200" dirty="0" err="1" smtClean="0"/>
              <a:t>червоних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косинців</a:t>
            </a:r>
            <a:r>
              <a:rPr lang="ru-RU" sz="3200" dirty="0" smtClean="0"/>
              <a:t>). У 1920р.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став студентом КІНО (</a:t>
            </a:r>
            <a:r>
              <a:rPr lang="ru-RU" sz="3200" dirty="0" err="1" smtClean="0"/>
              <a:t>Київського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інституту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освіти</a:t>
            </a:r>
            <a:r>
              <a:rPr lang="ru-RU" sz="3200" dirty="0" smtClean="0"/>
              <a:t>). Але через </a:t>
            </a:r>
            <a:r>
              <a:rPr lang="ru-RU" sz="3200" dirty="0" err="1" smtClean="0"/>
              <a:t>матеріальні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нестатки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повний</a:t>
            </a:r>
            <a:r>
              <a:rPr lang="ru-RU" sz="3200" dirty="0" smtClean="0"/>
              <a:t> курс </a:t>
            </a:r>
            <a:r>
              <a:rPr lang="ru-RU" sz="3200" dirty="0" err="1" smtClean="0"/>
              <a:t>навчання</a:t>
            </a:r>
            <a:r>
              <a:rPr lang="ru-RU" sz="3200" dirty="0" smtClean="0"/>
              <a:t> не </a:t>
            </a:r>
            <a:r>
              <a:rPr lang="ru-RU" sz="3200" dirty="0" err="1" smtClean="0"/>
              <a:t>зміг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142852"/>
            <a:ext cx="3357586" cy="150019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Фото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 документа,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засвідчує</a:t>
            </a:r>
            <a:r>
              <a:rPr lang="ru-RU" dirty="0" smtClean="0"/>
              <a:t> особу</a:t>
            </a:r>
            <a:br>
              <a:rPr lang="ru-RU" dirty="0" smtClean="0"/>
            </a:br>
            <a:r>
              <a:rPr lang="ru-RU" dirty="0" err="1" smtClean="0"/>
              <a:t>Григорія</a:t>
            </a:r>
            <a:r>
              <a:rPr lang="ru-RU" dirty="0" smtClean="0"/>
              <a:t> Косинки (</a:t>
            </a:r>
            <a:r>
              <a:rPr lang="ru-RU" dirty="0" err="1" smtClean="0"/>
              <a:t>Стрільця</a:t>
            </a:r>
            <a:r>
              <a:rPr lang="ru-RU" dirty="0" smtClean="0"/>
              <a:t>). 1919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57620" y="357166"/>
            <a:ext cx="5000660" cy="250033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Літературне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об’єднання</a:t>
            </a:r>
            <a:r>
              <a:rPr lang="ru-RU" sz="1800" dirty="0" smtClean="0"/>
              <a:t> ”Ланка”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 err="1" smtClean="0"/>
              <a:t>згодом</a:t>
            </a:r>
            <a:r>
              <a:rPr lang="ru-RU" sz="1800" dirty="0" smtClean="0"/>
              <a:t> — МАРС — </a:t>
            </a:r>
            <a:r>
              <a:rPr lang="ru-RU" sz="1800" dirty="0" err="1" smtClean="0"/>
              <a:t>Майстерня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революційного</a:t>
            </a:r>
            <a:r>
              <a:rPr lang="ru-RU" sz="1800" dirty="0" smtClean="0"/>
              <a:t> слова).</a:t>
            </a:r>
          </a:p>
          <a:p>
            <a:r>
              <a:rPr lang="ru-RU" sz="1800" dirty="0" err="1" smtClean="0"/>
              <a:t>Зліва</a:t>
            </a:r>
            <a:r>
              <a:rPr lang="ru-RU" sz="1800" dirty="0" smtClean="0"/>
              <a:t> направо: Борис </a:t>
            </a:r>
            <a:r>
              <a:rPr lang="ru-RU" sz="1800" dirty="0" err="1" smtClean="0"/>
              <a:t>Антоненко-Давидович</a:t>
            </a:r>
            <a:r>
              <a:rPr lang="ru-RU" sz="1800" dirty="0" smtClean="0"/>
              <a:t>, </a:t>
            </a:r>
            <a:r>
              <a:rPr lang="ru-RU" sz="1800" dirty="0" err="1" smtClean="0"/>
              <a:t>Григорій</a:t>
            </a:r>
            <a:r>
              <a:rPr lang="ru-RU" sz="1800" dirty="0" smtClean="0"/>
              <a:t> Косинка, </a:t>
            </a:r>
            <a:r>
              <a:rPr lang="ru-RU" sz="1800" dirty="0" err="1" smtClean="0"/>
              <a:t>Марія</a:t>
            </a:r>
            <a:r>
              <a:rPr lang="ru-RU" sz="1800" dirty="0" smtClean="0"/>
              <a:t> Галич, </a:t>
            </a:r>
            <a:r>
              <a:rPr lang="ru-RU" sz="1800" dirty="0" err="1" smtClean="0"/>
              <a:t>Євген</a:t>
            </a:r>
            <a:r>
              <a:rPr lang="ru-RU" sz="1800" dirty="0" smtClean="0"/>
              <a:t> Плужник,</a:t>
            </a:r>
            <a:br>
              <a:rPr lang="ru-RU" sz="1800" dirty="0" smtClean="0"/>
            </a:br>
            <a:r>
              <a:rPr lang="ru-RU" sz="1800" dirty="0" err="1" smtClean="0"/>
              <a:t>Валер’ян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Підмогильний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ТодосьОсьмачка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Київ</a:t>
            </a:r>
            <a:r>
              <a:rPr lang="ru-RU" sz="1800" dirty="0" smtClean="0"/>
              <a:t>, </a:t>
            </a:r>
            <a:r>
              <a:rPr lang="ru-RU" sz="1800" dirty="0" err="1" smtClean="0"/>
              <a:t>вулиця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Володимирська</a:t>
            </a:r>
            <a:r>
              <a:rPr lang="ru-RU" sz="1800" dirty="0" smtClean="0"/>
              <a:t> 49. 1925 </a:t>
            </a:r>
            <a:r>
              <a:rPr lang="ru-RU" sz="1800" dirty="0" err="1" smtClean="0"/>
              <a:t>рік</a:t>
            </a:r>
            <a:r>
              <a:rPr lang="ru-RU" sz="1800" dirty="0" smtClean="0"/>
              <a:t>.</a:t>
            </a:r>
          </a:p>
        </p:txBody>
      </p:sp>
      <p:pic>
        <p:nvPicPr>
          <p:cNvPr id="7" name="Содержимое 6" descr="http://3.bp.blogspot.com/__YJK6iVlPJ8/S4Wus0YUk-I/AAAAAAAABV8/v9xp9lUw9Ds/s400/%D0%9A%D0%9E%D0%A1%D0%98%D0%9D%D0%9A%D0%90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357586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1.bp.blogspot.com/__YJK6iVlPJ8/S4Wu3M6Z-DI/AAAAAAAABWE/QY5pOILLTis/s400/%D0%90%D0%9D%D0%A2%D0%9E%D0%9D%D0%95%D0%9D%D0%9A%D0%9E-%D0%94%D0%90%D0%92%D0%98%D0%94%D0%9E%D0%92%D0%98%D0%A7+%D1%82%D0%B0+%D1%96%D0%BD%D1%88%D1%96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 l="15500" b="28845"/>
          <a:stretch>
            <a:fillRect/>
          </a:stretch>
        </p:blipFill>
        <p:spPr bwMode="auto">
          <a:xfrm>
            <a:off x="4000496" y="3000372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лилиния 11"/>
          <p:cNvSpPr/>
          <p:nvPr/>
        </p:nvSpPr>
        <p:spPr>
          <a:xfrm rot="5207794">
            <a:off x="4927428" y="3192679"/>
            <a:ext cx="990952" cy="640586"/>
          </a:xfrm>
          <a:custGeom>
            <a:avLst/>
            <a:gdLst>
              <a:gd name="connsiteX0" fmla="*/ 354036 w 769033"/>
              <a:gd name="connsiteY0" fmla="*/ 112541 h 806547"/>
              <a:gd name="connsiteX1" fmla="*/ 72683 w 769033"/>
              <a:gd name="connsiteY1" fmla="*/ 154744 h 806547"/>
              <a:gd name="connsiteX2" fmla="*/ 2344 w 769033"/>
              <a:gd name="connsiteY2" fmla="*/ 393895 h 806547"/>
              <a:gd name="connsiteX3" fmla="*/ 86750 w 769033"/>
              <a:gd name="connsiteY3" fmla="*/ 703384 h 806547"/>
              <a:gd name="connsiteX4" fmla="*/ 396239 w 769033"/>
              <a:gd name="connsiteY4" fmla="*/ 801858 h 806547"/>
              <a:gd name="connsiteX5" fmla="*/ 593187 w 769033"/>
              <a:gd name="connsiteY5" fmla="*/ 675249 h 806547"/>
              <a:gd name="connsiteX6" fmla="*/ 719796 w 769033"/>
              <a:gd name="connsiteY6" fmla="*/ 267286 h 806547"/>
              <a:gd name="connsiteX7" fmla="*/ 297766 w 769033"/>
              <a:gd name="connsiteY7" fmla="*/ 0 h 806547"/>
              <a:gd name="connsiteX8" fmla="*/ 297766 w 769033"/>
              <a:gd name="connsiteY8" fmla="*/ 0 h 806547"/>
              <a:gd name="connsiteX9" fmla="*/ 311833 w 769033"/>
              <a:gd name="connsiteY9" fmla="*/ 0 h 80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033" h="806547">
                <a:moveTo>
                  <a:pt x="354036" y="112541"/>
                </a:moveTo>
                <a:cubicBezTo>
                  <a:pt x="242667" y="110196"/>
                  <a:pt x="131298" y="107852"/>
                  <a:pt x="72683" y="154744"/>
                </a:cubicBezTo>
                <a:cubicBezTo>
                  <a:pt x="14068" y="201636"/>
                  <a:pt x="0" y="302455"/>
                  <a:pt x="2344" y="393895"/>
                </a:cubicBezTo>
                <a:cubicBezTo>
                  <a:pt x="4689" y="485335"/>
                  <a:pt x="21101" y="635390"/>
                  <a:pt x="86750" y="703384"/>
                </a:cubicBezTo>
                <a:cubicBezTo>
                  <a:pt x="152399" y="771378"/>
                  <a:pt x="311833" y="806547"/>
                  <a:pt x="396239" y="801858"/>
                </a:cubicBezTo>
                <a:cubicBezTo>
                  <a:pt x="480645" y="797169"/>
                  <a:pt x="539261" y="764344"/>
                  <a:pt x="593187" y="675249"/>
                </a:cubicBezTo>
                <a:cubicBezTo>
                  <a:pt x="647113" y="586154"/>
                  <a:pt x="769033" y="379827"/>
                  <a:pt x="719796" y="267286"/>
                </a:cubicBezTo>
                <a:cubicBezTo>
                  <a:pt x="670559" y="154745"/>
                  <a:pt x="297766" y="0"/>
                  <a:pt x="297766" y="0"/>
                </a:cubicBezTo>
                <a:lnTo>
                  <a:pt x="297766" y="0"/>
                </a:lnTo>
                <a:lnTo>
                  <a:pt x="311833" y="0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214282" y="4643446"/>
            <a:ext cx="3643338" cy="2071702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 fontScale="32500" lnSpcReduction="20000"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5500" dirty="0" smtClean="0"/>
              <a:t>1920 року, </a:t>
            </a:r>
            <a:r>
              <a:rPr lang="ru-RU" sz="5500" dirty="0" err="1" smtClean="0"/>
              <a:t>стає</a:t>
            </a:r>
            <a:r>
              <a:rPr lang="ru-RU" sz="5500" dirty="0" smtClean="0"/>
              <a:t> членом </a:t>
            </a:r>
            <a:r>
              <a:rPr lang="ru-RU" sz="5500" dirty="0" err="1" smtClean="0"/>
              <a:t>літературно-мистецької</a:t>
            </a:r>
            <a:r>
              <a:rPr lang="ru-RU" sz="5500" dirty="0" smtClean="0"/>
              <a:t> </a:t>
            </a:r>
            <a:r>
              <a:rPr lang="ru-RU" sz="5500" dirty="0" err="1" smtClean="0"/>
              <a:t>групи</a:t>
            </a:r>
            <a:r>
              <a:rPr lang="ru-RU" sz="5500" dirty="0" smtClean="0"/>
              <a:t> </a:t>
            </a:r>
            <a:r>
              <a:rPr lang="ru-RU" sz="5500" b="1" u="sng" dirty="0" smtClean="0">
                <a:hlinkClick r:id="rId6" tooltip="Гроно (ще не написана)"/>
              </a:rPr>
              <a:t>«</a:t>
            </a:r>
            <a:r>
              <a:rPr lang="ru-RU" sz="5500" b="1" u="sng" dirty="0" err="1" smtClean="0">
                <a:hlinkClick r:id="rId6" tooltip="Гроно (ще не написана)"/>
              </a:rPr>
              <a:t>Гроно</a:t>
            </a:r>
            <a:r>
              <a:rPr lang="ru-RU" sz="5500" b="1" u="sng" dirty="0" smtClean="0">
                <a:hlinkClick r:id="rId6" tooltip="Гроно (ще не написана)"/>
              </a:rPr>
              <a:t>»</a:t>
            </a:r>
            <a:endParaRPr lang="ru-RU" sz="5500" b="1" u="sng" dirty="0" smtClean="0"/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5500" u="sng" dirty="0" smtClean="0"/>
              <a:t> </a:t>
            </a:r>
            <a:r>
              <a:rPr lang="ru-RU" sz="5500" dirty="0" smtClean="0"/>
              <a:t>У </a:t>
            </a:r>
            <a:r>
              <a:rPr lang="ru-RU" sz="5500" dirty="0" err="1" smtClean="0"/>
              <a:t>літературно-мистецькому</a:t>
            </a:r>
            <a:r>
              <a:rPr lang="ru-RU" sz="5500" dirty="0" smtClean="0"/>
              <a:t> </a:t>
            </a:r>
            <a:r>
              <a:rPr lang="ru-RU" sz="5500" dirty="0" err="1" smtClean="0"/>
              <a:t>збірнику</a:t>
            </a:r>
            <a:r>
              <a:rPr lang="ru-RU" sz="5500" dirty="0" smtClean="0"/>
              <a:t> «</a:t>
            </a:r>
            <a:r>
              <a:rPr lang="ru-RU" sz="5500" dirty="0" err="1" smtClean="0"/>
              <a:t>Гроно</a:t>
            </a:r>
            <a:r>
              <a:rPr lang="ru-RU" sz="5500" dirty="0" smtClean="0"/>
              <a:t>»   </a:t>
            </a:r>
            <a:r>
              <a:rPr lang="ru-RU" sz="5500" dirty="0" err="1" smtClean="0"/>
              <a:t>опубліковано</a:t>
            </a:r>
            <a:r>
              <a:rPr lang="ru-RU" sz="5500" dirty="0" smtClean="0"/>
              <a:t> три новели Косинки — </a:t>
            </a:r>
            <a:r>
              <a:rPr lang="ru-RU" sz="5500" b="1" dirty="0" smtClean="0"/>
              <a:t>«</a:t>
            </a:r>
            <a:r>
              <a:rPr lang="ru-RU" sz="5500" b="1" dirty="0" err="1" smtClean="0"/>
              <a:t>Мент</a:t>
            </a:r>
            <a:r>
              <a:rPr lang="ru-RU" sz="5500" b="1" dirty="0" smtClean="0"/>
              <a:t>», «За земельку», «</a:t>
            </a:r>
            <a:r>
              <a:rPr lang="ru-RU" sz="5500" b="1" dirty="0" err="1" smtClean="0"/>
              <a:t>Під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брамою</a:t>
            </a:r>
            <a:r>
              <a:rPr lang="ru-RU" sz="5500" b="1" dirty="0" smtClean="0"/>
              <a:t> собору».)</a:t>
            </a:r>
            <a:endParaRPr lang="ru-RU" sz="5500" b="1" u="sng" dirty="0" smtClean="0"/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Другу книгу «Новели дезертира» Косинка </a:t>
            </a:r>
            <a:r>
              <a:rPr lang="ru-RU" sz="3600" dirty="0" err="1" smtClean="0">
                <a:solidFill>
                  <a:srgbClr val="7030A0"/>
                </a:solidFill>
              </a:rPr>
              <a:t>намагавсяопублікувати</a:t>
            </a:r>
            <a:r>
              <a:rPr lang="ru-RU" sz="3600" dirty="0" smtClean="0">
                <a:solidFill>
                  <a:srgbClr val="7030A0"/>
                </a:solidFill>
              </a:rPr>
              <a:t> в 1924 р., </a:t>
            </a:r>
            <a:r>
              <a:rPr lang="ru-RU" sz="3600" dirty="0" err="1" smtClean="0">
                <a:solidFill>
                  <a:srgbClr val="7030A0"/>
                </a:solidFill>
              </a:rPr>
              <a:t>але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йому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відмовили</a:t>
            </a:r>
            <a:r>
              <a:rPr lang="ru-RU" sz="3600" dirty="0" smtClean="0">
                <a:solidFill>
                  <a:srgbClr val="7030A0"/>
                </a:solidFill>
              </a:rPr>
              <a:t> в </a:t>
            </a:r>
            <a:r>
              <a:rPr lang="ru-RU" sz="3600" dirty="0" err="1" smtClean="0">
                <a:solidFill>
                  <a:srgbClr val="7030A0"/>
                </a:solidFill>
              </a:rPr>
              <a:t>її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публікації,що</a:t>
            </a:r>
            <a:r>
              <a:rPr lang="ru-RU" sz="3600" dirty="0" smtClean="0">
                <a:solidFill>
                  <a:srgbClr val="7030A0"/>
                </a:solidFill>
              </a:rPr>
              <a:t> стало предметом </a:t>
            </a:r>
            <a:r>
              <a:rPr lang="ru-RU" sz="3600" dirty="0" err="1" smtClean="0">
                <a:solidFill>
                  <a:srgbClr val="7030A0"/>
                </a:solidFill>
              </a:rPr>
              <a:t>серйозного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занепокоєння</a:t>
            </a:r>
            <a:r>
              <a:rPr lang="ru-RU" sz="3600" dirty="0" smtClean="0">
                <a:solidFill>
                  <a:srgbClr val="7030A0"/>
                </a:solidFill>
              </a:rPr>
              <a:t> автора </a:t>
            </a:r>
            <a:r>
              <a:rPr lang="ru-RU" sz="3600" dirty="0" err="1" smtClean="0">
                <a:solidFill>
                  <a:srgbClr val="7030A0"/>
                </a:solidFill>
              </a:rPr>
              <a:t>талітературної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громадськості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Харкова</a:t>
            </a:r>
            <a:r>
              <a:rPr lang="ru-RU" sz="3600" dirty="0" smtClean="0">
                <a:solidFill>
                  <a:srgbClr val="7030A0"/>
                </a:solidFill>
              </a:rPr>
              <a:t>. </a:t>
            </a:r>
            <a:r>
              <a:rPr lang="ru-RU" sz="3600" dirty="0" err="1" smtClean="0">
                <a:solidFill>
                  <a:srgbClr val="7030A0"/>
                </a:solidFill>
              </a:rPr>
              <a:t>Протягом</a:t>
            </a:r>
            <a:r>
              <a:rPr lang="ru-RU" sz="3600" dirty="0" smtClean="0">
                <a:solidFill>
                  <a:srgbClr val="7030A0"/>
                </a:solidFill>
              </a:rPr>
              <a:t> 1924—1926pp. Косинка </a:t>
            </a:r>
            <a:r>
              <a:rPr lang="ru-RU" sz="3600" dirty="0" err="1" smtClean="0">
                <a:solidFill>
                  <a:srgbClr val="7030A0"/>
                </a:solidFill>
              </a:rPr>
              <a:t>був</a:t>
            </a:r>
            <a:r>
              <a:rPr lang="ru-RU" sz="3600" dirty="0" smtClean="0">
                <a:solidFill>
                  <a:srgbClr val="7030A0"/>
                </a:solidFill>
              </a:rPr>
              <a:t> членом </a:t>
            </a:r>
            <a:r>
              <a:rPr lang="ru-RU" sz="3600" dirty="0" err="1" smtClean="0">
                <a:solidFill>
                  <a:srgbClr val="7030A0"/>
                </a:solidFill>
              </a:rPr>
              <a:t>літературного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угруповання</a:t>
            </a:r>
            <a:r>
              <a:rPr lang="ru-RU" sz="3600" dirty="0" smtClean="0">
                <a:solidFill>
                  <a:srgbClr val="7030A0"/>
                </a:solidFill>
              </a:rPr>
              <a:t>«Ланка», яке в 1926р. </a:t>
            </a:r>
            <a:r>
              <a:rPr lang="ru-RU" sz="3600" dirty="0" err="1" smtClean="0">
                <a:solidFill>
                  <a:srgbClr val="7030A0"/>
                </a:solidFill>
              </a:rPr>
              <a:t>перейменувалось</a:t>
            </a:r>
            <a:r>
              <a:rPr lang="ru-RU" sz="3600" dirty="0" smtClean="0">
                <a:solidFill>
                  <a:srgbClr val="7030A0"/>
                </a:solidFill>
              </a:rPr>
              <a:t> на «Марс»(</a:t>
            </a:r>
            <a:r>
              <a:rPr lang="ru-RU" sz="3600" dirty="0" err="1" smtClean="0">
                <a:solidFill>
                  <a:srgbClr val="7030A0"/>
                </a:solidFill>
              </a:rPr>
              <a:t>Майстерню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революційного</a:t>
            </a:r>
            <a:r>
              <a:rPr lang="ru-RU" sz="3600" dirty="0" smtClean="0">
                <a:solidFill>
                  <a:srgbClr val="7030A0"/>
                </a:solidFill>
              </a:rPr>
              <a:t> слова). </a:t>
            </a:r>
            <a:r>
              <a:rPr lang="ru-RU" sz="3600" dirty="0" err="1" smtClean="0">
                <a:solidFill>
                  <a:srgbClr val="7030A0"/>
                </a:solidFill>
              </a:rPr>
              <a:t>Після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ліквідаціїлітературних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організацій</a:t>
            </a:r>
            <a:r>
              <a:rPr lang="ru-RU" sz="3600" dirty="0" smtClean="0">
                <a:solidFill>
                  <a:srgbClr val="7030A0"/>
                </a:solidFill>
              </a:rPr>
              <a:t> у 1932 р. </a:t>
            </a:r>
            <a:r>
              <a:rPr lang="ru-RU" sz="3600" dirty="0" err="1" smtClean="0">
                <a:solidFill>
                  <a:srgbClr val="7030A0"/>
                </a:solidFill>
              </a:rPr>
              <a:t>був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позагруповим</a:t>
            </a:r>
            <a:r>
              <a:rPr lang="ru-RU" sz="3600" dirty="0" smtClean="0">
                <a:solidFill>
                  <a:srgbClr val="7030A0"/>
                </a:solidFill>
              </a:rPr>
              <a:t>. У 1926р. </a:t>
            </a:r>
            <a:r>
              <a:rPr lang="ru-RU" sz="3600" dirty="0" err="1" smtClean="0">
                <a:solidFill>
                  <a:srgbClr val="7030A0"/>
                </a:solidFill>
              </a:rPr>
              <a:t>вийшла</a:t>
            </a:r>
            <a:r>
              <a:rPr lang="ru-RU" sz="3600" dirty="0" smtClean="0">
                <a:solidFill>
                  <a:srgbClr val="7030A0"/>
                </a:solidFill>
              </a:rPr>
              <a:t> нова книжка новел «В житах»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5357850" cy="442913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hlinkClick r:id="rId2" tooltip="1922"/>
              </a:rPr>
              <a:t>- 1922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з'явилася</a:t>
            </a:r>
            <a:r>
              <a:rPr lang="ru-RU" sz="2000" dirty="0" smtClean="0"/>
              <a:t> перша </a:t>
            </a:r>
            <a:r>
              <a:rPr lang="ru-RU" sz="2000" dirty="0" err="1" smtClean="0"/>
              <a:t>збірка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Григорія</a:t>
            </a:r>
            <a:r>
              <a:rPr lang="ru-RU" sz="2000" dirty="0" smtClean="0"/>
              <a:t> Косинки </a:t>
            </a:r>
            <a:r>
              <a:rPr lang="ru-RU" sz="2000" b="1" dirty="0" smtClean="0"/>
              <a:t>«На </a:t>
            </a:r>
            <a:r>
              <a:rPr lang="ru-RU" sz="2000" b="1" dirty="0" err="1" smtClean="0"/>
              <a:t>золотих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богів</a:t>
            </a:r>
            <a:r>
              <a:rPr lang="ru-RU" sz="2000" b="1" dirty="0" smtClean="0"/>
              <a:t>»</a:t>
            </a:r>
          </a:p>
          <a:p>
            <a:r>
              <a:rPr lang="uk-UA" sz="2000" dirty="0" smtClean="0"/>
              <a:t>- робота у пресі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відповідальним</a:t>
            </a:r>
            <a:r>
              <a:rPr lang="ru-RU" sz="2000" dirty="0" smtClean="0"/>
              <a:t> секретарем </a:t>
            </a:r>
            <a:r>
              <a:rPr lang="ru-RU" sz="2000" dirty="0" err="1" smtClean="0">
                <a:hlinkClick r:id="rId3" tooltip="ВУФКУ"/>
              </a:rPr>
              <a:t>Всеукраїнського</a:t>
            </a:r>
            <a:r>
              <a:rPr lang="ru-RU" sz="2000" dirty="0" smtClean="0">
                <a:hlinkClick r:id="rId3" tooltip="ВУФКУ"/>
              </a:rPr>
              <a:t> </a:t>
            </a:r>
            <a:r>
              <a:rPr lang="ru-RU" sz="2000" dirty="0" err="1" smtClean="0">
                <a:hlinkClick r:id="rId3" tooltip="ВУФКУ"/>
              </a:rPr>
              <a:t>фотокіноуправління</a:t>
            </a:r>
            <a:r>
              <a:rPr lang="ru-RU" sz="2000" dirty="0" smtClean="0">
                <a:hlinkClick r:id="rId3" tooltip="ВУФКУ"/>
              </a:rPr>
              <a:t> (ВУФКУ)</a:t>
            </a:r>
            <a:r>
              <a:rPr lang="ru-RU" sz="2000" dirty="0" smtClean="0"/>
              <a:t> </a:t>
            </a:r>
          </a:p>
          <a:p>
            <a:pPr>
              <a:buFontTx/>
              <a:buChar char="-"/>
            </a:pPr>
            <a:r>
              <a:rPr lang="ru-RU" sz="2000" dirty="0" smtClean="0"/>
              <a:t>- сценаристом на </a:t>
            </a:r>
            <a:r>
              <a:rPr lang="ru-RU" sz="2000" dirty="0" err="1" smtClean="0"/>
              <a:t>Київській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кінофабриці</a:t>
            </a:r>
            <a:r>
              <a:rPr lang="ru-RU" sz="2000" dirty="0" smtClean="0"/>
              <a:t> (зараз —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Національна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кіностудія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художніх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фільмів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імені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О.Довженка</a:t>
            </a:r>
            <a:r>
              <a:rPr lang="ru-RU" sz="2000" dirty="0" smtClean="0"/>
              <a:t>), </a:t>
            </a:r>
          </a:p>
          <a:p>
            <a:pPr>
              <a:buFontTx/>
              <a:buChar char="-"/>
            </a:pPr>
            <a:r>
              <a:rPr lang="ru-RU" sz="2000" dirty="0" smtClean="0">
                <a:hlinkClick r:id="rId5" tooltip="Радянська школа"/>
              </a:rPr>
              <a:t>- У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 tooltip="Радянська школа"/>
              </a:rPr>
              <a:t>Державному </a:t>
            </a:r>
            <a:r>
              <a:rPr lang="ru-RU" sz="2000" dirty="0" err="1" smtClean="0">
                <a:hlinkClick r:id="rId5" tooltip="Радянська школа"/>
              </a:rPr>
              <a:t>видавництві</a:t>
            </a:r>
            <a:r>
              <a:rPr lang="ru-RU" sz="2000" dirty="0" smtClean="0">
                <a:hlinkClick r:id="rId5" tooltip="Радянська школа"/>
              </a:rPr>
              <a:t> </a:t>
            </a:r>
            <a:r>
              <a:rPr lang="ru-RU" sz="2000" dirty="0" err="1" smtClean="0">
                <a:hlinkClick r:id="rId5" tooltip="Радянська школа"/>
              </a:rPr>
              <a:t>України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- на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: директором </a:t>
            </a:r>
            <a:r>
              <a:rPr lang="ru-RU" sz="2000" dirty="0" err="1" smtClean="0"/>
              <a:t>Харківського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Київського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радіокомітетів</a:t>
            </a:r>
            <a:endParaRPr lang="ru-RU" sz="2000" dirty="0" smtClean="0"/>
          </a:p>
          <a:p>
            <a:r>
              <a:rPr lang="uk-UA" sz="2000" dirty="0" smtClean="0"/>
              <a:t>- Збірки:  </a:t>
            </a:r>
            <a:r>
              <a:rPr lang="ru-RU" sz="2000" b="1" dirty="0" smtClean="0"/>
              <a:t>«В житах» (</a:t>
            </a:r>
            <a:r>
              <a:rPr lang="ru-RU" sz="2000" b="1" dirty="0" smtClean="0">
                <a:hlinkClick r:id="rId6" tooltip="1926"/>
              </a:rPr>
              <a:t>1926</a:t>
            </a:r>
            <a:r>
              <a:rPr lang="ru-RU" sz="2000" b="1" dirty="0" smtClean="0"/>
              <a:t>), «</a:t>
            </a:r>
            <a:r>
              <a:rPr lang="ru-RU" sz="2000" b="1" dirty="0" err="1" smtClean="0"/>
              <a:t>Політика</a:t>
            </a:r>
            <a:r>
              <a:rPr lang="ru-RU" sz="2000" b="1" dirty="0" smtClean="0"/>
              <a:t>» (</a:t>
            </a:r>
            <a:r>
              <a:rPr lang="ru-RU" sz="2000" b="1" dirty="0" smtClean="0">
                <a:hlinkClick r:id="rId7" tooltip="1927"/>
              </a:rPr>
              <a:t>1927</a:t>
            </a:r>
            <a:r>
              <a:rPr lang="ru-RU" sz="2000" b="1" dirty="0" smtClean="0"/>
              <a:t>), «</a:t>
            </a:r>
            <a:r>
              <a:rPr lang="ru-RU" sz="2000" b="1" dirty="0" err="1" smtClean="0"/>
              <a:t>Вибрані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оповідання</a:t>
            </a:r>
            <a:r>
              <a:rPr lang="ru-RU" sz="2000" b="1" dirty="0" smtClean="0"/>
              <a:t>»(</a:t>
            </a:r>
            <a:r>
              <a:rPr lang="ru-RU" sz="2000" b="1" dirty="0" smtClean="0">
                <a:hlinkClick r:id="rId8" tooltip="1928"/>
              </a:rPr>
              <a:t>1928</a:t>
            </a:r>
            <a:r>
              <a:rPr lang="ru-RU" sz="2000" b="1" dirty="0" smtClean="0"/>
              <a:t>, </a:t>
            </a:r>
            <a:r>
              <a:rPr lang="ru-RU" sz="2000" b="1" dirty="0" smtClean="0">
                <a:hlinkClick r:id="rId9" tooltip="1929"/>
              </a:rPr>
              <a:t>1929</a:t>
            </a:r>
            <a:r>
              <a:rPr lang="ru-RU" sz="2000" b="1" dirty="0" smtClean="0"/>
              <a:t>)</a:t>
            </a:r>
          </a:p>
          <a:p>
            <a:r>
              <a:rPr lang="uk-UA" sz="2000" dirty="0" smtClean="0"/>
              <a:t>переклади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Активна творча діяльність:  1919 - 1934</a:t>
            </a:r>
            <a:endParaRPr lang="ru-RU" dirty="0"/>
          </a:p>
        </p:txBody>
      </p:sp>
      <p:pic>
        <p:nvPicPr>
          <p:cNvPr id="5" name="Рисунок 4" descr="Kosynka.jpg">
            <a:hlinkClick r:id="rId10"/>
          </p:cNvPr>
          <p:cNvPicPr>
            <a:picLocks noGrp="1"/>
          </p:cNvPicPr>
          <p:nvPr>
            <p:ph type="pic" idx="1"/>
          </p:nvPr>
        </p:nvPicPr>
        <p:blipFill>
          <a:blip r:embed="rId11" cstate="print"/>
          <a:srcRect t="12059" b="12059"/>
          <a:stretch>
            <a:fillRect/>
          </a:stretch>
        </p:blipFill>
        <p:spPr bwMode="auto">
          <a:xfrm>
            <a:off x="5857884" y="571480"/>
            <a:ext cx="300037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1500166" y="5429264"/>
            <a:ext cx="4643470" cy="9906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580996" y="581004"/>
            <a:ext cx="4643470" cy="39719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0100" y="5572140"/>
            <a:ext cx="8143900" cy="1000132"/>
          </a:xfrm>
          <a:prstGeom prst="wedgeRectCallout">
            <a:avLst>
              <a:gd name="adj1" fmla="val -60951"/>
              <a:gd name="adj2" fmla="val 376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двадцяті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роки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оповідання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Григорія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Косинки —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їй-бо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, не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перебільшую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 —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рук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виривали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 ,-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згадував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О.Ковінька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340768"/>
            <a:ext cx="6228184" cy="39924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Стиль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«</a:t>
            </a:r>
            <a:r>
              <a:rPr lang="ru-RU" sz="2800" dirty="0" err="1" smtClean="0"/>
              <a:t>новелів</a:t>
            </a:r>
            <a:r>
              <a:rPr lang="ru-RU" sz="2800" dirty="0" smtClean="0"/>
              <a:t>», як </a:t>
            </a:r>
            <a:r>
              <a:rPr lang="ru-RU" sz="2800" dirty="0" err="1" smtClean="0"/>
              <a:t>називав</a:t>
            </a:r>
            <a:r>
              <a:rPr lang="ru-RU" sz="2800" dirty="0" smtClean="0"/>
              <a:t> Косинка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твори, </a:t>
            </a:r>
            <a:r>
              <a:rPr lang="ru-RU" sz="2800" dirty="0" err="1" smtClean="0"/>
              <a:t>був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ультрареалістичним</a:t>
            </a:r>
            <a:r>
              <a:rPr lang="ru-RU" sz="2800" dirty="0" smtClean="0"/>
              <a:t>, без </a:t>
            </a:r>
            <a:r>
              <a:rPr lang="ru-RU" sz="2800" dirty="0" err="1" smtClean="0"/>
              <a:t>будь-яких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наворотів</a:t>
            </a:r>
            <a:r>
              <a:rPr lang="ru-RU" sz="2800" dirty="0" smtClean="0"/>
              <a:t>. </a:t>
            </a:r>
            <a:r>
              <a:rPr lang="ru-RU" sz="2800" dirty="0" err="1" smtClean="0"/>
              <a:t>Граничний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реалізм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сюжетів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образів</a:t>
            </a:r>
            <a:r>
              <a:rPr lang="ru-RU" sz="2800" dirty="0" smtClean="0"/>
              <a:t>, </a:t>
            </a:r>
            <a:r>
              <a:rPr lang="ru-RU" sz="2800" dirty="0" err="1" smtClean="0"/>
              <a:t>глибока</a:t>
            </a:r>
            <a:r>
              <a:rPr lang="ru-RU" sz="2800" dirty="0" smtClean="0"/>
              <a:t> </a:t>
            </a:r>
            <a:r>
              <a:rPr lang="ru-RU" sz="2800" dirty="0" err="1" smtClean="0"/>
              <a:t>психологічна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мотивація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вчинків</a:t>
            </a:r>
            <a:r>
              <a:rPr lang="ru-RU" sz="2800" dirty="0" smtClean="0"/>
              <a:t>. </a:t>
            </a:r>
            <a:r>
              <a:rPr lang="ru-RU" sz="2800" dirty="0" err="1" smtClean="0"/>
              <a:t>Короткі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речення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err="1" smtClean="0"/>
              <a:t>улюблений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розділовий</a:t>
            </a:r>
            <a:r>
              <a:rPr lang="ru-RU" sz="2800" dirty="0" smtClean="0"/>
              <a:t> знак — три </a:t>
            </a:r>
            <a:r>
              <a:rPr lang="ru-RU" sz="2800" dirty="0" err="1" smtClean="0"/>
              <a:t>крапки</a:t>
            </a:r>
            <a:r>
              <a:rPr lang="ru-RU" sz="2800" dirty="0" smtClean="0"/>
              <a:t> (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знаку оклику,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знаку</a:t>
            </a:r>
            <a:br>
              <a:rPr lang="ru-RU" sz="2800" dirty="0" smtClean="0"/>
            </a:br>
            <a:r>
              <a:rPr lang="ru-RU" sz="2800" dirty="0" err="1" smtClean="0"/>
              <a:t>питання</a:t>
            </a:r>
            <a:r>
              <a:rPr lang="ru-RU" sz="2800" dirty="0" smtClean="0"/>
              <a:t>). </a:t>
            </a:r>
            <a:r>
              <a:rPr lang="ru-RU" sz="2800" dirty="0" err="1" smtClean="0"/>
              <a:t>Найпривабливіша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вигук</a:t>
            </a:r>
            <a:r>
              <a:rPr lang="ru-RU" sz="2800" dirty="0" smtClean="0"/>
              <a:t> —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найбагатозначніша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err="1" smtClean="0"/>
              <a:t>Натомість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старанно</a:t>
            </a:r>
            <a:r>
              <a:rPr lang="ru-RU" sz="2800" dirty="0" smtClean="0"/>
              <a:t> </a:t>
            </a:r>
            <a:r>
              <a:rPr lang="ru-RU" sz="2800" dirty="0" err="1" smtClean="0"/>
              <a:t>уникав</a:t>
            </a:r>
            <a:r>
              <a:rPr lang="ru-RU" sz="2800" dirty="0" smtClean="0"/>
              <a:t> конкретики </a:t>
            </a:r>
            <a:r>
              <a:rPr lang="ru-RU" sz="2800" dirty="0" err="1" smtClean="0"/>
              <a:t>дієслів</a:t>
            </a:r>
            <a:r>
              <a:rPr lang="ru-RU" sz="2800" dirty="0" smtClean="0"/>
              <a:t>). </a:t>
            </a:r>
            <a:r>
              <a:rPr lang="ru-RU" sz="2800" dirty="0" err="1" smtClean="0"/>
              <a:t>Промовистість</a:t>
            </a:r>
            <a:r>
              <a:rPr lang="ru-RU" sz="2800" dirty="0" smtClean="0"/>
              <a:t> пауз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ясність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багатозначності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255577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246</TotalTime>
  <Words>828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Григорій Косинка</vt:lpstr>
      <vt:lpstr>Григорій Михайлович Косинка</vt:lpstr>
      <vt:lpstr> Косинка ← червоні косинці (квіти)</vt:lpstr>
      <vt:lpstr>Дитячі роки Григорій Косинка народився у бідній селянській родині в селі Щербанівка Обухівського повіту на Київщині . </vt:lpstr>
      <vt:lpstr>У 1919 р. Григорій Косинка опублікував перші нариси та статті в газеті «Боротьба» (орган Української партії есерів-боротьбистів). Цього ж року в газеті «Боротьба» було надруковано і перший художній твір — невеликий автобіографічний етюд «На буряки», підписаний уже відомим із журналістських кореспонденцій псевдонімом Косинка (його Григорій Стрілець взяв за назвою скромних польових квітів — червоних косинців). У 1920р. він став студентом КІНО (Київського інституту народної освіти). Але через матеріальні нестатки закінчити повний курс навчання не зміг.</vt:lpstr>
      <vt:lpstr>Слайд 6</vt:lpstr>
      <vt:lpstr>Другу книгу «Новели дезертира» Косинка намагавсяопублікувати в 1924 р., але йому відмовили в її публікації,що стало предметом серйозного занепокоєння автора талітературної громадськості Харкова. Протягом 1924—1926pp. Косинка був членом літературного угруповання«Ланка», яке в 1926р. перейменувалось на «Марс»(Майстерню революційного слова). Після ліквідаціїлітературних організацій у 1932 р. був позагруповим. У 1926р. вийшла нова книжка новел «В житах»</vt:lpstr>
      <vt:lpstr>Активна творча діяльність:  1919 - 1934</vt:lpstr>
      <vt:lpstr>Стиль його «новелів», як називав Косинка свої твори, був ультрареалістичним, без будь-яких символічних наворотів. Граничний реалізм сюжетів та образів, глибока психологічна мотивація вчинків. Короткі речення, улюблений розділовий знак — три крапки (і після знаку оклику, і після знаку питання). Найпривабливіша частина мови — вигук — бо найбагатозначніша. (Натомість старанно уникав конкретики дієслів). Промовистість пауз і ясність багатозначності.</vt:lpstr>
      <vt:lpstr>Арешт та загибель</vt:lpstr>
      <vt:lpstr>Реабілітація та вшанування пам'яті </vt:lpstr>
      <vt:lpstr>Григорій Косинка почав писати із віршів. У газеті «Боротьба» він дебютував 11 лютого 1919 року із невеличкою заміткою «З робітничого життя», вперше використавши псевдонім «Косинка». Невдовзі більш-менш стабільний заробіток дали йому короткі нариси, памфлети, статті, які друкувались у київській газеті «Боротьба», «Більшовик». Протягом того року там з'явилася ціла низка його публікацій, переважно публіцистичного характеру («Уривок з щоденника», «Малюнки життя», «Лист з села», «Попівська грязь», «Маленький фейлетон», «Неньковці»). У них піднімає актуальні проблеми «молодої Країни Рад», проповідує соціалістичні ідеї. Скоріш за все це було наслідком щирих власних переконань автора. Саме у газеті «Боротьба» з'явився 4 травня 1919 року перший його художній твір — невеликий автобіографічний етюд «На буряки», підписаний «Косинка». Цей псевдонім Григорій Стрілець взяв за назвою скромних польових квітів — червоних косинців (наукова назва: Плакун верболистий )</vt:lpstr>
      <vt:lpstr>Сам Косинка казав про це так:</vt:lpstr>
      <vt:lpstr>Проза Косинки відзначається правдивістю і гостротою відтворюваних життєвих конфліктів. Косинка вважається продовжувачем традицій імпресіоністичної новели в українській літературі (М. Коцюбинський, С. Васильченко, В. Стефаник). У творах Косинки змальовуються трагічні події української революції 1917-21. Ось як літературознавець Григорій Костюкзгадує один із вечорів 1925 року, на якому Григорій Косинка читав своє оповідання «Політика»</vt:lpstr>
      <vt:lpstr>Письменник Борис Антоненко-Давидович, слухаючи, як Косинка читає своє оповідання «Політика», зауважив: «Я вже 50 разів це чув, напам'ять знаю, а слухаю — ніби вперше. Голос Косинчин — це неоієрихонська сурма! Далебі, коли б Косинка написав якусь дурницю, але не давав до друку, а читав сам — усе одно це була б прекрасна річ!». Інший приятель новеліста, Тодось Осьмачка, вважав, що в ньому сидить демон, який і надає сили Косинчиним творам, коли той їх сам читає. «Магія його читання була, можливо, вища магії його писання», — казала Докія Гуменна</vt:lpstr>
      <vt:lpstr>Реабілітація художніх і публіцистичних творів письменника відбувалася за кілька етапів. У часи хрущовської «відлиги», були видані чотирнадцять новел, які нібито не суперечили своїм змістом радянській кон'юнктурі і мали, як писав у передмові до збірника М. Рильський, «велике пізнавальне значення… безперечну ідейно-естетичну цінність». Пізніше, в 70-х роках, до них у різних виданнях долучалися «Троєкутний бій» (1921), «Анкета» (1924) i «Темна ніч», а вся художня і публіцистична спадщина письменника (без «Фавста» (1923) i «Зустрічі») опублікована лише в 1988 році під назвою «Гармонія»[7]. Вагоме місце там займали твори (вісім новел), які радянська критика вважала найбільш «ворожими» — бандитськими, не просвітленими ідейно і т.ін. Насправді в них ішлося про драму тих заблуканих «лицарів темної ночі», які не могли «вхопити тропи», творили ґрунт для отаманщини, міжгрупових чвар тощо. Такими явищами, як відомо, завжди (а в Україні — особливо) супроводжувались значні суспільні злами та потрясіння, i письменник цілком закономірно відтворив їх з великою художньою силою і з великим людським болем.</vt:lpstr>
      <vt:lpstr>Видання творів Г. Косинки  різних років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Григорій Косинка</dc:title>
  <dc:creator>Luda</dc:creator>
  <cp:lastModifiedBy>Даша</cp:lastModifiedBy>
  <cp:revision>28</cp:revision>
  <dcterms:created xsi:type="dcterms:W3CDTF">2012-10-31T22:09:19Z</dcterms:created>
  <dcterms:modified xsi:type="dcterms:W3CDTF">2013-10-20T20:43:43Z</dcterms:modified>
</cp:coreProperties>
</file>