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2" r:id="rId6"/>
    <p:sldId id="257" r:id="rId7"/>
    <p:sldId id="261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A85B-5F64-4987-85C8-AADDB16A26C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E613-9ACD-4C4E-8F57-5337FFE4FF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92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A85B-5F64-4987-85C8-AADDB16A26C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E613-9ACD-4C4E-8F57-5337FFE4FF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03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A85B-5F64-4987-85C8-AADDB16A26C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E613-9ACD-4C4E-8F57-5337FFE4FF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361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A85B-5F64-4987-85C8-AADDB16A26C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E613-9ACD-4C4E-8F57-5337FFE4FF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898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A85B-5F64-4987-85C8-AADDB16A26C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E613-9ACD-4C4E-8F57-5337FFE4FF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039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A85B-5F64-4987-85C8-AADDB16A26C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E613-9ACD-4C4E-8F57-5337FFE4FF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988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A85B-5F64-4987-85C8-AADDB16A26C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E613-9ACD-4C4E-8F57-5337FFE4FF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54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A85B-5F64-4987-85C8-AADDB16A26C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E613-9ACD-4C4E-8F57-5337FFE4FF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089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A85B-5F64-4987-85C8-AADDB16A26C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E613-9ACD-4C4E-8F57-5337FFE4FF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360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A85B-5F64-4987-85C8-AADDB16A26C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E613-9ACD-4C4E-8F57-5337FFE4FF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94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A85B-5F64-4987-85C8-AADDB16A26C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E613-9ACD-4C4E-8F57-5337FFE4FF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23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A85B-5F64-4987-85C8-AADDB16A26CB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BE613-9ACD-4C4E-8F57-5337FFE4FF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20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97" y="0"/>
            <a:ext cx="9206109" cy="6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upload.wikimedia.org/wikipedia/commons/4/47/%D0%9E%D1%81%D1%82%D0%B0%D0%BF_%D0%92%D0%B8%D1%88%D0%BD%D1%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35676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ukrlitzno.com.ua/wp-content/uploads/2012/12/%D0%9E%D1%81%D1%82%D0%B0%D0%BF-%D0%92%D0%B8%D1%88%D0%BD%D1%8F-%D0%B1%D1%96%D0%BE%D0%B3%D1%80%D0%B0%D1%84%D1%96%D1%8F-%D1%81%D0%BA%D0%BE%D1%80%D0%BE%D1%87%D0%B5%D0%BD%D0%BE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3830"/>
            <a:ext cx="1228091" cy="158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922" y="1844824"/>
            <a:ext cx="17811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ttp://ippo.kubg.edu.ua/wp-content/uploads/2014/11/6436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7774"/>
            <a:ext cx="2044821" cy="16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" y="266590"/>
            <a:ext cx="1777742" cy="25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 descr="http://leleky.org/wp-content/uploads/2014/04/art-ostap-vishny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63954"/>
            <a:ext cx="1785620" cy="12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ekoinform.com.ua/images/stories/LMG/Stati/5_2009/4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4" y="3215762"/>
            <a:ext cx="26498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82398" y="2490085"/>
            <a:ext cx="313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Дитинство Остапа Вишні</a:t>
            </a:r>
            <a:endParaRPr lang="uk-UA" sz="4000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9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941168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Comic Sans MS" pitchFamily="66" charset="0"/>
              </a:rPr>
              <a:t>Будинок сім′ї Остапа Вишні</a:t>
            </a:r>
            <a:endParaRPr lang="uk-UA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866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5" name="Picture 3" descr="C:\Users\Viktorr\Desktop\Картинки\fonyi--dlya-prezentaytsiyy-kartinki-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59579" cy="75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upload.wikimedia.org/wikipedia/uk/b/be/%D0%A7%D0%B5%D1%87%D0%B2%D1%8F%D0%BD%D1%81%D1%8C%D0%BA%D0%B8%D0%B9_%D0%9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25" y="-99392"/>
            <a:ext cx="4126775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206" y="1886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Найстарший </a:t>
            </a:r>
            <a:r>
              <a:rPr lang="uk-UA" sz="32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брат Остапа Вишні — теж письменник, гуморист, відомий як Василь </a:t>
            </a:r>
            <a:r>
              <a:rPr lang="uk-UA" sz="3200" b="1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Чечвянський</a:t>
            </a:r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.</a:t>
            </a:r>
            <a:endParaRPr lang="uk-UA" sz="3200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3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http://image.slidesharecdn.com/ostap-131219104115-phpapp01/95/ostap-4-638.jpg?cb=1387471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42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3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1" name="Picture 3" descr="C:\Users\Viktorr\Desktop\Картинки\08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719400" cy="731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ekoinform.com.ua/images/stories/LMG/Stati/5_2009/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99" y="188640"/>
            <a:ext cx="518457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16676" y="62871"/>
            <a:ext cx="3707904" cy="3461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Ще з дитинства любив різних тварин: звірів і птахів. Коли жив у Харкові, у нього був дог Цяцька, якого він навчив сміятися, а згодом — спанієль Думка.</a:t>
            </a:r>
            <a:endParaRPr lang="uk-UA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36579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8" name="Picture 4" descr="C:\Users\Viktorr\Desktop\Картинки\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90"/>
            <a:ext cx="9407063" cy="68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QTExQWFhUXFhwYGBgYGBwaHBofGB0cGBoaGhoYHCggHRwlHBoXITEiJSkrLi4uGh8zODMsNygtLisBCgoKDg0OGxAQGy0kICQsLCwsLCwsLCwsLCwsLCwsLCwsLCwsLCwsLCwsLCwsLCwsLCwsLCwsLCwsLCwsLCwsLP/AABEIAQUAwQMBIgACEQEDEQH/xAAcAAAABwEBAAAAAAAAAAAAAAAAAQIDBAUGBwj/xABDEAACAQIEAwUGAggFAwQDAAABAhEAAwQSITEFQVEGEyJhcQcygZGhsXLBFCNCUmLR4fAzgpLC8RUk0hZDg6JEc7L/xAAaAQADAQEBAQAAAAAAAAAAAAABAgMABAUG/8QALxEAAgIBAwQBAgQGAwAAAAAAAAECEQMSITEEE0FRBRQiQmGBoRUzUnHh8SNisf/aAAwDAQACEQMRAD8ApLQ0XWfCPsKcCikWYyrH7o+1Qnsuzq+XVWGmb9k6Gep1n4VSPB6S4LNBFLdJGtMYjCZ9yAQRl+YJn5UePwXe6TAAOoOuv9inMSLdqBRd4Nidf7ml2lhQOgioeN4eLhHkrL/qG/wouPoxOjSaBuCJ0gc+VQ7uHJt92DBAEHzWDqPhT62f1ZXqDJ82mT9aFmYtHUzqNN/KiF9QPeEQTM8hufSkYfDBTMkmAPgNhp6moh4ROmcxlZdh7rGfvTJs25PuXQupIAOkk0GuiASQAdtd5pF7CSUIaCoMaSDIjam34cvdC1JgEfGDm+tNuHckW7gMwQY38qOzfViVDAkbjmKRbw2VSAT5eXT1ihawoVs8kkrHrqTP1NBRd2ChTXlDZMwzRMTrTb3lBClgCdhOppP6H4g5Y5g0z5RliNtqUcHNzODqQFIiQQDIjoZo2w7i2caKTqdh1jeme8UwQwgkZTOhnpR4vBh2Uknwztp7w6jWm14f+qW2GIylSG0nwmR9qLsxILASZEDczt69KPvhKrIk7a7jrTdjDBVdQT4iSZ13EH1prB4Hu9FOkbkSZiND002pdzDnfKWKhgWGpAOvrROetNpgP1guZpaGnzmNI5RAp5tthQRkRMSYUkaxqfMDf6UVm8CurAk9I2mRt0/KpCihcXcjT0oPgJHz+R+f9KOlxQpaMIw/uL+EfYVLtWo1pnBtCKNfdH2qSr1ooC4Ad/KhGtKUzSlWKokERSedOxRBBM0WggVaVkoKKjcQ4gllcz/ADcmldJbgY9evKgBYgSYEmnRrXPuJ45rz5m+A5AdBUjhnG7logSWXmpP1B5VNZt/yJLKrN0BQqPw3GpeXMh9RzB86mRXQmnuiyE0GWP6UCKMJRRhEUlTFOMtIKaVmYO4ZFJC0kUsCtZqExRACj5xSmWksA24pt11p1lorg3n6UDDWQUknenGWiZaDMMx/cUdLihQMNYU+Bfwr9qkCmMIv6tT/AAj7VKw7hTJIMbDr5GhHgHgc7uBroenrtSSCN5B6EUrEXy5LHc6mm8tOrCg81CKJhSzyFEIFNZ3tJwy4x7xSWEbc1Hl1FaRhUHjM9xcyzMcv5+lLNJoEo2jBsaKKUF5Uqzb8iTGkVxnISuF45rL5l2PvL1H863VnGoyBgwgiZJGk9ayWC4CzDxEoT7oKk/E9KXw7DvZvizcXMH0I3B/i+lXhqiWg5R5NXZxCNs6t6EH7GnJqvv2bQYBgqk9I29CNfhR4VWRipMofcPMdV/lVlItZYP60kGhmoRTjUEFoMaMUmaFmoQVpxjoPlSVp220AyJkCPLz/ACpQMauNMacqQzydqWxEb03Ws1CGNBTRXNaLJQsFC5X+L5/0oUzQpbZqE4ZvAn4R9qeSouE0Vfwj7Cnu90oRdIC4Hy3WljlTKmnQapFhDuClgaD0pA1onaNSdudF0twpW6Q8Kbu2gyleREfMVTY3tKoJW2peOfLzqTwfine+v26ip92LdD6L8/oZGzhy1xbfMtl9Nda12D4YbSHuwpc82P8AT6UxjeCw3e2TDg5oOxPzqfgr13JN1MpJ0EEaaRJ1jWda0IaXuc8IU9xeJS4bYAaGJAJ3+1V+JxNu1ca85LH/AA1AAnQDMR8Zq07trkwSrCAJPh2BnTUgUq9wtfCriQBsTIaeZ61V45NakDuRlLSnuZzEdoEbezmjbMR/KrXhn60BydM0oNgI29YpA7PW2YyuXUwAdCPOpnDk8EgAAkkKOQ5fSljjdapGjJ9zSyYbe1JC70FNJLU50BtTb0Zmlm3tSsw0G60maWRFMtU5NmEGiU8qBpKH4VOzDyijIijANFMVWxWDL60dJmhRoBCw/ur+EfYU6g3pu0fCsfuiYmNhrT1rlU4cGXAu3zpat8qMLRZN55bVTgKFiqbi5ZwFBjMY5/lzq1xAOUxvHOqq50Pzrm6mTtLwdvS41KMvYfB+HWkBc+IrIk+e/l5UBYRHW5aGUNm0MxKmRAP+YVJTGGAGAPU7T8KPFPnYEbKD8z/f1oynFw2J4umlDIrRcYSwbjoo/aYD5muvmwgXKVBUAACJ8q5x2KwefEqTqLYzT57D6n6V0p2gSTAnSSPzqmaW6R5vUy+6kUnGOzVq7byW/wBUcwYMoGnIiNoIrnGPxiKz2XLRbuMs5TrBidORiuzAVyPtnwFsPee4DNu65KzuCfEw+c0I9VkxqluvzE6bpcWfJUm0/DRU4nEqFizrnBGY/sjooPrT2EvSoB0008/SoGFw5diNlESes8hVndsgjKNANvKNjT48mTI9T48I9GXT48C0x3l5bDpDLRYW+HkHRlMMPPy8iNaO49W2oRCgKJnNN97Sc/Kkc0ahdIZKTmo0NI3YRhhTirFLFOACNRtQ0oVsRB+dIC86ec8wZpsHypqFBQo+7bpQomKrDHwr+EfapopjBp4FH8I+wpxDSRCuB1T8aWTSRRldKdBIWIzu0DRRVHxLHsjZBy3nrV7xPiAsJJ1Y6KP75Vjc5YksZJMmuXJBWNk6uUY6I7Fja4sY8Q+I/katsBjUcBVPiJGhEVliaXYuFWBG42qehWbF1+SO0tz0B7P8PFl7kas4HwX+pNad8OrkFlVsvu5gDE771X9mcPkwtqdygYjzOv51ZG9qJjUaRVMkrlZ5uV3JkgGq/jeAt4rDshIIM5WHJhIBB8jp86nk6a9KpuFYlbd3FWnYKO+UrOmt5A0T5sGoE4ycXqXgynBuxkFlN+WByuVtsQCN1kkDnVJxDD93eu2pnI0BuoIBExseorrWBtlWu+bhh8QB/trlnFbU4jEOJOa6W9NAI09N66cXpcHViz5MmR6mU2ITK4uDQNCN/tPz0+NLal4tCyuABCKHJJjYzoI1OlNB5gjYjT408tjqjJNtIJjQigRR1JlBujY0oiKTFAV8CrdOE/aKJRoaLenRMKkvcozSGFEw533n9qFNUKBiNhbngT8I+1O71Gw5ORPwj7VKWliFcBilO4Ak7CpvA8EL15LbSFMzG+gJ/KtRZ7O4Vw6oxLIJbPmUqGGYSdtjOxoOdE55YxdM4nxHGG85Y7ch0FR0FC9GdgNgxj0nTWnsBhHu3EtIJe4wVRMSWMDU7VE53uMzrUixbJYAaEwBVvxXsdjcN/jWHA/eWGX/AFKTHxq69mPArd7FA4mBbUEZX0DsdAuu+9MkDxZ2Ts1ihfwlm51QAx1Ag1NsoEuZP2WBZfIiAwHlqCB61n+JcGs4O2O5W9bTUlkJIU/xazHwI01qtxWJv2zbvi+15UYeE5R72h2A5GrLBqVxZzPKnKntZvwRr5Vnu1nA1vo7WyVv92VETDjXwMNjvpzEzV5auZlVhsRPwNLBrnGqjmtrtY5tWAlz9aLWW6CDmDKcsnYa77VQLjVuG4WcqyyW5a76gaEETFOdo+EXMPiHxCrmw7u3iQggEnVWmIhgd6q7lgXP1tpveWD0MbejA10Qf20jtxJadluWSkdzeuGINogQeRJiZ66VFwa/q00/ZH2o3ZTbXDoCFWM53kjUrPONJNSAeldEmqSF6WMm5ZJeRkiiinMtHIqVWdliGTSaRrUppporppvQaEbEk8qbcU4+9JLUtijWXSjJ0pTGitpOukDqY+XWsmEGY+dCnIbpQogKrCHwr+EcvIVKDa1Cw7eBfwj7VJnrU4vYK4ND2SH/AHVrSfe06+E1I7fcZGDs3La+G5iVHh/dGUBh9h8DTHY9ScVbjw6Nr/lMVB9sOG8GGuFgzrNt2HMkBpI5TBNCZx5v5iOXHet37IsEtzGs7gEWrTOAf3jCqfhJNYRutdX9jCKlnE32XU3Fsg+WUOfuPnSwVsTK6g2aTthxJhZS3mPiuBYncL4tfj9qyX6NnDAt4gT4JiQOh61Y9pMYLmIRD4coM+Wcwv8Au+dQsVhypg6jcH++ddOVrVoWzOr46DWHU1aZdcH7W4mzlRm71BoVuDx5dtH3nfcGat+0fFMFfwrKr927aAZYYHf3diJGsVir/EsoCuymdBmiR6TTd+7lE6AczqPmCT8xUtUovdV/YtPo8WTdPg7Nw4xatgGQEUT10GtSJgzz5VzHgzYi9hCzWzds23ZYRit5AADKgiH3938623C+N2ry2+6cXIAzagFRBkkHnIgjlNRZwzx09txu9hM+KVJizasl2X9ks7EAt1gBz8a4vjG8WIFoeBrlw5ZiEBEHXnGb+xXXu2/H1w9gKuty6CFg8uo67/euVYDCeJlYk5wc/kwbl0Hi09KeESuKLasRwMd2e7Y+OMymdCp1lfrNXLMTry2/lWYKMl22mrGy0g9Ub8xJFaZzoPPX5afzq+P0dMOKCVvKk0C3OkM/1pm0iiQ6WkUlDprTQuRQDUjlYHEWTFIf+/tShtSWFChKAi6f1ok6b86AWkNNagUSM48qFRpo6JqK7CsMimP2R9qkK9RsKvhX8I+1HeuBFYnkCflU1wZFfiuNC3iLebM1u24ZlVspaNYkbVpOMcU4VisJfKtcsXswuBGLGXiNPeBEaQCPhXMnuzLE6kz89aSGqTkzkl9zseyHeK6t7GXukX8NlULIvgtM5hCEabaAb9POuXWccyrl0IykQfMzOnMHY1M4Pxu/h7neWbro50JB3B3kGQdhvRi6doWcVKNGs7RcWz4u64jJmyQNoUkSPPnV5wrHJeUKSCRvOkjrHWsRgMM1xO8VgxJJYHedz8ZmgSysGWVYfD/mvRn08c+NOL+4bp+qn0zqS+1mxxXDjmgANB06/Ws52izkC2JnMJB3JeQq6ctPtVhgONd4RnEOOasVJ9Oo8jUrgF0XcUguDT9JkSAZKJoNB1BPTSuCbzQ+yaPRyPFPG5QZ07g2CGFw9qzbGiKMx6k6s3qSSaLEdmsPcY3VHd3W/wDctkqTPMjYz6VKsXpIXyMz608XhiOhFSpo8tS3tGJ7R9nBae2928zhz3WsLAysygHWBKgGI3rDYPjVu2pzL428UzvOvPz0I01rUe1HjTZbVqUbKzsyg5iIMWySRoSJ0rDcX4Zcw6W2chsyi5bZTmUq2hWf4TGnKPOujRKEVJ+SmPNqdA4hxEHEq6mFgLtupmT8K0OGxQuKIYHLoSPUmsWbclssZSAQOYBOw+Onxq77PLldgJh7asB8p+rVoTeo6McnqL+y4B1GYdP+KaurS5psEzTySOhC4Aj019f+IoiRROTTbtrSXRhxz/frSJiKMmgF506QjCNAJoaAOlFm0pqAIny+1CkUdKAjYa6Aqn+EfYa1U9qcXlTIDq+pjoP61Nwz6L6D7CqjtHgHY94uogAgb6c6hvpJyvTsZ80c9KIUCw5VI5x1BrrQd+m1MF6OaJja+zjhFzEXbmQhVVPET5nTT4Gthj+y14gjILi9V39QN/lTXsftZMHdcqSbl0iQJJChV+QJb61r1W5hlAsJ3yT7jPDKDyQsII8mIjrVI5JR4G7lKjkPEeCXUYKJEkQWBBXzI8q2HY7ghtlHYQttSFMHxM+hf0g79WPStfg+HG4rrfysnel03JUEzlbNOx6aaxtU21dUMLebxDYmBm8h8Iq8s0snJL7YxenyQeF8ds3rpt22JIEgwY03g7c6n4/EwgPMhgD/ABAEj46UlcFbQMyhEO5MASRrqai8RhlXQiWDAdOU/Gp0nK0tierajhiOWVTMtzO8kb+daLs3gXv4TFjLmSwyOg8yG75R0lMvx1rUDsPh7lwnuotkSGRyusiRG1bDg/Z+1hrJtW1Co0kgzJJEGeZ0rqz5U4JCYVU7OCKQpOkEoCNfM6/Lcdal9ncQe9tqZ/bHwIDfcUntTgzh8dctMT4W0P8AC/in/wCxp3hgHf24gnxyRsQpOo+Z+VcUeT0I8mmuHXSmy8ULjUlOpE+tWlydY8ppwW+X9iKbU86k4fnm0UjU89CJyk8/KjpFbIraa670rOKO/HpTIGnrWFE3LnShmmksKJTHryomHcn9zQpj50KACswo8K6ch9qkK1QrN3Rdf2RTwc6VOJlwI4paRkMqCR5CfnWdu8MH7JjyNaa4AQR10qnvgqYPzrn6jUnaO3pseKcXGaKkcNc7R84+9B+H3BplHwYEfOaswaeV4Olc6yss/jMT4bJfZfjmNsqcLac2kY94WgFl/AWBEMR9DW14f28e3NvEvbuQNDItuPxAaGfQVhsExAu3VUkk+FRzjT5TNKscTzkI9t7bHScoP1IrthWlWeVPFCLaOlWPaBh2b9aDaHJycw+MCfvVHieP4JsUl04m5eGYlUW2wII1HvAeGemtY7iivaQu1x7msRsAD1is82ImPFmMdNBP5+dN3JQexzZMMWdru4rD4/R0uFbZDgt4TJ02RpI01BHOrzBsMxZyuXWJEFRvHQ159wPErtps1u46N1ViPsdat7fbDG5QrYm6UnbPB/1AZo+NZZqVMk8Kb2Oy4jtLgraPcB8SjNkKlXJ6BXjM0awKyPaD2ojUYa3qRBe4dQOYVQYBj1rneJ4orSSgZm3Oe4T8S29TMDwtrsygtrykEk+k/CltyexeGJLgJu+xTFj4izTnYyVUaDXppHwrR4Lh62/F7z82P5AbCk8LwIsoVmSTJMb1KLVaGOt2dMY1u+RZ3pdt9QInQrHrTG8dakC4FkAyeZG3wNOx2SbYVBqA7nlGi+vU/Sm3JPvE7c/y6UxMa04XkelYUaOu/wB6SV3inAOf98qjsaVgAJpDTS81NsRNYwrOfKhScvmKFCgFHh7ggfhH2p7vazVjGXDAEHTkJ21P0p5eIXP4fl/Wqx6aZzrq8Zojcqu4rbZ7ZVR4pEctKhDiVzovyP8AOiPFHHJfrRl0s34D9XifkjYa3dBghgPwk1Ma9lG59CsfYnXyNEnFW/dHzP8AKnRxdo9wfP8ApUX8fJ+CsOv0bKZM4Pil8S5lPikQd51O/MGasnvgCSdKz78RDaNbBHrP5UExSD/2h8xH2qsemyJVQv1WNu2zQm8DqvumY56fCq7HYCwZJhCdyIH3qDbxaqDCMv4Wj6bU011SZYM34sp/IUJdPk/pA+oxtcoNuH24Hdl2P75yhB65t/hTSYKzHiuNmn3gBlMbhZ39afQ2t2ts3TRQB8BU08QUADuzEbeH+dT+lyc0KsmL2iF3zWo7q2lsdbjKWb1k6D0qz4HxMuxUhQeWVgVPwnT4U3bxloQe6j0Vf5043FUB0Vo9APzpo9PlT4GjlgvxIujcoK06VVJxRTuGHXQfzo34qmwDR6Vbtz9FO/j9ote+0gb8z60LbiqheJr0b5UscRXoflS9ufoHex+y4VgTSnfpVXa4monf5UbcQXz+VB45egd6HsmPd5TSS1Ql4ik8/lTtu4TEI59EY/YUulo3dh7Hi2nSksaetYO621m8f/jf/wAab4jaazHeI9udsysJ9JFCvBu5H2FB8/lQpj/qi9B9aFbRL0buR9mY4LYfvFYLcOQz+rCs0xIhSdR+U1acX4bbYF8NZuoGICrcPid2JlFTllAOxOhBqs4TgLTL3l68Leh7sKQbhZeUfsgiQCSNSK1ODxdx7NvD2AG7xHuhWcswghcjsxBUMoiVyjMR8et5Gqo8iii4/wAD/RYD3PEyhkULMzGaWnKIMiBJ05VBw99BacEAsx0JGo+PSi40toORbtvaIgG2xDBSFAaGmdTJ1603whov2Tv+tTQ7HxDSruLlDdirkTYw7v7iO34VJ+wqXa4RiG2w94+lt/5V6KsIVUZcoPQLGp+NPMGVQobXYaddzv6muD+JPxEr2vzPPNns3jG2w17f9wj7iptnsXj22wt3/wCo+7Cu8tKjeeQEDU1T4DiFzEXMQqOyWbDmzmUANcu7sZIOVATGmp60P4lP0jdpezlNr2f8Qb/8cjlrctjX/XUq17M8ed0tj1uD8prpOA46EW6tx3dlxTYe3lAzXWADAbASJIJ20k05ieOi1Za4yu0XBbIRlPjbKBBzAHVgNNiD0pJfI5PSMsSOeWPZZjW1z2ByPjb8kqXZ9k2K2N6wP9Z/2iug8X42mFso7q2ZmCi2H11YAsTMQJBJ8wKTxbjS2JVU7xhaa6xNzKAFIGpMkk8tORpfr83sPaRi7PsiuE64pIHS2T92qVb9kSzBxTabkWwPu1bvhuKVrFu4VCsyKxUmYLAMQTz3rGjFn9HtXjny3sVmF4uT3StdC21CFpIaADyAc70H12Z+TLEhy17K8J+1ibummmQflUmx7N8ABLNdfoDcienugVNxvapUN20lvM63ksJ/EWC5mMDRQWjzg1JxHaFxfe2qAqt+1ZQwfE7r3lyR0VJjzpfq8z/EHtx9EAez/hwH+E5O2ty7H0NSl7FcPUiMMD6m4fu1FxbtDdAxDWwDlvph7Okyxy94TLaxJHKMposNx29cGOe0ktblbFtioJZEBYnXaXX+zSPPkfMmbQq4Jq9m8Eu2FT4pPx8VSv8ApVhPdw1sHl+rSqTsjjGvXblzNdIFtFIuFhLNLlgp0AiIy6a1p1YkkwIGm/Pny+HzpO5J+TaUmRxaUaC2ByGij7U9EDYfPX7UQYkzpoYH50TOZ328v60tmYCGgzH1rnntZUmzYJOudvtW/uvOk8p2Fc+9rTEWrPPxn/8Amr9K6yoEuDmfxoUx8KOvasjRRK1P3cQxiWOihdOimVGnQ61HQjlRvQxtNIL5F3bpZix3Op8zTuHfK6HaGU/Ig1GBo7rSKq+AHp3vpbdoGm+55/SlYdgxJloGg8R+J+enwqhtOoRYYSVHPmdyassLkAgRXyet6qO5x2LK0oLTrC6CSd+Z/L4mq23wx0N1cO1tBcuM5dpYozxnKrIDHpJESd6mygAAAPTT61KzqBoPTwn+VURNsoW7OW0/RzZdQcPn98Zu8N4eNmhgc0iZ8zUk4BLxs57gi1czkZQA5UGOegDEHn7oqye4AsDc+R+J2pBcKIAM7AQaV8hXBTcV4LYvsXuNLBlyMBGUI6vkUecannPkBUjGcKt3jiGZmHeotvQbBZJA055mn1qF2yxD2sI7WyyMCsHnqwmsXhuJYh8NcufpF2UuKoUEQc8/GZqcslOj0On6CWbHrTpXR1S7DqygsFylQVGokROo3HKq7DcMtr3Idrly3YjukKqFBQQGIAEkcp561hX4ve/QWi48jEZS86xl2neJ1p3svca4Lp7y8bgs3ND7kRybrtW7pV/FuMXJy4dHQrHC7CwwtGe+N+Z3cyAW1194wDtp0pxuDWwQ+Vs/eNcH6xhD3AQzAA9CR6Vx7h98ObhvXnUC2WU5iSW0yjnNSsbjMQ+EtPcZiouMttiTJEAnXmAR96yzr0Ul8M9SWv8Ab/w6z/0y0gS2EUAXDcBJk5jOZ5P7Rk6+dLv4C37vd2vExcggHU+82vM6CuSceZ/0TBuSTKXBvr4W/rUrjDk8TXXe7Z+oSj3l6EXxN/i/q8ejq36RbVioa2HY+6IzMQI2mTAHyFFcxiDwd4ueNpE9SY32k1yfiGNOH4jduKJZbrR6sCP91P8AZi69zHKbhOdu8zE7zkYbVu9vRn8RUderarN9/wBZS6r28LeDXQsrpI3A1JEVVdnMWBeuW3xDXbrAlgAci5d4bnvy0rC8Eu3VulLH+I6lBHKSJP03q37A2v8AvCD+zbafmBQ7ltFcvQxxYp77Vfi/9HRxZ0n86577WNLdn8Z+1dEuWxFc89rcC3Y/E23oK7+lX/Kj5+T2OZZ6OmqFewRIiPZAAa0ARuQzQw3gDl0+PWne0uAS1dHdh1tugdQ4grO6gn3gDzqBdeRHSJ5Vq+0XHLWJwKo6/wDcWWAVhoCvumPUBTHUTUYtqqGMcaPlSQaFdaAehuBuLlizcAJBtJGh5qCTt/cVb4a5MtDQNBofifyqm7JXm/QMLA1NhANeigE1cC4YAVY5Dxf0r5qcFGb/ALnVdoeGK1LGQoEa6ep1/vSotvtHhy8C6hOygMJJOmmu/Ksl23xVy5esYFPCLmUtB3EkAeggn5VkL+B7nHC0P2L6gemYEa+hqMsjTo9XpfjYZYapyptNpfkdkbidsN43UE6AFlB+U86F3GohBuMFnRZYCesSetct7cNk4hnIGgtvA6DlPwqu4hxO7icTbuXdCWTKOSqW0yjp96V5SkPiVKEZqWzVnTO0N63ibV2wLlsXGhEDOB4gQdRqeUVQ8L7NvZS6ly7aBbKynMYUiQGMgaTsfKsvxsMmOuZNXFwFY6wCN6ueyvd4oXcPdYi9d17w6kgEEqJO4gfXpSXqZ0LBLBg+yX2um9t1/gsMNwFFwt2w2KsS7q6tm2y6HTzqw7N4T9Ets7Y201iSCgAjMw08WpmIMViOPcPSxjTaUSqum+sg5ZmetaDtdg7Vq9YwloN3Zc3XVFJPigHKBr7qn0rJ1vXBScHJKOu1P7uFwiV2b7OYU3WIv28QQv8Ah5DAk76nWNasuK28Nje7wi3wrI5hUXUZQQRrpWK7L4g2eIWwMygubZzCDDSBIOx2pHDbd449lw7AXe8uwTtpmmdDynlWUlXA2TppvK5PI9laZoxwnh5HdnGXXFtWaJkKF1aBl+1IK8LVluDEXnZWUj3jqpGWfDtoNKqOw+FF3Gd3c1DJcDRIkEQdR61FxyomPIUQi4hQAOQDDT6ULVXQ3afccHOWyvx5/Q6LgODYS+/6amd2dpGbQAjwk5Y5ROtTbPZ/D27hvIp7wkkHM27TMCY5mp1mwokqIE6AE89z8TQSNZ+9dKgvR83k6rI26k64/T0QsBwLDWDmS3DR7xYk6+pp7DYK1b8S20VjJJAAOuu9OOFJ/ZgelKe4pEAj4U2lEpZZy5bCtOp10rB+14/qrBH77fat6zchPTQVgva+82bG/vn7V09L/NRKXBiv/TeJ6L/rFCqnu260detUvZLYoDcP9KcLrl1ktPw/5qOxPOlFIA8xO9JjewzQ5n6aUUUkGliK6FIVnc/Z47NgcOZGiFRptBI6/wBxWjRWbXMI5eHl135/yrj3Zzt3+jYdbBtM2UmCHyyCZiI86tm9psiO4Mf/ALDt02ryMvSZXNtIspqjRf8ApW5dvm/fxL+E/qmUKrZRqCTEDc8qbx/YoPN5L9zvpDKbkMPD7uaADyqiu+0tiIGH00070/Lb0qO/tIc7WAPW43yOlQ+gyev3OxfJZU1Uq8ceDWcT7JpfK3L9241zKFJGUAxOsZfM0rG8CtXri3WzSkBYgCFMidOs1jcR7SbrD/AQf52pge0C6dBatj/M+3zoP4/L6/cX66b/ABcfsbXEdnbdy9+kF3DSGgQB4dAdugqxw/Zax3gvkMrznBDRr1iK55c7f3yICWx5eIzH+ag/tIxZgRa/0t/5U8Pjsj8CvrZ8an6/Q6bjuzmHvP311S1zT9ojb3RA57VPPDLYud+Qe+K5M0/SPnXIW9ouLJB/VDX9w/m1Jf2h4065ren8A/OqL46f5E31U2ktT/x6Os3uzmGNzObQNwkHOZmRz9dKfXhdhbmZLaK5JJaPFB97Xz2+NcaPbzGkz3ij/wCNf5U2e2+N376CeiJ/40y+Ol+QH1U3zJnZ8NwbDWjnt2raOdJA113pV3hmGme6tZmPvZVk9TMb1xMdrsbmUtiXI5hciz1Gi6UdjtBjLtwhcS6nUgM8abxPWm/hz9oX6iV3qZ3UlVELl6cqRdvKo0rhl/HYwIHe/cGkgG4wLalTA6iNfh1qqu8UvHe7cPq7fzpl0Df4hO4j0LbvgD6/GiTGpqSw+dedjjHO7uf8x1+tIW6TzPzrfQf9gdxHoY8ZsrvdQT1dR9zWE9qePtXLVnI6se8JgMp0yneDXNwaJx0q2Po1CSlYHNMez+R+dCne4bqPnR1fUTKW9Zho8h9qIptQoVHHwh2JZaMD+dFQroQoplj5T86UjUKFP4MSZpi49HQoRFEltKNTA+MUdCnkYVQ50KFZGFLQXehQpWEJjQY0KFNEwab0eahQosxd4rHAJ3WQG2reFWMkZh4oaJGon6a1TEfehQqcVSMNzHnRs0UKFMzCkO9OoNpoUKEgFp+lD9xflR0KFcx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4387207" cy="593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75" y="260648"/>
            <a:ext cx="4565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В оповіданні “Перший диктант” Остап Вишня майстерно створює комічний ефект, дивлячись на своє нелегке дитинство очима дорослої, досить забезпеченої людини. </a:t>
            </a:r>
            <a:endParaRPr lang="uk-UA" sz="2800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7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7" name="Picture 3" descr="C:\Users\Viktorr\Desktop\Картинки\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1400"/>
            <a:ext cx="9479777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1196752"/>
            <a:ext cx="5616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solidFill>
                  <a:srgbClr val="002060"/>
                </a:solidFill>
              </a:rPr>
              <a:t>Дякую за увагу!</a:t>
            </a:r>
            <a:endParaRPr lang="uk-UA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6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84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Viktorr</dc:creator>
  <cp:lastModifiedBy>Viktorr</cp:lastModifiedBy>
  <cp:revision>6</cp:revision>
  <dcterms:created xsi:type="dcterms:W3CDTF">2014-11-11T20:00:23Z</dcterms:created>
  <dcterms:modified xsi:type="dcterms:W3CDTF">2015-01-30T17:45:39Z</dcterms:modified>
</cp:coreProperties>
</file>