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3A654-9F83-4DE6-87D5-131471FA3BE2}" type="datetimeFigureOut">
              <a:rPr lang="ru-RU" smtClean="0"/>
              <a:t>20.09.2013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D180F-91BD-4547-8D9D-BA07988C337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D180F-91BD-4547-8D9D-BA07988C337D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20.09.2013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272808" cy="122413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sz="6600" i="1" cap="none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Monotype Corsiva" pitchFamily="66" charset="0"/>
              </a:rPr>
              <a:t>ЄВГЕН   ПЛУЖНИК</a:t>
            </a:r>
            <a:endParaRPr lang="ru-RU" sz="6600" cap="none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40152" y="1628800"/>
            <a:ext cx="2165978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uk-UA" sz="3600" b="1" i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Monotype Corsiva" pitchFamily="66" charset="0"/>
              </a:rPr>
              <a:t>(1898-1936)</a:t>
            </a:r>
            <a:endParaRPr lang="ru-RU" sz="3600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pic>
        <p:nvPicPr>
          <p:cNvPr id="14338" name="Picture 2" descr="http://upload.wikimedia.org/wikipedia/uk/e/eb/%D0%9F%D0%BB%D1%83%D0%B6%D0%BD%D0%B8%D0%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2895764" cy="4320480"/>
          </a:xfrm>
          <a:prstGeom prst="rect">
            <a:avLst/>
          </a:prstGeom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3923928" y="3284984"/>
            <a:ext cx="4572000" cy="1846659"/>
          </a:xfrm>
          <a:prstGeom prst="rect">
            <a:avLst/>
          </a:prstGeom>
        </p:spPr>
        <p:txBody>
          <a:bodyPr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>
              <a:defRPr/>
            </a:pPr>
            <a:r>
              <a:rPr lang="uk-UA" sz="20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 </a:t>
            </a:r>
            <a:r>
              <a:rPr lang="uk-UA" sz="2000" b="1" i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часе</a:t>
            </a:r>
            <a:r>
              <a:rPr lang="uk-UA" sz="20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велетнів! Прости утому</a:t>
            </a:r>
          </a:p>
          <a:p>
            <a:pPr>
              <a:defRPr/>
            </a:pPr>
            <a:r>
              <a:rPr lang="uk-UA" sz="20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Мені, найменшому з твоїх синів!</a:t>
            </a:r>
          </a:p>
          <a:p>
            <a:pPr>
              <a:defRPr/>
            </a:pPr>
            <a:r>
              <a:rPr lang="uk-UA" sz="20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І невідомому в світах нікому</a:t>
            </a:r>
          </a:p>
          <a:p>
            <a:pPr>
              <a:defRPr/>
            </a:pPr>
            <a:r>
              <a:rPr lang="uk-UA" sz="20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Мені день радісний яснів…</a:t>
            </a:r>
          </a:p>
          <a:p>
            <a:pPr>
              <a:defRPr/>
            </a:pPr>
            <a:r>
              <a:rPr lang="uk-UA" sz="20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                        </a:t>
            </a:r>
            <a:r>
              <a:rPr lang="uk-UA" sz="20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uk-UA" sz="2000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(Євген Плужник) </a:t>
            </a:r>
          </a:p>
          <a:p>
            <a:pPr>
              <a:buFont typeface="Arial" pitchFamily="34" charset="0"/>
              <a:buChar char="•"/>
              <a:defRPr/>
            </a:pPr>
            <a:endParaRPr lang="ru-RU" sz="14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9512" y="260648"/>
            <a:ext cx="7772400" cy="1000125"/>
          </a:xfrm>
          <a:prstGeom prst="rect">
            <a:avLst/>
          </a:prstGeom>
        </p:spPr>
        <p:txBody>
          <a:bodyPr vert="horz" lIns="45720" r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600" b="1" i="0" u="none" strike="noStrike" kern="120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uLnTx/>
                <a:uFillTx/>
                <a:latin typeface="+mj-lt"/>
                <a:ea typeface="+mj-ea"/>
                <a:cs typeface="+mj-cs"/>
              </a:rPr>
              <a:t>Життя  таке коротке…</a:t>
            </a:r>
            <a:endParaRPr kumimoji="0" lang="ru-RU" sz="4600" b="1" i="0" u="none" strike="noStrike" kern="1200" normalizeH="0" baseline="0" noProof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556792"/>
            <a:ext cx="8136904" cy="39703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uk-UA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Євген Павлович Плужник </a:t>
            </a:r>
            <a:r>
              <a:rPr lang="uk-UA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народився 26 грудня 1898 року у Воронізькій губернії.</a:t>
            </a:r>
          </a:p>
          <a:p>
            <a:pPr algn="ctr"/>
            <a:r>
              <a:rPr lang="uk-UA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Батько був хліборобом та небагатим купцем, родом з Полтавщини.</a:t>
            </a:r>
          </a:p>
          <a:p>
            <a:pPr algn="ctr"/>
            <a:r>
              <a:rPr lang="uk-UA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У родині було восьмеро  дітей, які хворіли на сухоти.</a:t>
            </a:r>
          </a:p>
          <a:p>
            <a:pPr algn="ctr"/>
            <a:r>
              <a:rPr lang="uk-UA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 грудня 1934 року було заарештовано  та засуджено на 10 років таборів. </a:t>
            </a:r>
          </a:p>
          <a:p>
            <a:pPr algn="ctr"/>
            <a:r>
              <a:rPr lang="uk-UA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Помер 1936 року на Соловках.  </a:t>
            </a:r>
            <a:endParaRPr lang="ru-RU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44208" y="5733256"/>
            <a:ext cx="2432076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uk-UA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Освіта</a:t>
            </a:r>
            <a:endParaRPr lang="ru-RU" sz="4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325755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uk-UA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Навчався у гімназіях Воронежа, Ростова, Боброва.</a:t>
            </a:r>
          </a:p>
          <a:p>
            <a:pPr algn="just" eaLnBrk="1" hangingPunct="1"/>
            <a:r>
              <a:rPr lang="uk-UA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 1920 по 1921 рік навчається у ветеринарно-зоотехнічному інституті.</a:t>
            </a:r>
          </a:p>
          <a:p>
            <a:pPr algn="just" eaLnBrk="1" hangingPunct="1"/>
            <a:r>
              <a:rPr lang="uk-UA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 1921 році переводиться до музично – драматичного інституту, який не закінчує.</a:t>
            </a:r>
            <a:endParaRPr lang="ru-RU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149080"/>
            <a:ext cx="8429625" cy="1428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i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З 1918 року по 1920 рік працює вчителем у селі Великі Багачки,  де створює драматичний гурток</a:t>
            </a:r>
            <a:endParaRPr lang="ru-RU" sz="2800" b="1" i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6069210" y="307076"/>
            <a:ext cx="2365972" cy="6300411"/>
            <a:chOff x="6069210" y="307076"/>
            <a:chExt cx="2365972" cy="6300411"/>
          </a:xfrm>
        </p:grpSpPr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21155390">
              <a:off x="6069210" y="307076"/>
              <a:ext cx="2047107" cy="3250557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960166">
              <a:off x="6144179" y="3238113"/>
              <a:ext cx="2291003" cy="336937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3528392" cy="1152128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Творчість</a:t>
            </a:r>
            <a:endParaRPr lang="ru-RU" sz="54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4525963"/>
          </a:xfrm>
        </p:spPr>
        <p:txBody>
          <a:bodyPr rtlCol="0">
            <a:normAutofit fontScale="92500" lnSpcReduction="1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1926 рік – перша збірка </a:t>
            </a:r>
            <a:r>
              <a:rPr lang="uk-UA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“Дні”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– приносить славу елітного митця.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1927 рік – збірка </a:t>
            </a:r>
            <a:r>
              <a:rPr lang="uk-UA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“Рання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uk-UA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осінь”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1933 рік – збірка </a:t>
            </a:r>
            <a:r>
              <a:rPr lang="uk-UA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“Рівновага”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– 1943 рік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П'єси: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- </a:t>
            </a:r>
            <a:r>
              <a:rPr lang="uk-UA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“Професор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uk-UA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Сухорат”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 “У дворі на </a:t>
            </a:r>
            <a:r>
              <a:rPr lang="uk-UA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передмісті”</a:t>
            </a:r>
            <a:endParaRPr lang="uk-UA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Роман </a:t>
            </a:r>
            <a:r>
              <a:rPr lang="uk-UA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“Недуга”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Переклади творів: М.Гоголя, А.Чехова, М.Шолохова </a:t>
            </a:r>
            <a:r>
              <a:rPr lang="uk-UA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“Тихий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uk-UA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Дон”</a:t>
            </a:r>
            <a:endParaRPr lang="ru-RU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90916">
            <a:off x="348597" y="2554041"/>
            <a:ext cx="2635485" cy="39423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70817">
            <a:off x="5781743" y="2553703"/>
            <a:ext cx="2880444" cy="4000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404664"/>
            <a:ext cx="8758237" cy="306863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20624" marR="0" lvl="0" indent="-384048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uk-UA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Велике, щире й взаємне кохання поета до Галини Коваленко, дружини митця, його </a:t>
            </a:r>
            <a:r>
              <a:rPr kumimoji="0" lang="uk-UA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однодумиці</a:t>
            </a:r>
            <a:r>
              <a:rPr kumimoji="0" lang="uk-UA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й надійної опори в житті, </a:t>
            </a:r>
            <a:r>
              <a:rPr kumimoji="0" lang="uk-UA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возвеличено</a:t>
            </a:r>
            <a:r>
              <a:rPr kumimoji="0" lang="uk-UA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у творчості Є.Плужника. Вона була справжньою красунею, і для тогочасного оточення її вибір був неочікуваним і незрозумілим, адже Євген Плужник був тяжко хворим</a:t>
            </a:r>
            <a:r>
              <a:rPr kumimoji="0" lang="uk-UA" sz="2400" i="0" u="none" strike="noStrike" kern="120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 туберкульоз. Проте для самої Галини це був цілковито усвідомлений вибір, продиктований велінням серця. </a:t>
            </a:r>
            <a:endParaRPr kumimoji="0" lang="ru-RU" sz="2400" i="0" u="none" strike="noStrike" kern="120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548680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Є.Плужник органічно поєднав класичну традицію з модерними шуканнями, сполучивши елементи експресіонізму та імпресіонізму.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580988" y="3891770"/>
            <a:ext cx="7569094" cy="2850298"/>
            <a:chOff x="580988" y="3891770"/>
            <a:chExt cx="7569094" cy="2850298"/>
          </a:xfrm>
        </p:grpSpPr>
        <p:pic>
          <p:nvPicPr>
            <p:cNvPr id="17410" name="Picture 2" descr="http://t0.gstatic.com/images?q=tbn:ANd9GcS_zPUS2cMj8OiNi3JkmLFnFFQDX-s1JXVYOc-eUoS7Rft7XCXc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27784" y="4077072"/>
              <a:ext cx="3456384" cy="259228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20842267">
              <a:off x="580988" y="3891770"/>
              <a:ext cx="2090394" cy="278765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843260">
              <a:off x="5985005" y="3912693"/>
              <a:ext cx="2165077" cy="282937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48</TotalTime>
  <Words>287</Words>
  <Application>Microsoft Office PowerPoint</Application>
  <PresentationFormat>Экран (4:3)</PresentationFormat>
  <Paragraphs>29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ЄВГЕН   ПЛУЖНИК</vt:lpstr>
      <vt:lpstr>Слайд 2</vt:lpstr>
      <vt:lpstr>Слайд 3</vt:lpstr>
      <vt:lpstr>Творчість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ЄВГЕН   ПЛУЖНИК</dc:title>
  <cp:lastModifiedBy>SamLab.ws</cp:lastModifiedBy>
  <cp:revision>15</cp:revision>
  <dcterms:modified xsi:type="dcterms:W3CDTF">2013-09-20T13:16:57Z</dcterms:modified>
</cp:coreProperties>
</file>