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9" r:id="rId6"/>
    <p:sldId id="270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D6CA-6F83-4241-BE45-C06175FC925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7791-A873-4BA6-A4BA-F7BE5F8CB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73154" cy="835822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vi-VN" sz="6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Василь Андрійович Симоненко</a:t>
            </a:r>
            <a:endParaRPr lang="ru-RU" sz="60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3571868" y="3857628"/>
            <a:ext cx="5357914" cy="321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      …н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а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світі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безліч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таких,  як  я,</a:t>
            </a:r>
            <a:b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Та  я,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їй-богу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,  один.</a:t>
            </a:r>
            <a:b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У  кожного  Я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є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своє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ім'я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,</a:t>
            </a:r>
            <a:b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На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всіх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не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нагримаєш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грізно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,</a:t>
            </a:r>
            <a:b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Ми  -  не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безліч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стандартних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"я",</a:t>
            </a:r>
            <a:b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А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безліч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всесвітів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 </a:t>
            </a: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різних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500" dirty="0" smtClean="0">
                <a:latin typeface="Monotype Corsiva" pitchFamily="66" charset="0"/>
              </a:rPr>
              <a:t>                            Василь Симоненко  “Я…”</a:t>
            </a:r>
            <a:endParaRPr kumimoji="0" lang="ru-RU" sz="2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cs5656.vk.me/u13535929/136028274/x_1fc0b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95079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</a:t>
            </a:r>
            <a:r>
              <a:rPr lang="ru-RU" i="1" dirty="0" err="1" smtClean="0"/>
              <a:t>Далі</a:t>
            </a:r>
            <a:r>
              <a:rPr lang="ru-RU" i="1" dirty="0" smtClean="0"/>
              <a:t> </a:t>
            </a:r>
            <a:r>
              <a:rPr lang="ru-RU" i="1" dirty="0" err="1" smtClean="0"/>
              <a:t>були</a:t>
            </a:r>
            <a:r>
              <a:rPr lang="ru-RU" i="1" dirty="0" smtClean="0"/>
              <a:t> </a:t>
            </a:r>
            <a:r>
              <a:rPr lang="ru-RU" i="1" dirty="0" err="1" smtClean="0"/>
              <a:t>побої</a:t>
            </a:r>
            <a:r>
              <a:rPr lang="ru-RU" i="1" dirty="0" smtClean="0"/>
              <a:t> в районному </a:t>
            </a:r>
            <a:r>
              <a:rPr lang="ru-RU" i="1" dirty="0" err="1" smtClean="0"/>
              <a:t>відділку</a:t>
            </a:r>
            <a:r>
              <a:rPr lang="ru-RU" i="1" dirty="0" smtClean="0"/>
              <a:t> </a:t>
            </a:r>
            <a:r>
              <a:rPr lang="ru-RU" i="1" dirty="0" err="1" smtClean="0"/>
              <a:t>міліції</a:t>
            </a:r>
            <a:r>
              <a:rPr lang="ru-RU" i="1" dirty="0" smtClean="0"/>
              <a:t>. </a:t>
            </a:r>
            <a:r>
              <a:rPr lang="ru-RU" i="1" dirty="0" err="1" smtClean="0"/>
              <a:t>Побої</a:t>
            </a:r>
            <a:r>
              <a:rPr lang="ru-RU" i="1" dirty="0" smtClean="0"/>
              <a:t> особливо </a:t>
            </a:r>
            <a:r>
              <a:rPr lang="ru-RU" i="1" dirty="0" err="1" smtClean="0"/>
              <a:t>жо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рст</a:t>
            </a:r>
            <a:r>
              <a:rPr lang="ru-RU" i="1" dirty="0" err="1" smtClean="0"/>
              <a:t>окі</a:t>
            </a:r>
            <a:r>
              <a:rPr lang="ru-RU" i="1" dirty="0" smtClean="0"/>
              <a:t>, </a:t>
            </a:r>
            <a:r>
              <a:rPr lang="ru-RU" i="1" dirty="0" err="1" smtClean="0"/>
              <a:t>біль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невгамовно</a:t>
            </a:r>
            <a:r>
              <a:rPr lang="ru-RU" i="1" dirty="0" smtClean="0"/>
              <a:t> мучив </a:t>
            </a:r>
            <a:r>
              <a:rPr lang="ru-RU" i="1" dirty="0" err="1" smtClean="0"/>
              <a:t>Симо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не</a:t>
            </a:r>
            <a:r>
              <a:rPr lang="ru-RU" i="1" dirty="0" err="1" smtClean="0"/>
              <a:t>нка</a:t>
            </a:r>
            <a:r>
              <a:rPr lang="ru-RU" i="1" dirty="0" smtClean="0"/>
              <a:t> до </a:t>
            </a:r>
            <a:r>
              <a:rPr lang="ru-RU" i="1" dirty="0" err="1" smtClean="0"/>
              <a:t>самої</a:t>
            </a:r>
            <a:r>
              <a:rPr lang="ru-RU" i="1" dirty="0" smtClean="0"/>
              <a:t> </a:t>
            </a:r>
            <a:r>
              <a:rPr lang="ru-RU" i="1" dirty="0" err="1" smtClean="0"/>
              <a:t>смерті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uk-UA" i="1" dirty="0"/>
              <a:t> </a:t>
            </a:r>
            <a:r>
              <a:rPr lang="uk-UA" i="1" dirty="0" smtClean="0"/>
              <a:t>     </a:t>
            </a:r>
            <a:r>
              <a:rPr lang="ru-RU" i="1" dirty="0" smtClean="0"/>
              <a:t>13-го </a:t>
            </a:r>
            <a:r>
              <a:rPr lang="ru-RU" i="1" dirty="0" err="1"/>
              <a:t>грудня</a:t>
            </a:r>
            <a:r>
              <a:rPr lang="ru-RU" i="1" dirty="0"/>
              <a:t> 1963р. поет помер у </a:t>
            </a:r>
            <a:r>
              <a:rPr lang="ru-RU" i="1" dirty="0" err="1"/>
              <a:t>черкаській</a:t>
            </a:r>
            <a:r>
              <a:rPr lang="ru-RU" i="1" dirty="0"/>
              <a:t> </a:t>
            </a:r>
            <a:r>
              <a:rPr lang="ru-RU" i="1" dirty="0" err="1"/>
              <a:t>лікарні</a:t>
            </a:r>
            <a:r>
              <a:rPr lang="ru-RU" i="1" dirty="0"/>
              <a:t> (за </a:t>
            </a:r>
            <a:r>
              <a:rPr lang="ru-RU" i="1" dirty="0" err="1"/>
              <a:t>офіційною</a:t>
            </a:r>
            <a:r>
              <a:rPr lang="ru-RU" i="1" dirty="0"/>
              <a:t> </a:t>
            </a:r>
            <a:r>
              <a:rPr lang="ru-RU" i="1" dirty="0" err="1"/>
              <a:t>версією</a:t>
            </a:r>
            <a:r>
              <a:rPr lang="ru-RU" i="1" dirty="0"/>
              <a:t>, </a:t>
            </a:r>
            <a:r>
              <a:rPr lang="ru-RU" i="1" dirty="0" err="1"/>
              <a:t>від</a:t>
            </a:r>
            <a:r>
              <a:rPr lang="ru-RU" i="1" dirty="0"/>
              <a:t> раку), </a:t>
            </a:r>
            <a:r>
              <a:rPr lang="ru-RU" i="1" dirty="0" err="1"/>
              <a:t>похований</a:t>
            </a:r>
            <a:r>
              <a:rPr lang="ru-RU" i="1" dirty="0"/>
              <a:t> у </a:t>
            </a:r>
            <a:r>
              <a:rPr lang="ru-RU" i="1" dirty="0" err="1"/>
              <a:t>Черкасах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У </a:t>
            </a:r>
            <a:r>
              <a:rPr lang="ru-RU" dirty="0"/>
              <a:t>1964р.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посмертна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«</a:t>
            </a:r>
            <a:r>
              <a:rPr lang="ru-RU" dirty="0" err="1"/>
              <a:t>Земне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» (книгу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висунуто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УРСР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Т.Г. </a:t>
            </a:r>
            <a:r>
              <a:rPr lang="ru-RU" dirty="0" err="1"/>
              <a:t>Шевченка</a:t>
            </a:r>
            <a:r>
              <a:rPr lang="ru-RU" dirty="0"/>
              <a:t> 1965р. (посмертно), </a:t>
            </a:r>
            <a:r>
              <a:rPr lang="ru-RU" dirty="0" err="1"/>
              <a:t>але</a:t>
            </a:r>
            <a:r>
              <a:rPr lang="ru-RU" dirty="0"/>
              <a:t> лауреато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dirty="0"/>
              <a:t> того ро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ку</a:t>
            </a:r>
            <a:r>
              <a:rPr lang="ru-RU" dirty="0"/>
              <a:t> став М. Бажан). Минуло 15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забуття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у 1981 р. </a:t>
            </a:r>
            <a:r>
              <a:rPr lang="ru-RU" dirty="0" err="1"/>
              <a:t>з'явилася</a:t>
            </a:r>
            <a:r>
              <a:rPr lang="ru-RU" dirty="0"/>
              <a:t> книга </a:t>
            </a:r>
            <a:r>
              <a:rPr lang="ru-RU" dirty="0" err="1"/>
              <a:t>вибраного</a:t>
            </a:r>
            <a:r>
              <a:rPr lang="ru-RU" dirty="0"/>
              <a:t> «</a:t>
            </a:r>
            <a:r>
              <a:rPr lang="ru-RU" dirty="0" err="1"/>
              <a:t>Лебеді</a:t>
            </a:r>
            <a:r>
              <a:rPr lang="ru-RU" dirty="0"/>
              <a:t> материнства»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передмовою</a:t>
            </a:r>
            <a:r>
              <a:rPr lang="ru-RU" dirty="0"/>
              <a:t> Олеся Гончара.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Василеві</a:t>
            </a:r>
            <a:r>
              <a:rPr lang="ru-RU" dirty="0"/>
              <a:t> </a:t>
            </a:r>
            <a:r>
              <a:rPr lang="ru-RU" dirty="0" err="1"/>
              <a:t>Симоненкові</a:t>
            </a:r>
            <a:r>
              <a:rPr lang="ru-RU" dirty="0"/>
              <a:t> посмертно </a:t>
            </a:r>
            <a:r>
              <a:rPr lang="ru-RU" dirty="0" err="1"/>
              <a:t>присуджено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Т. </a:t>
            </a:r>
            <a:r>
              <a:rPr lang="ru-RU" dirty="0" err="1"/>
              <a:t>Шевченка</a:t>
            </a:r>
            <a:r>
              <a:rPr lang="ru-RU" dirty="0"/>
              <a:t>, у 1995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cs5656.vk.me/u13535929/136028274/x_09dda8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071702" cy="2708107"/>
          </a:xfrm>
          <a:prstGeom prst="rect">
            <a:avLst/>
          </a:prstGeom>
          <a:noFill/>
        </p:spPr>
      </p:pic>
      <p:pic>
        <p:nvPicPr>
          <p:cNvPr id="28676" name="Picture 4" descr="http://cs5656.vk.me/u13535929/136028274/x_c48c02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500174"/>
            <a:ext cx="3407043" cy="2214578"/>
          </a:xfrm>
          <a:prstGeom prst="rect">
            <a:avLst/>
          </a:prstGeom>
          <a:noFill/>
        </p:spPr>
      </p:pic>
      <p:pic>
        <p:nvPicPr>
          <p:cNvPr id="28678" name="Picture 6" descr="http://cs5656.vk.me/u13535929/136028274/x_45ee49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929066"/>
            <a:ext cx="3357554" cy="2686044"/>
          </a:xfrm>
          <a:prstGeom prst="rect">
            <a:avLst/>
          </a:prstGeom>
          <a:noFill/>
        </p:spPr>
      </p:pic>
      <p:pic>
        <p:nvPicPr>
          <p:cNvPr id="28680" name="Picture 8" descr="http://cs5656.vk.me/u13535929/136028274/x_338b6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524009"/>
            <a:ext cx="2357453" cy="3141261"/>
          </a:xfrm>
          <a:prstGeom prst="rect">
            <a:avLst/>
          </a:prstGeom>
          <a:noFill/>
        </p:spPr>
      </p:pic>
      <p:pic>
        <p:nvPicPr>
          <p:cNvPr id="28682" name="Picture 10" descr="http://cs411320.vk.me/v411320929/3892/4mZqrc15D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5" y="0"/>
            <a:ext cx="2456915" cy="3286124"/>
          </a:xfrm>
          <a:prstGeom prst="rect">
            <a:avLst/>
          </a:prstGeom>
          <a:noFill/>
        </p:spPr>
      </p:pic>
      <p:pic>
        <p:nvPicPr>
          <p:cNvPr id="28684" name="Picture 12" descr="http://cs307703.vk.me/v307703888/4056/dvNSaeFmnh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095068"/>
            <a:ext cx="2143140" cy="3586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pic>
        <p:nvPicPr>
          <p:cNvPr id="29702" name="Picture 6" descr="http://cs419023.vk.me/v419023929/4f95/BINuu8-az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16002"/>
            <a:ext cx="2357422" cy="3541998"/>
          </a:xfrm>
          <a:prstGeom prst="rect">
            <a:avLst/>
          </a:prstGeom>
          <a:noFill/>
        </p:spPr>
      </p:pic>
      <p:pic>
        <p:nvPicPr>
          <p:cNvPr id="29712" name="Picture 16" descr="http://cs411125.vk.me/v411125888/746b/s8I9EHA8bV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28327"/>
            <a:ext cx="4857784" cy="3329673"/>
          </a:xfrm>
          <a:prstGeom prst="rect">
            <a:avLst/>
          </a:prstGeom>
          <a:noFill/>
        </p:spPr>
      </p:pic>
      <p:pic>
        <p:nvPicPr>
          <p:cNvPr id="29710" name="Picture 14" descr="http://cs411125.vk.me/v411125888/745c/7C3VrPqt90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7166"/>
            <a:ext cx="4143404" cy="30315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cs419023.vk.me/v419023929/4f7a/Hql-O_SlcQ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0"/>
            <a:ext cx="3786214" cy="2507426"/>
          </a:xfrm>
          <a:prstGeom prst="rect">
            <a:avLst/>
          </a:prstGeom>
          <a:noFill/>
        </p:spPr>
      </p:pic>
      <p:pic>
        <p:nvPicPr>
          <p:cNvPr id="29700" name="Picture 4" descr="http://cs419023.vk.me/v419023929/4f83/jgz2BNnBs5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1201" y="0"/>
            <a:ext cx="2322799" cy="2928958"/>
          </a:xfrm>
          <a:prstGeom prst="rect">
            <a:avLst/>
          </a:prstGeom>
          <a:noFill/>
        </p:spPr>
      </p:pic>
      <p:pic>
        <p:nvPicPr>
          <p:cNvPr id="29706" name="Picture 10" descr="http://cs419023.vk.me/v419023929/4f71/swayYIBd-p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3975524"/>
            <a:ext cx="3680794" cy="288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 зараз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кати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народу? - Василь Симоненко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972800" cy="6858000"/>
          </a:xfrm>
          <a:prstGeom prst="rect">
            <a:avLst/>
          </a:prstGeom>
          <a:noFill/>
        </p:spPr>
      </p:pic>
      <p:pic>
        <p:nvPicPr>
          <p:cNvPr id="18438" name="Picture 6" descr="http://cs411125.vk.me/v411125888/744e/Gd4PUA61mJ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2643206" cy="48987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214290"/>
            <a:ext cx="5000660" cy="6643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i="1" dirty="0" smtClean="0"/>
              <a:t>Василь </a:t>
            </a:r>
            <a:r>
              <a:rPr lang="ru-RU" i="1" dirty="0"/>
              <a:t>Симоненко </a:t>
            </a:r>
            <a:r>
              <a:rPr lang="ru-RU" i="1" dirty="0" err="1"/>
              <a:t>народився</a:t>
            </a:r>
            <a:r>
              <a:rPr lang="ru-RU" i="1" dirty="0"/>
              <a:t> в с </a:t>
            </a:r>
            <a:r>
              <a:rPr lang="ru-RU" i="1" dirty="0" err="1"/>
              <a:t>Біївці</a:t>
            </a:r>
            <a:r>
              <a:rPr lang="ru-RU" i="1" dirty="0"/>
              <a:t> </a:t>
            </a:r>
            <a:r>
              <a:rPr lang="ru-RU" i="1" dirty="0" err="1"/>
              <a:t>Лубенського</a:t>
            </a:r>
            <a:r>
              <a:rPr lang="ru-RU" i="1" dirty="0"/>
              <a:t> р-ну на </a:t>
            </a:r>
            <a:r>
              <a:rPr lang="ru-RU" i="1" dirty="0" err="1"/>
              <a:t>Полтавщині</a:t>
            </a:r>
            <a:r>
              <a:rPr lang="ru-RU" i="1" dirty="0"/>
              <a:t> 8 </a:t>
            </a:r>
            <a:r>
              <a:rPr lang="ru-RU" i="1" dirty="0" err="1"/>
              <a:t>січня</a:t>
            </a:r>
            <a:r>
              <a:rPr lang="ru-RU" i="1" dirty="0"/>
              <a:t> 1935 р.  </a:t>
            </a:r>
            <a:r>
              <a:rPr lang="ru-RU" i="1" dirty="0" err="1"/>
              <a:t>Ріс</a:t>
            </a:r>
            <a:r>
              <a:rPr lang="ru-RU" i="1" dirty="0"/>
              <a:t> без батька, </a:t>
            </a:r>
            <a:r>
              <a:rPr lang="ru-RU" i="1" dirty="0" err="1"/>
              <a:t>мати</a:t>
            </a:r>
            <a:r>
              <a:rPr lang="ru-RU" i="1" dirty="0"/>
              <a:t> </a:t>
            </a:r>
            <a:r>
              <a:rPr lang="ru-RU" i="1" dirty="0" err="1"/>
              <a:t>працювала</a:t>
            </a:r>
            <a:r>
              <a:rPr lang="ru-RU" i="1" dirty="0"/>
              <a:t> в </a:t>
            </a:r>
            <a:r>
              <a:rPr lang="ru-RU" i="1" dirty="0" err="1"/>
              <a:t>колгоспі</a:t>
            </a:r>
            <a:r>
              <a:rPr lang="ru-RU" i="1" dirty="0"/>
              <a:t>. </a:t>
            </a:r>
            <a:r>
              <a:rPr lang="ru-RU" i="1" dirty="0" err="1"/>
              <a:t>Протягом</a:t>
            </a:r>
            <a:r>
              <a:rPr lang="ru-RU" i="1" dirty="0"/>
              <a:t> 1942—1952 </a:t>
            </a:r>
            <a:r>
              <a:rPr lang="de-DE" i="1" dirty="0"/>
              <a:t>pp. </a:t>
            </a:r>
            <a:r>
              <a:rPr lang="ru-RU" i="1" dirty="0" err="1"/>
              <a:t>майбутній</a:t>
            </a:r>
            <a:r>
              <a:rPr lang="ru-RU" i="1" dirty="0"/>
              <a:t> поет </a:t>
            </a:r>
            <a:r>
              <a:rPr lang="ru-RU" i="1" dirty="0" err="1"/>
              <a:t>навчався</a:t>
            </a:r>
            <a:r>
              <a:rPr lang="ru-RU" i="1" dirty="0"/>
              <a:t> в </a:t>
            </a:r>
            <a:r>
              <a:rPr lang="ru-RU" i="1" dirty="0" err="1"/>
              <a:t>школі</a:t>
            </a:r>
            <a:r>
              <a:rPr lang="ru-RU" i="1" dirty="0"/>
              <a:t>: 4 </a:t>
            </a:r>
            <a:r>
              <a:rPr lang="ru-RU" i="1" dirty="0" err="1"/>
              <a:t>класи</a:t>
            </a:r>
            <a:r>
              <a:rPr lang="ru-RU" i="1" dirty="0"/>
              <a:t> — у </a:t>
            </a:r>
            <a:r>
              <a:rPr lang="ru-RU" i="1" dirty="0" err="1"/>
              <a:t>Біївцях</a:t>
            </a:r>
            <a:r>
              <a:rPr lang="ru-RU" i="1" dirty="0"/>
              <a:t> (1942—1946), </a:t>
            </a:r>
            <a:r>
              <a:rPr lang="ru-RU" i="1" dirty="0" err="1"/>
              <a:t>решта</a:t>
            </a:r>
            <a:r>
              <a:rPr lang="ru-RU" i="1" dirty="0"/>
              <a:t> — у </a:t>
            </a:r>
            <a:r>
              <a:rPr lang="ru-RU" i="1" dirty="0" err="1"/>
              <a:t>сусідніх</a:t>
            </a:r>
            <a:r>
              <a:rPr lang="ru-RU" i="1" dirty="0"/>
              <a:t> селах </a:t>
            </a:r>
            <a:r>
              <a:rPr lang="ru-RU" i="1" dirty="0" err="1"/>
              <a:t>Єньківцях</a:t>
            </a:r>
            <a:r>
              <a:rPr lang="ru-RU" i="1" dirty="0"/>
              <a:t> (1946—1947)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Тарандинцях</a:t>
            </a:r>
            <a:r>
              <a:rPr lang="ru-RU" i="1" dirty="0"/>
              <a:t> (1947—1952). </a:t>
            </a:r>
            <a:r>
              <a:rPr lang="ru-RU" i="1" dirty="0" err="1"/>
              <a:t>Ще</a:t>
            </a:r>
            <a:r>
              <a:rPr lang="ru-RU" i="1" dirty="0"/>
              <a:t> у </a:t>
            </a:r>
            <a:r>
              <a:rPr lang="ru-RU" i="1" dirty="0" err="1"/>
              <a:t>школі</a:t>
            </a:r>
            <a:r>
              <a:rPr lang="ru-RU" i="1" dirty="0"/>
              <a:t> Василь почав </a:t>
            </a:r>
            <a:r>
              <a:rPr lang="ru-RU" i="1" dirty="0" err="1"/>
              <a:t>складати</a:t>
            </a:r>
            <a:r>
              <a:rPr lang="ru-RU" i="1" dirty="0"/>
              <a:t> </a:t>
            </a:r>
            <a:r>
              <a:rPr lang="ru-RU" i="1" dirty="0" err="1"/>
              <a:t>вірші</a:t>
            </a:r>
            <a:r>
              <a:rPr lang="ru-RU" i="1" dirty="0"/>
              <a:t>,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школярі</a:t>
            </a:r>
            <a:r>
              <a:rPr lang="ru-RU" i="1" dirty="0"/>
              <a:t> </a:t>
            </a:r>
            <a:r>
              <a:rPr lang="ru-RU" i="1" dirty="0" err="1"/>
              <a:t>називали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гучним</a:t>
            </a:r>
            <a:r>
              <a:rPr lang="ru-RU" i="1" dirty="0"/>
              <a:t> словом «поет». </a:t>
            </a:r>
            <a:r>
              <a:rPr lang="ru-RU" i="1" dirty="0" smtClean="0"/>
              <a:t>У </a:t>
            </a:r>
            <a:r>
              <a:rPr lang="ru-RU" i="1" dirty="0"/>
              <a:t>1952 р. </a:t>
            </a:r>
            <a:r>
              <a:rPr lang="ru-RU" i="1" dirty="0" err="1"/>
              <a:t>закінчив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золотою </a:t>
            </a:r>
            <a:r>
              <a:rPr lang="ru-RU" i="1" dirty="0" err="1"/>
              <a:t>медаллю</a:t>
            </a:r>
            <a:r>
              <a:rPr lang="ru-RU" i="1" dirty="0"/>
              <a:t> </a:t>
            </a:r>
            <a:r>
              <a:rPr lang="ru-RU" i="1" dirty="0" err="1"/>
              <a:t>середню</a:t>
            </a:r>
            <a:r>
              <a:rPr lang="ru-RU" i="1" dirty="0"/>
              <a:t> школу в </a:t>
            </a:r>
            <a:r>
              <a:rPr lang="ru-RU" i="1" dirty="0" err="1" smtClean="0"/>
              <a:t>Тарандинцях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8434" name="Picture 2" descr="http://4post.com.ua/photo/12/mbig/1211207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20" y="3429000"/>
            <a:ext cx="4286280" cy="3214710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xQTEhUUExQWFhUXGB0YFxgYGBgYHRscHBsfHBgbHxwcHyggHB8lGxwaITIiJiorLi4uHiAzODMsNygtLysBCgoKDAwMFA8MFCwZFBwsLCsrNywsLDcsNywuLCw3LCs3LCwsKyw3KysrNywrKzcsKysrKysrKysrKywrKysrK//AABEIAQsAvQMBIgACEQEDEQH/xAAcAAABBQEBAQAAAAAAAAAAAAAEAgMFBgcAAQj/xABNEAACAQIEBAIFBgkJBwQDAAABAhEDIQAEEjEFIkFRE2EGMnGBkQcUI0JSoTNTYnKSscHR8BUkQ2OCorLS4RY0RGSjwvElVIOTc6TT/8QAFQEBAQAAAAAAAAAAAAAAAAAAAAH/xAAUEQEAAAAAAAAAAAAAAAAAAAAA/9oADAMBAAIRAxEAPwDccdjsMUaC6RyrsOgwD+Ow383T7K/AYpWcz2WeuadHiFIValTStLVP16IZQA0yBSqi0XqNcROAvOOxRhmKP0w/lOmfCVRWICg0yulGZ4aEJqA9F9ZgZgFfMlxfJPUKjilGo1SpS8NFanMh7oApltYISPIG5uQvWOxnh4vllqhW4vlhpqM1QMUUiGpfRQWgDkqgzt4hgSARJ5ri2VShlW+fUNAI11tdOKy0wFqRuJNQoDcRq3mxC4Y7FG+cURlEqtxSkEaaaZhggVn1JJEvBYeHUsLDW0ABYwf6W5ilQCO+bp5YFKiqHVQjuVhW1G4KmCBeb2PQLVjsVZ+FP4XiHOhafhOdegKoDhytTUz2CBqcSZ+j3ucecI4hQqPUelnsvmKay1RQabeFTBqtIKG3rUxLSIpnvYLVjsUgZhM1Vr0snxGi1RuYIFDGiqAK0BWH9IVmY3IvbCuM5mjQbTX4lSovrD6XVBALVGCC4sQyi8/g/OAF1x2KpRWklSktTPKXrOalJG0IXQoVVFWZIDaXkzJBGxgB8RanlNCZniSU2NNgDURV1E6wHWTBKlkJB1eovq6jIXfHYjchwvw51v4nKBzKOjMZ7SQyg2+qPd5SyocazCg7AKm3SZU3+79ZCTx2K8tZCSNNWxifCp+f5F9unl3xIrw5T9b+7S/yYCQx2AP5MH2j+jT/AMmBKApPUqUkqTUpaS66Kdg06T6lwSGFuqkdMBNY7AWTAkHSoMMDAjZgP2YNwHYArZsqEVQCxEmTYAC5Mfx9wJ+IDPZh0aUUMzINAJUcwIkXIt6vboJk4AHI+ltGsoqUsyrUw5pGoRpQuJMcwEKZWHUkE27YiuJeg/zrPUc/QzHzerQ0oyeCKinRMaeZQJViDuOo84yp6OVXzCVqmWr1GRkb6QZMIQjT9SsB3IgWNzIsSvlC9K6uVybVqLmlWq1KSISFe4XVUgMCpGkesBFxebAM84ZSIX0hBYsVVgWIALEZh5YgWBJE2tfEv8k/G6dNKNJs1l6btmABSfKVKlRtbKABWDhV1bAkcvWcD8b9K+MZbLZPMtxAOubQuqjL0AUACmCfDv6w27YtvyZ+nNV8jnM1xCtrWg4voRSBoB0gIqgksYHmRgqufJnk6lXiHFadOolPWaiuXpGrKtWqAwNagHe51DyxL+mPobS4bwLM0qbvULVqTln0zJqUVIECwhFPtxE0PlP4jn85Ty+TWllxUeElfEYKAWZmZrGFBaABtEnFi9GvlMZuJNkKxWqniGlSzCroJdRfUsxDMGAKx03BkBQ8pnFyvDMq2ay4zOXzBq0zLvTaiiVyz01K9ajAuSCC2kKbKMWz5Tf59WqZammYdMpR+j8Ci9VTmXAZVcqCAopQP/kP2cCfKl8o+aoZ45fJ1/DWkoFSEpvqqHmPrqdlKi3WcWf5G/S6tnaFcZqp4lalUBnSi/RuvLZAB6yveMBQkzeaz/AfmtJWapk6qipTAOp6GlvChYltDwNIvFMHfFk9G89w6vW4YmVp5kVqCslRKVPSqB1Hi/OCyRUUsIs27Md4wr5SflYfLVny2TVNVO1Wq41Q0XVFkCRaWMiZEdcCZT0/zmVzmUy1euubNUUvnA0U1NJ6zQqIaarLKpQnUDM2ibBDejXFBluNcSqtWSh/vYVqiFwW+cKQukEFiYJgGTBwF6d+kWZz/D6FbM5YUW+cOAVV1FQeEJYBpNrLMkW8sbL8o3pJ8xyFWqjRVP0dHY/SPYEA2OkBng/ZOMf9GvlS4h87y4zGZ10WqqtRTSorysdJMogYROqx6YCw5HMJS4hkMpnKCVmqeFmKea1sra9BFHkAiKZXQqA6b6jLMZD+U1W4hVzTrTzLLlYo5fw6NR6TMpnNs7BYU7IL/wBGJxuDVQN7Abz0x86ca+VfPvmKrZbM+HQLnwl8KiYSYUy9MtJEG5tOA175K/SE5zh9MvPi0voqkzJKgaXvvqWCT31dsT1PIpUpU9QmFtcjeO3sGI70C46c3w/L13OqoyaahgCXQlHMCAJZSbd8S/D6g8JfzR+rBFcpUqQaPo9MiedyZvFjiy8OyiU1+jEA369vPyxXTUlyNTXb8Ynfpae1vMYs9KoIGAj/AErz9ShlK1Wlp8RFldW0yLbi8TF94xSfR7jq5njIqZYEo+VC5ogFVDrzI99zMIJvv0GK96f+lhzdOiuipSKFtYYQGYiAVuZEAwfysWf5Ga6nK1RA1ipcgCYKyAepg6iPbgL1lN/fU/xjBmAck0n/AOz/ABjB2A7EBVKugVwCPP8Aj+L4n8ULM8X0NpKO1t1XVftHW37O+AlzlVIgs5W3KXMWn9cj4DznDfld4k9TiL0iR4dAKtJQIA100dz7Sx37Be2NVPpCPxVfafwRwBnBlKjGpVyIqOd2fKo7GAAJJBJtAHswFD9PXnhfBx2ot/gpYG4C/wD6DxIf19D/AB0saNWrZaoiJUyJZUtTVssjBBYcoNlBAG37Meo2VWmaa5KKdSC1MZZQpINtSRBIgG47YDKPk6yDV854SVnoM1GrFSnGoWAO/QgkWIPYjF24L6BJwxmz+YrioMsrVEREKgsFIWSSepEAdYv0Nn4VQyyTUo5RKLgESKCUnI7AgTfC8xxJKymnVyz1EJhg1NXQkGRZt79xYjocFY09bXk67VcvmGzFauMwcwKZ8IAatQ1dj4lUyBEle2Jr5GOK+DxDwyeWvTZI/KXnU/BXHvxpR4kgU0DlX0AaPDWmrUym0AWXT0iIwHlqeVRg9PhwRwZVly1JWBFgQw2nvPwwGPenbfz/ADp/r6p/vE4kPSRhkuIA5BtDhKbDTDlaroNagMDJJMxf1iPLGpZyhlWfU3DkqM3MznL0mJJvJJEkybye+PcquWpnxKOQVHWLrl6aNcTYqJt7sBX/AEq4qM9xHI5Ss9NadACtmudQgqwC9OSYtGiN/pD2xnfpnlkTPZlabKyGozIysGEPziCLW1R7saweHZM1alY5BqlSoQX8SkHEm5IVyQpO5IAnC6uQyTKQeGASItlqStcdCt1PmCPLAN+lPptq4IlRHHjZlFokKZKuy/TC1wQurz5lxlvpAEFDKKuWr0WpUzTqvVplFqOWLypPmalj0jtjWMjlcpRp0qYyTEIS9PXTFQqzGZDPcMdKnygXtg3P55K1MePlDUTUTpqU1fTAgNpYQDBI3tfBEF8hXF/oMxlyfwbiovsqCD/eQn+1jR8jmPo19mKpwt6FJz4OS8Etyl0oJTkflFYsD7dsHfOyqaLhhYHSWHtt+rAKNRtRIne0Iv65xOZPPaluGEW5ok+dsU8IQZBvP4tvd0xK5bPQACST+Yw/ZgKZ8ruaU16KiNQVTHYAv+0/cce/JDXda9UBToNOWJkAENCx3O49x7YnPSvMpUpMnhVKlQCabLSLaWBkQxEC4gwce+iOa8LLJSKVFZQxYNTYSSxNjEHfAXfg1WX91T/GMTWKv6MOTVvvocx7WU/txaMB2M0UT/TkeRC2ufyD/BxpeMPrtmgbOSIn8HSue3qWt37+WAswT+vPwX/J/E498P8A5j7l/wD54qDZvNj7Xt0UuwP4udzHuOGBxDOSNxMX8Olb+5gq66L/AIc+2F7TPqe7Hvh/8wfgt/8Ap4rXo3m675hBWM05bUpSmJAQkGVUEXGLFxHjGXpUalQUVYojOFkjVpBMTeJ2wQvR3zDbdAh/7Memn/zB94X/ACHETlvTDKlZfL6W0sxCnUIVmXlJKlp0zIEAETEjC6nphk1Go5dokCeXcp4h3qbBdztJAE4KKrOwIAqsbxMJ2/Mx7rb8Y/wp/wCTDI9JsmVdhl2bRUFOBEsWYKCsvESdyR1x4PSnKEwMs55yhIixAJJPPMQrGN7bXWQIDH8a/wAE/wAmHSBf6d/LlS+35Ntz8PPEaPTLJW+ge6ltgbDVazmTynaemC8p6Q5Wo5VKQ0gE6iSJshEKTMEPuYggiMASFX/3Dj+wvf8AN7YYZjP4V/gn+TEplK2WfX9GvIhfduhA7+eIP+VCNX83oNzHRzsnLK6QbtJjVJFrC2CHKtVgpIqPYE7U+35uF6z+Mf4U/wDJhA4mpIBy1ELDavpGJ25Y8ibHsMIHFz1ylH3VmN4Pl30j3nbBRiLIH07DuCEt/cx6KdxNcwRuAhi8fY9+Ix+PIVUpTy0w+tTUJggckEMO4Jt1i2+HKvHFAP8ANqJYTbxovIjeI5ST7sEHrTsD48T5J+ynj0UxN8wfaFQ9/wAjy+/EeOOpP+75eO/jmfWHSPsmd97Xx1LjQYGMtl5FrVmI2J+z+b8cFHCn/Xx7Qk7A9EPePdhpmIJHisfOKf8AkwweKEEfzegRoWQHYEPJ8SCTdQsRa98cOLWn5rRBjY1W7G21rx39+AsPoex+cmXLfRNuF+0nZRi64qHobm6b1WikqPobZtXLqHX9GfPFvwR2MpzPEsrWpsIrwNJaKbAjmUj74mPPGrYxfLVdRUa+ICQROk6ewJIEg+yPuwHurJNMGvufquLk36d192EZWnlWqQGqksyxNNgvqhACY0m5n/wcEZHiBpsGI4g8jTpenIBMGfIiI95xL8N4sKxgUq6WmalMqOlpm5v9xwBfCeEoayA3BkHpYqQdtrHBP+yuTJ5VMGIDfObTfcPvFvI/AP8ACfwye39hxMUQSbXIGwzDG4ttgIT/AGSygaGU9gNWYudt9Z6g/wARhLeiOUgApzE9fnJEG0ev+3Ewam1//wBltvf5wPfh5RNhdibgZhpsf/MjywECvopldQGmetjmZI3I9eAdP3+yMJHoplR9UxE3+czE9Ye38e+dVpAMxJFvnDX3Jj3x0x6rcp6gcxPzliRAjeNovG3XAQa+imVBGpbeXzqf8f8AHuwk+i+UOynf/mu4H2x3/bie1ieYKJJn6bvGq0fu9046m5DWIJHfMNB/smel8BC1uC5XL0MxVCWWhUNTmrgFQNcSWMepcgTtHnTchxHI1o8OlTblJJXMV2CwV3GoMLFjcDb2xo2bpB8vmFI1BqLgjxTUkFWtBsLGJ64x3M+j2X5VVlAhnGgnlaQVtBAMOenba2Ak14jQLlRkhMwB49eT/exIZavlNOp8qYkiVr1iAQSOrdx5b9cV7htRKeolnq1KZEXJaAQstJJbcdtxfBOWzn0R1K8hoJKESGL+FzAElR1HSZO+AJqVMhq0/MUIJuDVqzt+d3GLhwL0T4bmqfi/N+aSGBq1TB97dQRjMi0uwG4YbEHvA374tPoN6VCmlXbmsoJA5xYTOwvv7MBIcY4TwujVan811adz4tSJtb1v4jDWR/k7TzZdluBC1qsbfndABircQquXliSzEkg+sdoPvP6sP0aiaFDEgyWJ9ltpm5n7sBoyejGRInwx6ob/AHioO241W3/VjxfRnI9aai5H+81exI6+WJPLZiKdPU4HIv8ATBfq9ot33wamYASVZWIMvNUW7S0bHtgAvR3g+WpVC9FQGKxas9SxIJsTAuBfFgwDkcyHZrg2mBUDx3sNumDsB2PlTK8XrnetVEWjxHF/ed/vx9V4xX0jyNB6lTLOoD5amGZjpgtVAYmn2LaQsxKwY3JID5jir5TMLS1ly1FUUEkhmZ9LMdQkGQ5BG0r2IxH5vjdZS1FqmkFg0lyzGFFgRB72EC/lOBuNJT+cp83CgKwaoAANIUhU362YRvbvfAw0CpVbM0dSuyrRf6oYA6pYGwtt5GSMBY/QfMVv5Vpqz1TTD1RzFiCAjwTNu18afTz1PYVYvG1Dt3nzucZ96N5JRmaNUKwUiqFvIKmk7K86iCNIgEWMyMZQlZdNMKDEA/db+PPAfS9LOU9vEjvAy8Tudu56+3BlGtTZZFZVjc/RT74tf+Os/M+WQbTpHkBPe/b24uDU1oZBQ0l8wXadJsohV1WsJDH3nAbauWBBYVQQbyFpR8dOPHRAAfHVbR/R3+IiemMn4Rx85fIpTqMumrUZYKSiKvUQQDLHvbriHzmdppVSoahch5BFgi/Vj1riB/BwG31aKrBauo7SKQ6za2EN4dv5wnT8Vf7sYrxzjz16mqoockxIssAQLHb/AM+eIjjeW8JkBnmphr9CST7bbe4YDfM89IUKxNVHUUXLDksoU6jyAGI392MOzlNagprUApiSRFQGWBAAIPkFNzHMN4kH/JwNdXNI3NTbIVxEG96YN/YYtjuJZDLjK6vA1lmYAhm5eQGYvMgXnouABFdn1LSTTqbUQsGqrG5SwuQUgKSTCgTER4ueRVnWVBkm5s97qRITlMmDe18SVLKUAavhUDTrUwKorCYqgQxP2RJMiOsYn8v6PUVSs6IsvdN51AMzAzvYEiftYCnPxekvh3gOCLvLE3Guw5QOUbXABm+FZnN0/DVaaiCA5YBTA+vGncTBjeCPPBa8NoGsddFChrUgFImEqJIUdhrxYsvwXLIiOlNAj10ggRCGeUgbEMSJ3wFDGZWBqIksBJJGkfWuZBhdAO0G3XBrZynrehSQyrFnJ06gqA3O0CWPndcTdXJ0XWoFoAuHqKuqVAAP1DBB7kHecSXBuFZcmlW8BUauCGgsSVFipPUEgH3DAaHkax00lD3KJyiooI5Z9XTOwOH6tUo0Gp7A1VBM7W0z/wCMN0qtlBqaAEQN9IgiVMDSRIJM+2PLDlDNC81B7TVQ+zYRfAP8PzIZmGsNYWDq/kbASMH4A4dXDM0OGtMeIrxe8QJHTB+A7GRUPR0JQ9UeK4lz1Y+HC6mAm1T3xONdxk1OkpAK02IgxGbMeez9PuwEVlPRRxEtJ3cspl26ljbcACOgwVmPRhmmCqiCAEUgA6SoYAkiYJt1nB7Udx4T73/nRH/fj1af9U53/wCJneRF2/KP3dhgBvR/I1UziJofwKdMhLcqt4RWxPMbWi++MwyHozmdRRaTHSILEALt9omBYX7CTsCcbjwzMVDVWaRUXvrUxynoMRn8m/zOtUlBWqUalNi4BVFeIlCIeE6kRB7TgMao5xdYA0mLG9vbO0dZtjRfTP0ip1KFfRmEfximlFcMXIrrGkBraV1HbEdxfgKGlTRFSllkIHixrc2RZZOUlmqNpifrdZMyfHuFI4RUooVRiAraqbq0SwMRAk0oWfrXm+ApvCK7mvTpOGChoZTPnIP7sTPH0ohQdIAk2Fp2xAcGzbNmpIF3Ysb332m8SPvw96W5sr4UflG3eBB+/ADUuNqGddIClSCdIYwPzriYAscTfFct4z021hQKaqSbkxMmO9x7cSp4ZlHy6VqisLKQPDeoz64HKQs1AGBGoggEG31cJThlNedlqQ1FKirrXSOu8yTYC/wscAR8nORKV8w2qZydYCxG7UyP24XnsnU0MFU6ZU6UaAQBDLYyet8SfyacNFDO1nZmk0HKCpyHRqpklpNoax5QAI3xogzEqSHX1txXBuZ5ZK2vNvIYDD+FZmQEIqeFUq6acM+kAAkpvzSB07EjFo4erhWJNQENKLzTG0z1aLb7Y0kZiBeoBB/Gr1B0gnT1INvbvGEnMETLgFdx4yzuBB5bb9esDAZDxSgUKaajgLVldc6QT6guB9ZgO24jB9ei8CmjM6tzkj1dUTJ7c22NReveGqBTYH6ZZEb7rvYmPbtgnLZmS5DK0XADg/st78BkuT4dVUHUzQ5JIDGTqj1gO0mT+T1BxKUkJQQaikCVkRpkTECfu69jjRanEImAh7fSKJ/g49Oe8lkGCNayP4vgAqVZtK8x9VZGumOgOxWR+vBVBpGpqhAmBzUyCYix07zPww1UqEksDMi410oWSB9m5Hn3OEhtgahAHXVR39mnr+3AEcOqEkyxP9tG62PKBFsH4DyLGYJuBfmQkybE6QPd7cGYDsYe2TQj8HkCWW4NVhcqD1MkSCe+3mcbhjHP5MqNeOHlrAHQx6R37/dgFZPI5ZtbZhcrqNyVqlhckGdRtdo7c3ng2nw/Ih1IFHXIKwwJmQQRfvH3YHocCqureFSyTX0sVpMywNJ0mOoImPzcOUvRnNK4bwMqI0lSKNSQQTta0QsR1wFq4YPpUnab/A4zX5Zs1SfM5LwKiM6awQvMVJZNBt5hhHljR+H5SqoXxAxIU6m0FQTpMnyvihei/AUZsu7ojHSGllBIgSoFvYfjgCOK5xPDpU1pXLoQSRA0sGW4vZlBuItiE456QVKTPT0q1Yt4iGGklgijTvNi5I6aVxM8byRFHNsSQaSxSjq7SE/vaQPbiscHyFRqfzmr9NUZFFLSpYqsG0KLHUzExbr1wA2VyVOitN2Zi8KDqBCoW9YyDJiWHvnphytQoZogCoVi4aC29mUi2xAM+fniU4fk31rrp1dM8wCtcbdbYkc6AyQlCrTNoI1Gel7DsTY9cBVKlPMZfNU6dOo9QImsCZAUK7HSGsCFQkW36TGJ70Y4XRr0GagpSgF8Coj1QHbQC5blUAlzUC9IA2PTzLZSqZYq3iqpVNfqkQyjz9V26326YRw7JfN8kjICtXXNTVeX1gARaBYW88BePRyjHEHfxTbKVBoL8qgtTKkSIBEGWg7jsZuJzEmfEUDyrJ7APV2OM5+S/MtXrPmKmkP4eYQFRo5A1AiZkDmm/wC7GiCvYc62t+FTz/J92AXTqsDdgYEkGqlrbnl7HfDfzkxHiLvv4yTfp6v8ScPisFa9QEwZU1E3gR06gz8O+GxUJ9VpY2KrUSF9nKe/wwCzmjB5lIG7eKnWd+XoBPxw5lKkhuabGYdWjp0EfHA5qmAddiPxqfmzdb3B9+CctUB1w4YR0dWj7oHvwAZJ31W/Podp+xfDj6p9Y9ydVHqB3Xv1whWmBLfHLfu6YcaQty++5OX7SOgGAQCYI1mbW1UL823qdgf4vhSG12mxmWo27bL5xhAeOr7bzlrRDE/AH4nyji1926dctY9enSw/i4F8PJ1GWJPm1M/4QNtv34PxH8OPMbsYHXwe9vwYnEhgOx8/UXr6VL01V2VfpKbWI+qWBjooE3Iv5x9A4+eK2XqsabClMyFGpCPWBnmeGM6YYxsQLkYCbocYehQZKNQRq5gCNxvBGwkn+N7LwD0yK5KprbVVpwqTcnULT3jf3jFDqZauEJNMskxJaNRYTZSd56E/V63x4vDswyKwohNQBJDLzaoAg3kQVAB74C+ejXpVXzFVKbsClRip2kDT098YstDgNOiEAWqSiCmpGk2UC/tO3x9uM59AslW+eUSaaqiklm1hzqGpStmMAAj4jGl0gpgfR2uOSqPPqfb92ACzfo/TedSVmDbqQm4Mq3tHQ9I2wn/ZigSzNSrMSbkhRJ6mxG+JN3pwo5LC/LUiBtHa3fCKYWfqfo1Qdr9fLABL6NZefwNbofWP7G6Th1PRyh+KrDbd26m+z9N/1TgmqynbRp2AKVZ2AGx7EY8XSBY04NvUq9ge/Zhf92ADPo5Q60a3sDsY/vYE4n6I0K1LSBmaYkEaYmQdU80jcR78WBeHGxUU5iTZ97kRzfxfCTwxr2peVn/zd+mAgPRT0MpZEu9N8wx8N0+lKAQxDGAABMpuRaT3xPI2qOZhJgEPT37efs/0h9soE1tCgFTEWOxmSxK9txGGKdTrqaB+XSgm0Cw7Sem2A7XcqGJaSLPSneBaN4H3Rhb5wNHMEg3ipT6d5nbyw3UrX9Ygx0ej+0ThdZh9syALaqIJJkxcbxB9hwCFq+sdRIWAT4lK02E2tJw/kqkhpJst+em36h+vDVKtMQSZm2uledtt43GHcpUkNBm2+qm36v22wAykAq12ESROXudrwB5XB7YVUJgEuxGrYnL7AT2g385x4Vk2D9rfNj2j449pwATLWM6P5tebHYeXcYDxnkyNSA2/4eASoteT379ekYVIVryYMROXgnYdAZ27YeGznSRtA+h9lvbf1vOMCNJFy83Nvmu82N+2+AO4cL2JNuvhmIsPUvfft7MHYA4cLn1rWv4Pf+rv064PwHYxLN5NX0kVqViTDI+xKlxBWQLbbAwdxjbcZCeI0wL/AD+3/wCQ9JwHpC+GUbMLGqRyk3sDuvXm+OGFy30SUvnCEDflYgldwBHZJjuDbBKZ6mTA+ff9QD44k8rkw6K4qZgBgCA1R1InoR0PlgCuB5BqdRTqEyxNt5UX235V+GM2y3pHxGuRSpZuqlTSpYs4ABPrSbwJaLTEDffGm8MyAWqp8SqYmxqMQeU7jGacLyc00VUZCxDFTHOxkA+QWQsewi8nAF5LP8UKU2fPVBqZxALMxC/ZULzzBAgzJwfmfS7OAFT84pnxFEtKtEgkaDzAxI949yavCXp1FoUqyg02bVUhiWvYab6VDK3tgd8EHiCuQcyS702sxltViQY3tJAB5bC6gYBzhvH8yQGqV8wsEllHMDzOSmo7EKUEgxY774CzPpDmqBq0qmaqFyqmmA7lj4nqxbcR95vh8cZdi7U0Qr4eiC8kvOo1FAmDYi1he3TD6Ukq16daELuJPiUxz6SA0npF5MFrTfoFbyfpPxBc41M5qqyKQh5xAJgkwZJi4xqNXizHM0lSq3hw4aJgsDABPuN/3jFSqcNo0dOsM5ZgW0yFgwSygG0hgQex6GRhluIq1f1gKGggOUNMSTAsws0k9tugwF89Hc69Vq+qoXEtoUwDp2Fj3nc9xiTV4DAswII3ajM3EbeWK56EVHCQwjVSNSlKImlbHST1IDJJIE7mcWOhWudVzE3ajEx3F97YBLtBuWUgfaoA+2464foqSZZmAjVJNIiAR2ExHXz9mGA5IkufaTQN4kdL3Ef6Yc8TcioYFoBo9T7Pf7sA4KSgA+Od95pb7x6vbD+XCwwVw1r+oY84AGA/H5YJiCTOqjfeBG3lhzKPOu5PLtNI/wCH9tsA1JEgT60CBR6TBEkfDe488II7A3P2cvb+93J79cKki+knSbEChfyEsPb0N8cBDbW7haMeX1pHU7YB9c2u3hE2g3o2i4Hr+f34410Anwbf/FtG/rbC/wADgdEJO1vNaBnr0bpfHI8xANxtFDotx625v5b7DAH5SsGJhNPnKGe3qscFYA4bubRYdKY7/ZJPxwfgOxjLpVXrxI7G2k7ggTYXESQLSRuJxs2MXp5KoBBo52Yi2ZmZA99p3Np64Cb4BWYDQy5mSNequNthpkWncx7cTGIan6PhkGqpmATc/SkEE7iwi2FN6PIVC+LmAAItVYH1i1zubn4RgJ/IfhF9/wCo4yHiFXwnpFkJAjQQxsxmReZgEb9xjUeBcOFKpIeq0gzrcsLLFh02xmFR0dQHaJJ0GeoIAt1gHbywFp4fX8PNJWgOXVvF0yQZdgbQIaCNrXGKjxGuxzPhIQSXgMbyA4Kkg3i/wtg2nUZH0ByaMyJAmQALx7yB0k4jUzCHNPVDifo4JmCulix8/wCjI/NOAO4RVVa1mctSptRrJpVU5pVdBvAhEfT9oeWCaWaghEBbS0LNyNQIN+0OR13OIjiOYdEOgw7Wmbxq3PSdx7cL4F4ocAEhyrOPeuqRPWMAR/LBdUK3LMQo6iDzjsIvbv7cEH0SzmYopUpr4qszOCGFpBtDEeqeW09cHZnLmkqQAxNNlHNdSQy6j0mD16G2Lb6M1M4aVNVWnTRRA9czfptOAM9DMjmaSUhmBU1fN31a21hW1gIskkToExtHsxYA35Xn/QXvhygKmlte+kxEbxvzQPcccQQLAn2eD5290D4jzwCXebXGx/oN+s+wyPj5Y81MLEkX/qL/AMbYUoY6pmYnagem3v7nHMGk3Y9NqHa/7DGARqn63QyPoCN/3X9+Cco0hvZt9Eb/ANn9vbDIBg+tPf6C/T9V/dgigDDgz6u0U/hC7n22wDK0yFMoewGmlv8AaHN0PeMctEm2jTa8rSIJuZ9b+J9uGvmxI0mlH5Rp0Y6RbV3GF0stBI8PcEA6KQibE+t/5wCQrCeRt/sUe353nhwUzpnQQwt6tGW6SIaLC/sPuw382tHgkmRzaKP+bob46rlidJ0SYAM06RIi0zqjsYH2cAVw9CC0qV23FMd/sMfvwdgDh1LSzcmmRvpprt+axJnzwfgOxi9Lg5kTkioMAsM3MKQFa09BNusY2jGErmX0qW06TqOoqxkDsABPS0bR7wPPC2sPmcwDB+d3MwTPv27Rg7gmRKVQzUPD9fn+cmrM+RuZk+yMVygFKFeWSNIKyNIjnkyHVpDH1e87DC82+lGZuYKwmBpIEWkET8NupwGl5Ag1AJ77ew4ywcFoKlOalXSkqOVCTbTfmttOLH6G0SM1QcrAdWgkFTdGMA6iG27bziFoZYGYQWaDJPf3YAGpUokiGrjqbIQZUiI1W7+0YeyKZYNBp5mpAAEaLCIAG8ARsIwFVyzeuF5TA5QYFhbyxO8Hp2B3BOx22xUNcW9H8s//ABVUL9kUgY8pJAtAv5Yd4RwvL189Ro0a+YRilmPhkDQkHa9wh6k3Mk4q3pMPpMyBsCkeULiR+SerGfoEQOWsRMxZKhG18RWu8O9CqdM6mcVD+Un7mxNpw4AQGiPKf1nATFblgnYQKu4iJEdBP3YcqlWBIFO8dKlyAI2H5X3+WANOXIBlpsREDt5mPjbAXhW9Q/o0P3+c4dRQJ0xDK0AAydJj6/L1iD18sNDL/kGIP1aHa3XpgHaNKfWMbAhlo3H9nyt8MNNSPUE9Z00LnradyAPuwsZeWEi5uTpo2N97zO207+3HGhOoFYt9mhuIjrv7cByUeaNOkbXFCB8DOHstTPPIN16imZn83f32wwaeprrpmWuKB6+0neL/AH4fyamHBUi0XWle2wCE/A4Af5uIEJB1avwKdrRexBvO9sccmOqAxt9Cm0wQL+c/HHi0LRo6fiV6e/zw4mUAccgPNM+EgvMzPtvPvwCHygFhT6QSKScxEX9h7Y8GUA1fRAnmAiin1pk73B695wkZMR+DHs8BPb38sPU8qOqDmBW9FRHW99tRJjvOAJySAM0LpHQaAv3jfBmAeH0ApJ0gEgXFNU3vuPPp3wdgOxh+YFEIj6wC8ENBtezdLWAnznG4YxzOcJ8SlToq6hB9bWh5YJAF79P14CIp1KrVEA1HS0sQYGljBMEiLQeuPOLPVQF1JZXHINF7zq91h23GF5LgVda41XpqGVT4tMdSbw8+UQY1YkeLpmmeaaqE0xHiUYAUkzdgYAEdLDAd6EIfnuXj1VRhBfURyGIBvGG6FLlJueaYGD/RThmYXPUqr0dCKrA81M/UaPVYkkk/qxG0MyDZRsBM94vFrYBqtmimSJlR4eklZMsXMIoHcw19gFJvAmCqccdKUgalZA1oGnZSAw3IJv1F+2APSLNMWAiFt7yCVk+wW+OJjhmVprwerWdFch2BY7quqFUXGnVUgE7wTE4CBfOE0TXcBlqsUabkFVgfcx/R3xOfJcuniOXAmyV94UyKb+ZAv1nE9keBZR6QcU0ekUmlIMEQfpGVt2aZuLAADa0R8ndFhxOgYJBSsRaSZpOdu5vbAbelc6GHNJP41JiBzTMAA2w07GBDVCTNvFS14Ht3/g45QYI0sQQR+BXuPP7sOOpDzoJAMgCkvl9afvwHtJyQ4Ib1Tu6P0Ownr52thCUAbBNPKZ+jpcw+zE9um2HKakagZMrM+Gq9Nt4JvsexwymXgiFvpmRTpC8X9hIMYD1EEDkM7g6KVt7b49FK5OhiT10UpkyNUz0BwqpRBb8HF99FM7j2zE39+E0lgEFSwM7U6cXI3v2AHu9mA98IEgaIWOqUoUdRvNzhzJ0gAw07i/JTE+5Tf34ZpZf1pSZBH4OmJ6jr1IFj5Th3JUQA/LuOqIJ8oU39mAaXLA82gctx9CoM9xfz/XjyllwAPoxpsY8FRt7+2EplwbGkvvodwd5bvp+BHWQ9cklkDErpnwTt1BljI8sA3TyoLXQAkzPgqPbJnHnzVR/RqTAgigvkY33gEfDtjw5f63hpaIHzck/4+8/HCqlHVJKISLkmhJa/TnnYD7vZgCchTAYnTBjfwwntEjfp8MH4A4fRAJhFWxuKeiZM9z1kn2jB+A7GNirlok0s2PbSB33FlvM7Y2TGNVKZN44qNXLEi0Ktz5GY9obAOM+W6pmv/qm8x9m283wfkOG0KoYr4wCsV5lCTaZAKyQQxv5nBHAKx50Ize+oNmBvPRWA2HY39uJjANcOyOmop8SqYmzPIPKdxGKjR4QbsDY9IHUfnYvWTHOPf+o4qy5ldESJjb3YDOKuQesrBFLGlUqAgbwrn43i2GRx2pSyIoqrpVSs5djItMhCpPKQTtHfY72XNceq8PzmY+b0qbitSVtLLyqwM+JpETcEnubzbA3Ac0c1Ud8wq1XqrqaVWCxKEGIj6x+GAsPE+LM+XUE6mqU5d7CR9oAW5vu92If0CX/1CgPqilV3m30VTeL9emDM5VpLRCSilAUi1grEAezAPybMf5Rog2YJVvMGfCfqdsBsXhiCRoib3qnfb7sLqOHblZDblnxNr9iJ74UuqPWeSDI8VOWAIO3e2ObXvzx3FVI37x0iPfgPaCoQdGknQdXrG5FrMYItsf34SKAH9Gp2sKSTuB9rpJPxw5R1EPMsCpsWR+hiwjeT16YbSht9GN5B8FOv9rcYDhRMg6RM2+hWQBEX1fD2Y6ojEHkufW+iS/UW195OFVaRN/DGqQSTSUm2x9bvcY8qZcmGKKSReaKk33+t33wHgoQSNAPQ/RU7i35XWBgnKoRr5QOXfwwJ+DX9lsD1KRMHwwbDekpIi32rYfyNEANyAAjYUwk+ViZt0wDBywsdCaR9XwDMc23Pb4dfPCBQ/IS8/wDDnvF+fyHuwurkx6wRI6DwWJHeYcdAOmPKAZLhVB/JoMOn599h8MAkUTp9RbCFHgER1FtewM48qUNvo0tP/Dkx7OfBi1apEggXAvRbqYmNe2PXr1BK/Wn1vCbT7I139s4BPDaWknlUCLRTKbdyWM/diQwJk6zknV7vo2T23LGcF4DsYo2ill6eZQ12R9K6BmGEF1PTw+4++cbXjHmog5Skmq4rFotdQSQD29YfDAHU+EUxTWq1XNGBOnxmabRtHNuf4jDHGMolLS3iZltZA/DFYhFExp66QSI3J7nFW47nXapAPKnKbSByxEd/9TiBp+kNew8QsqGwc6v13wGp+ifEF8cAK/O4Tnqa4hW25RA3PvwTneDFPWQj24rvyfZwVqtMxEV9LDz0GfuONPo5shQoalG1y58ov77YDGPTHI6KtNhaUdT5DuewE494DwuojUYIgorO5GlVWVYiXieUAWkjscahxTgeVrQKtOg5uIZqp3va9rRh7+TMv9mnG3rVrcpKzew5dz+vAZRnnbwajQpmq2lpEMpYEEHrcEYG+TdWfjFGR6yVQTEi9J+9jvjXDwrLGJp0CNQ/GNBm/v09cGZT0fpowqU6NFWAOlhrm4IPssSPfgCaVOGGpSYJH4FY69R02vg2s6qsaCVJiFWetzHabzgQ8PaBAWe2urG/eex2wo5FjFlt+XU/fgHaSqwOmnoJEEskTY7jrgQ0DBUoI1XAorBI6+t/F8EnLEKQQI0kKOZt5LSCb3iB7rThjwJHqCen0XYTHr7k7HAeVMoJ/BIZF/oV7dZb3Rj35vCx4anVBMURHU8w1bzBwkUCbaB/9XWOvP7MOJTEQ1Ke0U4EbR6x639mASmWPMQiiRB+hHMCYI9e4jBWURQpinpOm50aZ90z7p64EXLmxCgEdfCO8mDGvbb+DYnKUSNVgLfY0/8AcScAxl6NwCto/FuOk7lzG3Ub49aZBAIMEGaTmbwPrjp7e+GhTMRptIP4KpvET69u2HKCkTy3mfwdToYi73O0R2OA8WiVYWEiwIpVCJuJnXEY8agQRab7im/2o/GW6mdovjloE9BAsJpVBF/z73g+yce6SAkC67Hwqh87c8jbrOALySAM0CBAiVYH4kkH4DBmAMhShjbp9l1+9mM4PwHYw+lVBvae+Nwxi9LhVOB/O6H6Q/fgK5xrhK81emYnmqXkEICSB2JOmelpxTcoSVZjtM/x5Y1OrwFCjIc5S0tIMsouSdXXe8e4Yiz6B0Ij53Ti5iV6STYdtJ+BwC/kgPOk9czP/Tj9mNmdy0FZlgTAqgXkCOtokyP24oPob6H/ADavTK1AR4ms2NzpI79oxfgCYZZAmwNG6+zaBb9WATTrFWnmNyL1UI6xb4Ycp1YMgswiTNRIE9Dhq4N9R3H4DrEi+OBtADSf6joYsR8N+3lgOD2uziBb6VL3j9UHC6FXddTcw3NVCRAm0ffhrRBuDAP/ALfe97+wb4WimTEg9D4ER++1sB5TzBA+sZEfhkO/X2zYYdr1NUkM0gLZaiDefv39sYZqEGIVgAL/AM3JkiDP+mOaQuzGRNsv1BNyPcTG9x3uDtFtQfcnTYF1qdG6A9fbfDdGkVYEL1/EkW/TtvhVBZVxG6n+hKjY2gGWsdhhoUeoAgk/0FQmQPz/ANmAd8CDdJEnamdp76/KceCiwSAAN7eEdx1jXhQWZtyzMGi87W3a8AbgdsIpLpmBBgi1GptaAea/1viO1wWKMPqCAQfxZmDaJ17wd42w5lKVn5YkG/hle8/WJPsw3l8hMNyR2NJ1Npg3fvfBWXymkMOW4iwI/wC44AAAQAAdyT9DX3gDvvb+OqkUQTF40/gq/YdJmIMe32YfXIN3Tys/382FHJNYSkC8Q+/X62AHZQFmD2/BViZEzaZ6iPfv0SU5ho7wJpVzBnvMfqGDKHD1A5hfyLx97HDvzNIiDEg7t0264Bjh/rN9/JUXr3Ywfdg/DNHLKpkD7yf1nD2A7Fa/2OT8fW/SH7sWXHYCtf7HJ+PrfpD92PP9jk/HVv0h+7Fmx2Agsp6Nim6uK9YlbwzSD7RGJKlktJkET7Cf1nzOC8dgGtDfaH6P+uO0t9ofo/64dx2Aa0t9ofo/647S32h+j/rh3HYBrS32h+j/AK47S32h+j/rh3HYBoo32h+j/rhkZIXPLJmeXed+vmcF47ABfyevZf0f9cLGTtHLF7ae4g9e2CsdgAhw9ey/A/vw6mXIJIIBO/L/AK4Ix2AYq0CylWIIIgiOh364G/klf4L9P7WJDHYCO/khPh+d3Lfa7knCzw1f2fW6EkD1u5ODsdgBstkwhkeffrBO5PbBOOx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9728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 </a:t>
            </a:r>
            <a:r>
              <a:rPr lang="ru-RU" i="1" dirty="0" err="1" smtClean="0"/>
              <a:t>Згодом</a:t>
            </a:r>
            <a:r>
              <a:rPr lang="ru-RU" i="1" dirty="0" smtClean="0"/>
              <a:t> вступив </a:t>
            </a:r>
            <a:r>
              <a:rPr lang="ru-RU" i="1" dirty="0"/>
              <a:t>на факультет </a:t>
            </a:r>
            <a:r>
              <a:rPr lang="ru-RU" i="1" dirty="0" err="1"/>
              <a:t>журналістики</a:t>
            </a:r>
            <a:r>
              <a:rPr lang="ru-RU" i="1" dirty="0"/>
              <a:t> </a:t>
            </a:r>
            <a:r>
              <a:rPr lang="ru-RU" i="1" dirty="0" err="1"/>
              <a:t>Київського</a:t>
            </a:r>
            <a:r>
              <a:rPr lang="ru-RU" i="1" dirty="0"/>
              <a:t> </a:t>
            </a:r>
            <a:r>
              <a:rPr lang="ru-RU" i="1" dirty="0" err="1"/>
              <a:t>університету</a:t>
            </a:r>
            <a:r>
              <a:rPr lang="ru-RU" i="1" dirty="0"/>
              <a:t> </a:t>
            </a:r>
            <a:r>
              <a:rPr lang="ru-RU" i="1" dirty="0" err="1"/>
              <a:t>імені</a:t>
            </a:r>
            <a:r>
              <a:rPr lang="ru-RU" i="1" dirty="0"/>
              <a:t> Т. </a:t>
            </a:r>
            <a:r>
              <a:rPr lang="ru-RU" i="1" dirty="0" err="1"/>
              <a:t>Шевченка</a:t>
            </a:r>
            <a:r>
              <a:rPr lang="ru-RU" i="1" dirty="0"/>
              <a:t>. Брав участь у </a:t>
            </a:r>
            <a:r>
              <a:rPr lang="ru-RU" i="1" dirty="0" err="1"/>
              <a:t>літературній</a:t>
            </a:r>
            <a:r>
              <a:rPr lang="ru-RU" i="1" dirty="0"/>
              <a:t> </a:t>
            </a:r>
            <a:r>
              <a:rPr lang="ru-RU" i="1" dirty="0" err="1"/>
              <a:t>студії</a:t>
            </a:r>
            <a:r>
              <a:rPr lang="ru-RU" i="1" dirty="0"/>
              <a:t> </a:t>
            </a:r>
            <a:r>
              <a:rPr lang="ru-RU" i="1" dirty="0" err="1"/>
              <a:t>імені</a:t>
            </a:r>
            <a:r>
              <a:rPr lang="ru-RU" i="1" dirty="0"/>
              <a:t> Василя Чумака (СІЧ).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З 1957 </a:t>
            </a:r>
            <a:r>
              <a:rPr lang="ru-RU" i="1" dirty="0" err="1" smtClean="0"/>
              <a:t>працював</a:t>
            </a:r>
            <a:r>
              <a:rPr lang="ru-RU" i="1" dirty="0" smtClean="0"/>
              <a:t> </a:t>
            </a:r>
            <a:r>
              <a:rPr lang="ru-RU" i="1" dirty="0"/>
              <a:t>у </a:t>
            </a:r>
            <a:r>
              <a:rPr lang="ru-RU" i="1" dirty="0" err="1"/>
              <a:t>газет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«</a:t>
            </a:r>
            <a:r>
              <a:rPr lang="ru-RU" i="1" dirty="0" err="1"/>
              <a:t>Черкаська</a:t>
            </a:r>
            <a:r>
              <a:rPr lang="ru-RU" i="1" dirty="0"/>
              <a:t> правда», </a:t>
            </a:r>
            <a:r>
              <a:rPr lang="ru-RU" i="1" dirty="0" err="1" smtClean="0"/>
              <a:t>власкором</a:t>
            </a:r>
            <a:r>
              <a:rPr lang="ru-RU" i="1" dirty="0" smtClean="0"/>
              <a:t> </a:t>
            </a:r>
            <a:r>
              <a:rPr lang="ru-RU" i="1" dirty="0"/>
              <a:t>«</a:t>
            </a:r>
            <a:r>
              <a:rPr lang="ru-RU" i="1" dirty="0" err="1"/>
              <a:t>Р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об</a:t>
            </a:r>
            <a:r>
              <a:rPr lang="ru-RU" i="1" dirty="0" err="1"/>
              <a:t>ітничої</a:t>
            </a:r>
            <a:r>
              <a:rPr lang="ru-RU" i="1" dirty="0"/>
              <a:t> </a:t>
            </a:r>
            <a:r>
              <a:rPr lang="ru-RU" i="1" dirty="0" err="1"/>
              <a:t>газети</a:t>
            </a:r>
            <a:r>
              <a:rPr lang="ru-RU" i="1" dirty="0"/>
              <a:t>». Як </a:t>
            </a:r>
            <a:r>
              <a:rPr lang="ru-RU" i="1" dirty="0" err="1"/>
              <a:t>журналіст</a:t>
            </a:r>
            <a:r>
              <a:rPr lang="ru-RU" i="1" dirty="0"/>
              <a:t>, у </a:t>
            </a:r>
            <a:r>
              <a:rPr lang="ru-RU" i="1" dirty="0" err="1"/>
              <a:t>своїх</a:t>
            </a:r>
            <a:r>
              <a:rPr lang="ru-RU" i="1" dirty="0"/>
              <a:t> </a:t>
            </a:r>
            <a:r>
              <a:rPr lang="ru-RU" i="1" dirty="0" err="1"/>
              <a:t>статтях</a:t>
            </a:r>
            <a:r>
              <a:rPr lang="ru-RU" i="1" dirty="0"/>
              <a:t> </a:t>
            </a:r>
            <a:r>
              <a:rPr lang="ru-RU" i="1" dirty="0" err="1"/>
              <a:t>показував</a:t>
            </a:r>
            <a:r>
              <a:rPr lang="ru-RU" i="1" dirty="0"/>
              <a:t> </a:t>
            </a:r>
            <a:r>
              <a:rPr lang="ru-RU" i="1" dirty="0" err="1"/>
              <a:t>хиби</a:t>
            </a:r>
            <a:r>
              <a:rPr lang="ru-RU" i="1" dirty="0"/>
              <a:t> </a:t>
            </a:r>
            <a:r>
              <a:rPr lang="ru-RU" i="1" dirty="0" err="1"/>
              <a:t>партійно-бюрократичного</a:t>
            </a:r>
            <a:r>
              <a:rPr lang="ru-RU" i="1" dirty="0"/>
              <a:t> </a:t>
            </a:r>
            <a:r>
              <a:rPr lang="ru-RU" i="1" dirty="0" err="1"/>
              <a:t>апарату</a:t>
            </a:r>
            <a:r>
              <a:rPr lang="ru-RU" i="1" dirty="0"/>
              <a:t>, через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зазнавав</a:t>
            </a:r>
            <a:r>
              <a:rPr lang="ru-RU" i="1" dirty="0"/>
              <a:t> систематичного </a:t>
            </a:r>
            <a:r>
              <a:rPr lang="ru-RU" i="1" dirty="0" err="1"/>
              <a:t>цькування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боку </a:t>
            </a:r>
            <a:r>
              <a:rPr lang="ru-RU" i="1" dirty="0" err="1"/>
              <a:t>офіційних</a:t>
            </a:r>
            <a:r>
              <a:rPr lang="ru-RU" i="1" dirty="0"/>
              <a:t> </a:t>
            </a:r>
            <a:r>
              <a:rPr lang="ru-RU" i="1" dirty="0" err="1"/>
              <a:t>владних</a:t>
            </a:r>
            <a:r>
              <a:rPr lang="ru-RU" i="1" dirty="0"/>
              <a:t> </a:t>
            </a:r>
            <a:r>
              <a:rPr lang="ru-RU" i="1" dirty="0" smtClean="0"/>
              <a:t>структур, </a:t>
            </a:r>
            <a:r>
              <a:rPr lang="ru-RU" i="1" dirty="0" err="1" smtClean="0"/>
              <a:t>потім</a:t>
            </a:r>
            <a:r>
              <a:rPr lang="ru-RU" i="1" dirty="0"/>
              <a:t>, у 1960—1963 </a:t>
            </a:r>
            <a:r>
              <a:rPr lang="de-DE" i="1" dirty="0"/>
              <a:t>pp.,— </a:t>
            </a:r>
            <a:r>
              <a:rPr lang="ru-RU" i="1" dirty="0"/>
              <a:t>у </a:t>
            </a:r>
            <a:r>
              <a:rPr lang="ru-RU" i="1" dirty="0" err="1"/>
              <a:t>газеті</a:t>
            </a:r>
            <a:r>
              <a:rPr lang="ru-RU" i="1" dirty="0"/>
              <a:t> «Молодь </a:t>
            </a:r>
            <a:r>
              <a:rPr lang="ru-RU" i="1" dirty="0" err="1"/>
              <a:t>Черкащини</a:t>
            </a:r>
            <a:r>
              <a:rPr lang="ru-RU" i="1" dirty="0" smtClean="0"/>
              <a:t>».</a:t>
            </a:r>
            <a:endParaRPr lang="ru-RU" i="1" dirty="0"/>
          </a:p>
        </p:txBody>
      </p:sp>
      <p:sp>
        <p:nvSpPr>
          <p:cNvPr id="20482" name="AutoShape 2" descr="data:image/jpeg;base64,/9j/4AAQSkZJRgABAQAAAQABAAD/2wCEAAkGBxQTEhUUExMVFhUXGB4bGBgYFxgfHhobFx4cGBgYHRwcHikgHR0lHxwYJDEiJiktLi4uGiAzODMsNygtLisBCgoKDQwNDg0MDysZFRksKywrKywsLCsrKywrKysrKysrKysrKysrKysrKysrKysrKysrKysrKysrKysrKysrK//AABEIAMAAiAMBIgACEQEDEQH/xAAbAAAABwEAAAAAAAAAAAAAAAAAAgMEBQYHAf/EAEcQAAECBAMFBQMJBAkEAwAAAAECEQADITEEEkEFEyJRYQYycYGRQqGxBxQjM1JiwdHwQ3Ky4RVTc4KSk6LS8RYkNINEo+P/xAAVAQEBAAAAAAAAAAAAAAAAAAAAAf/EABQRAQAAAAAAAAAAAAAAAAAAAAD/2gAMAwEAAhEDEQA/ANvUpo5n6H0gTNPGGWK2qhD6t1AchnAe94A0/a0pCilawkipfy1t7SfWE17dw4vNQPFQ55fjFV7QzsYMUlUuWmdhcqysZEZpcxI4Ac2lEl+nSKVhu2WKXL2fXDviTN3mSSkklEzKkoSWBLHU3gNhVtqQCxmJB6nrlf1pB5u1ZSQCpYGYOlzccxzjO8ftaf8APsNh6fSSCtT4eWZhWlSiGS7M4GsM+0+29o4XD4SZiU4dM2YsylSwhJGXvMHpmUyaW4YDUDtWUyjnSAjvEkMlyQH5VB9IJ/TUh23iXchnq6WcN0cesUmR2mKpGOm7zD5gpEtEvJlMucoqARNKgyhmIqeSjSIHD9ulI2ctYl4Y4uVP3S1ZRkTnJaZQWOUjqRAax/Skrd73Ond/bcNyv4wkrbuHDvNQGd+IaX16j1jP+022cThsLiFCdhFqlGXxJShlpW7CYiuUAuQdX0aCdqe1kuVhimTu5WKTLTNWhclJSsLAdT2bWA0I7ew7E71DC5cMGYGvmPWDp2xJKgkTElRsAQ5q3xildk+0RnzAmaqQlKZG8myTLZWhEwFmILE+kNuwPatU7GzJE/cELTvMPkyPlJJZTDvMx50gNGmYpIvTxaC/Pkc/ePzhJeZ1lIBLh35NEds6ZOJPEFEfafX+6OvugJb58jn7x+cAY1BoDXy/OFZiglJUdA58orGA7QCfPmywoKQqQmbKpVNwoHkXymAtKFPAgsnXxgQHMRbzig7e2UvElITkQqWkpzJUkLAX37sySwtdovG01sh+o+MQRxKFV4T6eH5wFU7Ydq17Pwad3uhMXlQkLOcKTLSd4p7qDZQ/3hFW2ttaZIxsrAzZOz1oRMQgNIZhNUkrygmhL+sPvlD7HT8fiBNlTJQQJYSkKUepLMGaogvaDshNxG0hi0TZOQTJS2zVZBB9+Ut4QU9272vRLx6MLs/DYVMyWrdCbMB4XPEEgMyQ5evOJLY/bjD4yZiJeLRImpwoVMlzgKKCKKVlU+U8iCXitq7BTV7RViZipKpKpylqQSXKVPQhusS+3Ox8n5uqTghKkicpInLKiTuwXYflSAheyXbZU3Hy0YmRhEpnTAVtLZWYg7skm54mdvaid+ULtbKwc84fC4bC72Ykb5cxPCyu6CkDi5uTSK1tfsBipk8TpeJkrIyspsrFFE0S4owiQ7X9j8RiscMSlckBkcJUXdFVAUtAWL5PNoScUcVhlYfDLw8spImS5eVMw1BzJNKEEitopW2u26ZeJmok4bBfNc+XilB1pQWPFrUFoeYbszisPMxeJlLlbyaFpRKQtgN4auSw4Xp1hrtfsNOnSMPLQMOg4dBSWmklWZiX4aFx7zAah2qn4TDYReKTJlFW6CJZKRxBY4EdU1tFK+TbtYcVjhLxMnChSUHdmXKyqSpNw/h8IJM2RjMThsFKmzJcgSC6ySFEqRSW4djY0eI/ZnYvEycenEpxElYTNC1F2JCjxUFA9YDbZc4Ovx/AREbHUM910tm605eHpCBx4Gck0f8ACInA43iDKSD5l3v7XhBDv5RO0MyRJWlCFgKR9amyS9QfERCfJKqX82xKmG9chStSGJA+MSHbaQvEYVUuWRmvXkLjxiv/ACb7PVJlTZpXSYGCW+y9T6wGt4dTjzgQ32Qt5YPUwIBt2o/8dQ5kC7XLXFvGMyX2WkFuBFBT6U0er1FDSNI7YSirCrCbum3jGSzkTkkp3vEkcVF3FzTS0BJjsnIIAyS2c3nn22B/hEJnsjhiFPKQxBcb5VXcnr+hEKifOUQ00MfurubeUWPZeKVh8NMmTpaZy94hKQql0qJYnwgpfB7GlylKWhMsFScqnmkuOTVhBHZnDptIkFn9t7kmlH1MLHtVJc/9mLO/0d2du9fSBL7VSTfBAeO7/BUAyl7Cw39RLLHUk2sbQqNiYcgJ3EpupLB3fSlz6wvM7UygKYJJL2eXyc+15R1PaqSX/wCzFOe7rag4v00Ah/01hmI3Miprxm9uUFmdnsMCHkSTTRTgP5UMSOze0UmZNloOESkLUASclHLAUJqYc7Q2glClpRhpCmWQASU8IFyWNc1PCCK+rYGGzBW4l00ctpU0qaD0hVHZ7DF2kSgALZiB4MzeXSJORtcE/SYTDpTWomPQd09wX15Qhi+0CApBRKwZlls5UtiA9Sk2NCk+fWAeSpQQkJSmWlIDAJmACgdqJg7G7I/zh/tiOT2kSVADC4Q3zETgcrPl9l6nKDyzawU9pUjMDhsHmAtvxd2A7tCzaXLQElPRmACggitN9y58MN5EtErhQhKRyEwt/C0ISe0IXmyYXCEgBiJuYOXBdk2pzrWzQvM2xxMnB4cpcVMxqNUgZTq9PCCrz2YmZpAP3lavr4CBA7Lzs+HQrImW7ulJcAvViweOwQ27bYhUvCLUleQgp4uDn98hPvjMF9oZqh/5AHdNFYT2szD6z9yurhtY03typsIurcSfZSr2g1FUjOpSS9JzgMSPm0ouABSgpZ+jwFoQmjkMSA7s7tq2sS+x5CShYIRVQHEBdizVFYq0zb0sGxN7NVuXOJ/sftVE+XMKRlyqT3iBViR8ICTVhkWaSC5oWfQN3h+h1jszDIegk6uktzP3gzD8YXzVpuyASb2Fh7X66QocSpNM0oMNT9nvDvdU+HnAMhhEtaTZ3+L8bmtH6QZWGQx4ZLh+VGeh4r8z7oefOl/alW9LV71nf3RwYpbPml2ryd2vmgG0jDoCx9S4VozuCdM/Q0/KKBtvDSULWpRU5WstmP2jYRpcrEqzAFUsjprXQZoxnbO05Zxk6XMzJWFqZxQhzbnAOsOcOunF1GcvDY7JwxJBkuOijbnCRwkt3SWVzr74f7OSFzEpKhU16c/WAcTuzslLHcLyhilTlg/l090SWD7DSjOSyCyhmWrOXuCGfr8It+KxiZUlKaVYeEQuOUlfFvFhTNRRrAHlfJzhZblG8S92WKs7ez1MQPaPY0rCrSklSswJbOXAHPSLD2Z21MKlyVnMEsyjdi9+cKbXwkpU4zWUZhTlJUqgA0AgJbselAwqMj5XLOXN+cCE+xMnJhEDqr+IwIDvbNIOFWFWdLnlUVjJZW0FmZkRLWUJPfpX0AJHr741jtvLzYRSXZ1JDsSzqFS2nWKNgcUhCQwVlIDDdrcFnU4alx1cGAg9r7NmI4lEBLuFA89bOPOLT8lqnl4ks7LSWT4KD2rzZobTcQmbmQSWUGDoUAD4kRLdg9mbhE91hQUtLZasyVXoYC0qT/aHXu2Yf2bP06QUIo7TDo5TWwr9X15aQEMftMB9nm+Y1l3HLWOKWOLvOenMuS+70pAHZyCBMF6ZaB6ay/iY4pPSZb7Joxt9X+vfBgwHtMCNA9wQQMjmgGnTSEuFq5i3CzP0BpLrQeHrAOZUtOYF5mY1qinmcjD3RhXyjyt7iHzMpCl5SNAVEfhG4SyHD5iXBqNXbRHn5DSMZ+UnATErVMSkFOZQJ5OokW8TAM9hTZkxOWilJudW59Yn9nBJcLRXQEEH1ir9j8XKq6XmJAcqL/4RYRc5O3UKIQoJUfePAi0Avi9pTJikSpjIBSplauAGvBpEpKsrTVApuT7USklMlaeJAUnQk1EIS9iozHIql219YBlhcaJc2Y9iw9Nel4czu0qJgyJyqNqE8POoiVTIQlJyoA52J84oCUBOOmJAypNW8qgQGxdnUpEhOWzlvWBBOyygcMhrV+MCAQ7ZqUMKooDl00yZ9fsuIzj55Py5hIArUHBrzFxoM/MH1EaJ26xAl4OYshwGJvzvSrRm+AxylqRxggkMoOzHnATmyeNJ3kkJUlnJlBAU4fhBJLCgveLRsJAShWUBLrDsmhoaFkmnWnjEPO3ElZJ+lykuCWNhpYtWLDgZSQZhlp4VZCwZ/afvFuQgFgqoZRqA4yM97/R05NT1jgVRgosHvL86/RsP+IKrOztpf6HvdOsKDMHFT3q/RVGj/wDHjAFJYniYAAURyu30dYCS1XqKsEcmf2HB6XqekAZ9ffuujn0gISokOWBFVfQ0OrUNbaEVgDSBUcRejcFgK33dKPf3Rnm3NmYl543C5gWpTJdNiSXqbNGkS5RCnC0k0ccNvJL+FYTVNYs5FSankS1N5b8x5BhOG7N4+V/8R21dAP8AFElJ7JYlRCxJXLUk1CinS9lVjYAupqqgrxO2h/a6GFxlf63w4lW/xVPWAzpOBxVAJZIa4Kfzh9JkTwARKLjqmr+cXelt71FVW4tc1b+70JlBdp2jd5fL9+ArmVZB+iUKVBKfziuYvY875wViSSCLunz1jSVAEsJovZ160A7/AE/TwEpT/W0Zu8vW3tePXrANuychSMMhKxlUCpwfEwIlMP3RXN1D/iTAgIPt5Kz4Kal2dgCeb0jHuzGNRLQErScwUQcptpppGz9rwPmyn0Ukuyj3S9kkEilvjFA2dgUTUAy1USKOjEJNQBXOsE0GtvOAfYeTKUWTMLG4La8jEz2ZUUqxKSSpIUjK6mZ0qdi4iGlbJUkuFpfrvDboZkWbYAUmXMzqSXIqlLWBP2vxgJE5QappX26ULWK7/i0clq42Ka5qkLpU1pn/AAjiltUlYbQq/wD1Y6x1S2JfOCGoVaVIB+kr/KAKlSWqKf2mgdyOO38uVOilCkae2TX2rroARX8YCjTvKsK5jrUftPH0gyFNlLrZ6up+7/7LVNK2rpAKSpJcHIQKXWXare3+vgUhQNVBiTda7UsHow5dIEhXEKq0rmoRUW3h+EA3tLYE/GulNIBMvlqsM1GXM66u94UyqJIKhqAAtemlDXxjgT/Z0Z6efKhDc9NIKhRqo7oPr1uNOYgFQkqfMsA6ZVL8NFDWAoBqzfesXp9vp8YTQilN0KvQaKDPbp5+UANxMJQFLcutOsAsw4vpeb1VQ1+9TygJAA+tFhqrn+9z/KEQHPFujq/IeDV09IBScv7Juf8AFp+6ICQkDhDFxzcn4kwI5hDwi3920CAhe3KiMIspUUl01SVg35oST7ozTCYlUxWWbOnJBYvLXinZaVKLZpIFGYV8WLA7Fj5qUoJWQEi7xVl9pisqRIwv0iBmUmYwdA1Swve8A3ws0LQlSSSCAQSCC3UEAg+Iib2OOBdWqNSNDyiodo9tonTkCQSkEAAlwCTWjXZw8WzYOzJksKCspJKSCSSKZgSHFCIB6cw7qwXOq10I06isBDsnjqKvnmEXHO9jQ84dS8GzdxhVggDkfwHujhwQamTQdwaWgGrEJqoAtQ7yZ+vPr0jqSoOSoZga8a24q2tf4t4uk4RrZQeYQIL8wDMAj/LT8POARkhQUniBqbrWXcBwx5fpoLuw6uFTly+X8d3+cO04Xu93hqOEa8uUMlFLq1u7jl/6/wA7awBkyWbhI5EJsXA/q+G0GQBQGUG1LKfxbIHvCUsoBcgEHmB50EsNc61hQzUXMtFbsCTflk6wCmZLuZVdTlVY9cnjSAQKjdJ1Aoq2vsUsnx8oTXORR5aGvrR6fZ6R0zkJdpaNNCK/4Lgj3G0AckGu6Gtwrp9zVzHMwqdyHPRVeb8EEXOlgVQjI+r+ZAy1pyjomJcDdI5a0cP9igr8eRgH8g0s3Sv4gRyOYRbpBAA6DT3CBARvauWDhlZrOCatYveMq25jJpIUZqsykkEijpFhTRjXnGpdrwThlAPVSQWd2zB2YEkto3pGdTMApSUBUkuBX66hYWO6c1cWFAPIK1gsVMUlCAkEyyVA6l9HvGwdlduTMQmYpaGKMoYPdiTYPFGwGA3a826UKNRM001/ZDrFx2AlO7mkJUOIE50lNgWIdB+EBYhilfY/j8/YhKZLS7mSkuKnKSeYHctCBynQUqDTSx+r0A0tSOSslHSgiiSaMLWO7EApuUEcUhDCwyGn2QODmT4QrKW3dlBJarJUKXbufvU/OGaCkv3a00uQ5/Zep61juZDMpgmwCWNhUgbvqffASCMQSWKWFn4r/wCEBqXflzhMTUgkZlPUWDCt3A06whLlhwWliopmTRiWAG7BpmLDr1hwcIXJB8Krvf7TM8A3MwKJyzKPQFIpzq1o5vOUz1RU1Lae8QriUTZaFGUhMxThkqUbOxdSlGwrDVeMxWYgYRJD33iRTW5vaAXEyo+k0FMt/Cl9PGDpxT0zI8cqm587198IKxWIBb5qFciFpFglxU0qT/hgi8XigEkYVJcVAUmhdmqa0YvAOl4oMKpr9xTfr+UKoxaGehs5CS1Yb4XFTSr6WUmWHIDqBNA+h16coP8APUgPvZLXJ0YAK+1yLvyIgH0pQIcWjkCSpxcHwtAgIjteB82Oa2ZL8KlOHqAEl3IcPpGb7C3OHOdQWrgATlw2JSQGKlOFFTuCmjOCCNWGidt0A4RYUCQ6bIUrW+VJBMULZmyZi0iZLnIC3Uc6sNNHfSluFc17ufMCjOQtCS4cRK7LWyF8WWvJ9DpEWAzPf4xK7K7irUIZy2h6iAcCYQzzDXXJz1FGb+cdM9neY1Se6NQG8tYBUKhwTpx0pRm3mru1o5foK1Ky3MBxNvf+UB1c+n1gH92ri7i947vKtnLlwOH0freE0rFK0Arx3rX9ry5w6UEOQc3UmaaNQPxvWAQlTnUPpHrbLfwiFxEvaGZeVSMoUcvEu1SLI5NE+FozAZVA8jMHwz/hCS0Sy/CnvFw0qpUWIvctrfygKqrC7WKwROlhLtlaZ93XJ418eUHRhdr1BmySWNhMAd6ezWkW2XO0zMzDL9H6UVAGJeuZnLfs+le91/VICnSsLtfWdLJzN3ZgA7v3fGvU8o4MNth/rpNCH4JtjVhT3xcxiSXZRFecstzsrRvfAOJILkkDqZd7s+a8BTThNsBwZ0kkElwmaxFKCl7169IdfNtpAkEyjUgMZmge+Tkw8os/zgt3j/8AXT/V1HqIBxJcjNYX+jq9jVUANiCZuU75s9XZ+dLgH3QIdyFuH/L8C0cgGe3cAifJMuYnMkkFq6FxaKxP7MYQFjLdy5Yq55nLHmxi4Y5LoNWiN3qAgqQUkAO41oTeAhcNsKTLLyUhKilnclkitn5xK4ealEneJzKqCzKrldxw+Bu4g2yJwm4cTGSFLQ5A0JFoY9kUGdg0DOUqClO3LMsMfImAV/pBYAzSZgLaZy3+utSK3v5cG0VZkpVJmd5ixUWGbKTRfEx8WhRWxJUuisStNjxTAHy0TfwA6tHVbKku/wA5IdyBvBrfXnWATm49QoJMxRJb9pYUStyugIctegfSDL2gsH6ldnus3SSk0VqQzVIZyziHcvCYdglUzMQBUzCCQKg0IGt/CFFScMX408RctNNa5nDK6G3KAZSNoqCgFSZg4gD3y1ia5rVf3XESO8Na6kCp0v8As72/OCy5WHzlljMGBAmmjEMGzcwB7tYBnpBfPZTNxV6AZ292opAHWpTmv+o0Jc/1fQx3PQ16XPIl+5dw3hCSZiQBxg1LHisGBbj5fERze2Odye6OOrdM9dfTpAOAohRD0JpU69MjctYTRMUaP0NTqwfuXv7oOrGhyMybhqc3b2qxz55TvpevsnQtbM9GMAEk0D1v3ixu4JyWt+hHFLOhcWDqINbU3cG+euzKDEt3XYmz8XURwY2jlSW/dNyHrxQDuVb9flAgSVOP5NaBAM9uTQmU5D8SRYm5bT4xVcLj5KJAlhC8irDdTO6wLHUUOsXPGYRM1BQsOk9SLdREb/0xhvsK/wAxf+6AhcDtKWiUZKEqZ6PLmWNg56ekTHZjDJlpWEJYOOfXnBv+mMN9hX+Yv/dDvA7KlyQRLCkvfiJt4kwD0iE1yXUDmUG0DN8I7uvvK9YG6+8r1gElYWjZ1ijOCKdbXhjNnKSos5rR1LslrtKNy/lWJPdfeV6wN195XrARcqcp8vF3hqvXvOd0AwIpzc1EPDKX7z7fp7H/AB1hxuvvK9Y4JP3lesAhMziraiiVPTUtl0pCEuaspqlY8y7Fn9i4engbQ/3X3lesDdfeV6wDEzVn2VPfvGxZx3LilPGDGastwrD1NT0Yd3xh5uvvK9YG6+8r1gGomMKiY4YnW7Udg/8AzAVMHOZ7vGv60hwvDghiSQdDUQl/R8upyhyGNE1Adha3Er1POAcSjTXzjkdlSwkMLQ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pic>
        <p:nvPicPr>
          <p:cNvPr id="12" name="Содержимое 11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2643206" cy="3734053"/>
          </a:xfrm>
        </p:spPr>
      </p:pic>
      <p:pic>
        <p:nvPicPr>
          <p:cNvPr id="19458" name="Picture 2" descr="https://encrypted-tbn1.gstatic.com/images?q=tbn:ANd9GcRyAx7ouMVEJ9qaGaZ_5ePp_YEAapGOcITv5Y7-jWnVHRBudC0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428868"/>
            <a:ext cx="2652035" cy="3746526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TEhUUExQWFhUXGB0YFxgYGBgYHRscHBsfHBgbHxwcHyggHB8lGxwaITIiJiorLi4uHiAzODMsNygtLysBCgoKDAwMFA8MFCwZFBwsLCsrNywsLDcsNywuLCw3LCs3LCwsKyw3KysrNywrKzcsKysrKysrKysrKywrKysrK//AABEIAQsAvQMBIgACEQEDEQH/xAAcAAABBQEBAQAAAAAAAAAAAAAEAgMFBgcAAQj/xABNEAACAQIEBAIFBgkJBwQDAAABAhEDIQAEEjEFIkFRE2EGMnGBkQcUI0JSoTNTYnKSscHR8BUkQ2OCorLS4RY0RGSjwvElVIOTc6TT/8QAFQEBAQAAAAAAAAAAAAAAAAAAAAH/xAAUEQEAAAAAAAAAAAAAAAAAAAAA/9oADAMBAAIRAxEAPwDccdjsMUaC6RyrsOgwD+Ow383T7K/AYpWcz2WeuadHiFIValTStLVP16IZQA0yBSqi0XqNcROAvOOxRhmKP0w/lOmfCVRWICg0yulGZ4aEJqA9F9ZgZgFfMlxfJPUKjilGo1SpS8NFanMh7oApltYISPIG5uQvWOxnh4vllqhW4vlhpqM1QMUUiGpfRQWgDkqgzt4hgSARJ5ri2VShlW+fUNAI11tdOKy0wFqRuJNQoDcRq3mxC4Y7FG+cURlEqtxSkEaaaZhggVn1JJEvBYeHUsLDW0ABYwf6W5ilQCO+bp5YFKiqHVQjuVhW1G4KmCBeb2PQLVjsVZ+FP4XiHOhafhOdegKoDhytTUz2CBqcSZ+j3ucecI4hQqPUelnsvmKay1RQabeFTBqtIKG3rUxLSIpnvYLVjsUgZhM1Vr0snxGi1RuYIFDGiqAK0BWH9IVmY3IvbCuM5mjQbTX4lSovrD6XVBALVGCC4sQyi8/g/OAF1x2KpRWklSktTPKXrOalJG0IXQoVVFWZIDaXkzJBGxgB8RanlNCZniSU2NNgDURV1E6wHWTBKlkJB1eovq6jIXfHYjchwvw51v4nKBzKOjMZ7SQyg2+qPd5SyocazCg7AKm3SZU3+79ZCTx2K8tZCSNNWxifCp+f5F9unl3xIrw5T9b+7S/yYCQx2AP5MH2j+jT/AMmBKApPUqUkqTUpaS66Kdg06T6lwSGFuqkdMBNY7AWTAkHSoMMDAjZgP2YNwHYArZsqEVQCxEmTYAC5Mfx9wJ+IDPZh0aUUMzINAJUcwIkXIt6vboJk4AHI+ltGsoqUsyrUw5pGoRpQuJMcwEKZWHUkE27YiuJeg/zrPUc/QzHzerQ0oyeCKinRMaeZQJViDuOo84yp6OVXzCVqmWr1GRkb6QZMIQjT9SsB3IgWNzIsSvlC9K6uVybVqLmlWq1KSISFe4XVUgMCpGkesBFxebAM84ZSIX0hBYsVVgWIALEZh5YgWBJE2tfEv8k/G6dNKNJs1l6btmABSfKVKlRtbKABWDhV1bAkcvWcD8b9K+MZbLZPMtxAOubQuqjL0AUACmCfDv6w27YtvyZ+nNV8jnM1xCtrWg4voRSBoB0gIqgksYHmRgqufJnk6lXiHFadOolPWaiuXpGrKtWqAwNagHe51DyxL+mPobS4bwLM0qbvULVqTln0zJqUVIECwhFPtxE0PlP4jn85Ty+TWllxUeElfEYKAWZmZrGFBaABtEnFi9GvlMZuJNkKxWqniGlSzCroJdRfUsxDMGAKx03BkBQ8pnFyvDMq2ay4zOXzBq0zLvTaiiVyz01K9ajAuSCC2kKbKMWz5Tf59WqZammYdMpR+j8Ci9VTmXAZVcqCAopQP/kP2cCfKl8o+aoZ45fJ1/DWkoFSEpvqqHmPrqdlKi3WcWf5G/S6tnaFcZqp4lalUBnSi/RuvLZAB6yveMBQkzeaz/AfmtJWapk6qipTAOp6GlvChYltDwNIvFMHfFk9G89w6vW4YmVp5kVqCslRKVPSqB1Hi/OCyRUUsIs27Md4wr5SflYfLVny2TVNVO1Wq41Q0XVFkCRaWMiZEdcCZT0/zmVzmUy1euubNUUvnA0U1NJ6zQqIaarLKpQnUDM2ibBDejXFBluNcSqtWSh/vYVqiFwW+cKQukEFiYJgGTBwF6d+kWZz/D6FbM5YUW+cOAVV1FQeEJYBpNrLMkW8sbL8o3pJ8xyFWqjRVP0dHY/SPYEA2OkBng/ZOMf9GvlS4h87y4zGZ10WqqtRTSorysdJMogYROqx6YCw5HMJS4hkMpnKCVmqeFmKea1sra9BFHkAiKZXQqA6b6jLMZD+U1W4hVzTrTzLLlYo5fw6NR6TMpnNs7BYU7IL/wBGJxuDVQN7Abz0x86ca+VfPvmKrZbM+HQLnwl8KiYSYUy9MtJEG5tOA175K/SE5zh9MvPi0voqkzJKgaXvvqWCT31dsT1PIpUpU9QmFtcjeO3sGI70C46c3w/L13OqoyaahgCXQlHMCAJZSbd8S/D6g8JfzR+rBFcpUqQaPo9MiedyZvFjiy8OyiU1+jEA369vPyxXTUlyNTXb8Ynfpae1vMYs9KoIGAj/AErz9ShlK1Wlp8RFldW0yLbi8TF94xSfR7jq5njIqZYEo+VC5ogFVDrzI99zMIJvv0GK96f+lhzdOiuipSKFtYYQGYiAVuZEAwfysWf5Ga6nK1RA1ipcgCYKyAepg6iPbgL1lN/fU/xjBmAck0n/AOz/ABjB2A7EBVKugVwCPP8Aj+L4n8ULM8X0NpKO1t1XVftHW37O+AlzlVIgs5W3KXMWn9cj4DznDfld4k9TiL0iR4dAKtJQIA100dz7Sx37Be2NVPpCPxVfafwRwBnBlKjGpVyIqOd2fKo7GAAJJBJtAHswFD9PXnhfBx2ot/gpYG4C/wD6DxIf19D/AB0saNWrZaoiJUyJZUtTVssjBBYcoNlBAG37Meo2VWmaa5KKdSC1MZZQpINtSRBIgG47YDKPk6yDV854SVnoM1GrFSnGoWAO/QgkWIPYjF24L6BJwxmz+YrioMsrVEREKgsFIWSSepEAdYv0Nn4VQyyTUo5RKLgESKCUnI7AgTfC8xxJKymnVyz1EJhg1NXQkGRZt79xYjocFY09bXk67VcvmGzFauMwcwKZ8IAatQ1dj4lUyBEle2Jr5GOK+DxDwyeWvTZI/KXnU/BXHvxpR4kgU0DlX0AaPDWmrUym0AWXT0iIwHlqeVRg9PhwRwZVly1JWBFgQw2nvPwwGPenbfz/ADp/r6p/vE4kPSRhkuIA5BtDhKbDTDlaroNagMDJJMxf1iPLGpZyhlWfU3DkqM3MznL0mJJvJJEkybye+PcquWpnxKOQVHWLrl6aNcTYqJt7sBX/AEq4qM9xHI5Ss9NadACtmudQgqwC9OSYtGiN/pD2xnfpnlkTPZlabKyGozIysGEPziCLW1R7saweHZM1alY5BqlSoQX8SkHEm5IVyQpO5IAnC6uQyTKQeGASItlqStcdCt1PmCPLAN+lPptq4IlRHHjZlFokKZKuy/TC1wQurz5lxlvpAEFDKKuWr0WpUzTqvVplFqOWLypPmalj0jtjWMjlcpRp0qYyTEIS9PXTFQqzGZDPcMdKnygXtg3P55K1MePlDUTUTpqU1fTAgNpYQDBI3tfBEF8hXF/oMxlyfwbiovsqCD/eQn+1jR8jmPo19mKpwt6FJz4OS8Etyl0oJTkflFYsD7dsHfOyqaLhhYHSWHtt+rAKNRtRIne0Iv65xOZPPaluGEW5ok+dsU8IQZBvP4tvd0xK5bPQACST+Yw/ZgKZ8ruaU16KiNQVTHYAv+0/cce/JDXda9UBToNOWJkAENCx3O49x7YnPSvMpUpMnhVKlQCabLSLaWBkQxEC4gwce+iOa8LLJSKVFZQxYNTYSSxNjEHfAXfg1WX91T/GMTWKv6MOTVvvocx7WU/txaMB2M0UT/TkeRC2ufyD/BxpeMPrtmgbOSIn8HSue3qWt37+WAswT+vPwX/J/E498P8A5j7l/wD54qDZvNj7Xt0UuwP4udzHuOGBxDOSNxMX8Olb+5gq66L/AIc+2F7TPqe7Hvh/8wfgt/8Ap4rXo3m675hBWM05bUpSmJAQkGVUEXGLFxHjGXpUalQUVYojOFkjVpBMTeJ2wQvR3zDbdAh/7Memn/zB94X/ACHETlvTDKlZfL6W0sxCnUIVmXlJKlp0zIEAETEjC6nphk1Go5dokCeXcp4h3qbBdztJAE4KKrOwIAqsbxMJ2/Mx7rb8Y/wp/wCTDI9JsmVdhl2bRUFOBEsWYKCsvESdyR1x4PSnKEwMs55yhIixAJJPPMQrGN7bXWQIDH8a/wAE/wAmHSBf6d/LlS+35Ntz8PPEaPTLJW+ge6ltgbDVazmTynaemC8p6Q5Wo5VKQ0gE6iSJshEKTMEPuYggiMASFX/3Dj+wvf8AN7YYZjP4V/gn+TEplK2WfX9GvIhfduhA7+eIP+VCNX83oNzHRzsnLK6QbtJjVJFrC2CHKtVgpIqPYE7U+35uF6z+Mf4U/wDJhA4mpIBy1ELDavpGJ25Y8ibHsMIHFz1ylH3VmN4Pl30j3nbBRiLIH07DuCEt/cx6KdxNcwRuAhi8fY9+Ix+PIVUpTy0w+tTUJggckEMO4Jt1i2+HKvHFAP8ANqJYTbxovIjeI5ST7sEHrTsD48T5J+ynj0UxN8wfaFQ9/wAjy+/EeOOpP+75eO/jmfWHSPsmd97Xx1LjQYGMtl5FrVmI2J+z+b8cFHCn/Xx7Qk7A9EPePdhpmIJHisfOKf8AkwweKEEfzegRoWQHYEPJ8SCTdQsRa98cOLWn5rRBjY1W7G21rx39+AsPoex+cmXLfRNuF+0nZRi64qHobm6b1WikqPobZtXLqHX9GfPFvwR2MpzPEsrWpsIrwNJaKbAjmUj74mPPGrYxfLVdRUa+ICQROk6ewJIEg+yPuwHurJNMGvufquLk36d192EZWnlWqQGqksyxNNgvqhACY0m5n/wcEZHiBpsGI4g8jTpenIBMGfIiI95xL8N4sKxgUq6WmalMqOlpm5v9xwBfCeEoayA3BkHpYqQdtrHBP+yuTJ5VMGIDfObTfcPvFvI/AP8ACfwye39hxMUQSbXIGwzDG4ttgIT/AGSygaGU9gNWYudt9Z6g/wARhLeiOUgApzE9fnJEG0ev+3Ewam1//wBltvf5wPfh5RNhdibgZhpsf/MjywECvopldQGmetjmZI3I9eAdP3+yMJHoplR9UxE3+czE9Ye38e+dVpAMxJFvnDX3Jj3x0x6rcp6gcxPzliRAjeNovG3XAQa+imVBGpbeXzqf8f8AHuwk+i+UOynf/mu4H2x3/bie1ieYKJJn6bvGq0fu9046m5DWIJHfMNB/smel8BC1uC5XL0MxVCWWhUNTmrgFQNcSWMepcgTtHnTchxHI1o8OlTblJJXMV2CwV3GoMLFjcDb2xo2bpB8vmFI1BqLgjxTUkFWtBsLGJ64x3M+j2X5VVlAhnGgnlaQVtBAMOenba2Ak14jQLlRkhMwB49eT/exIZavlNOp8qYkiVr1iAQSOrdx5b9cV7htRKeolnq1KZEXJaAQstJJbcdtxfBOWzn0R1K8hoJKESGL+FzAElR1HSZO+AJqVMhq0/MUIJuDVqzt+d3GLhwL0T4bmqfi/N+aSGBq1TB97dQRjMi0uwG4YbEHvA374tPoN6VCmlXbmsoJA5xYTOwvv7MBIcY4TwujVan811adz4tSJtb1v4jDWR/k7TzZdluBC1qsbfndABircQquXliSzEkg+sdoPvP6sP0aiaFDEgyWJ9ltpm5n7sBoyejGRInwx6ob/AHioO241W3/VjxfRnI9aai5H+81exI6+WJPLZiKdPU4HIv8ATBfq9ot33wamYASVZWIMvNUW7S0bHtgAvR3g+WpVC9FQGKxas9SxIJsTAuBfFgwDkcyHZrg2mBUDx3sNumDsB2PlTK8XrnetVEWjxHF/ed/vx9V4xX0jyNB6lTLOoD5amGZjpgtVAYmn2LaQsxKwY3JID5jir5TMLS1ly1FUUEkhmZ9LMdQkGQ5BG0r2IxH5vjdZS1FqmkFg0lyzGFFgRB72EC/lOBuNJT+cp83CgKwaoAANIUhU362YRvbvfAw0CpVbM0dSuyrRf6oYA6pYGwtt5GSMBY/QfMVv5Vpqz1TTD1RzFiCAjwTNu18afTz1PYVYvG1Dt3nzucZ96N5JRmaNUKwUiqFvIKmk7K86iCNIgEWMyMZQlZdNMKDEA/db+PPAfS9LOU9vEjvAy8Tudu56+3BlGtTZZFZVjc/RT74tf+Os/M+WQbTpHkBPe/b24uDU1oZBQ0l8wXadJsohV1WsJDH3nAbauWBBYVQQbyFpR8dOPHRAAfHVbR/R3+IiemMn4Rx85fIpTqMumrUZYKSiKvUQQDLHvbriHzmdppVSoahch5BFgi/Vj1riB/BwG31aKrBauo7SKQ6za2EN4dv5wnT8Vf7sYrxzjz16mqoockxIssAQLHb/AM+eIjjeW8JkBnmphr9CST7bbe4YDfM89IUKxNVHUUXLDksoU6jyAGI392MOzlNagprUApiSRFQGWBAAIPkFNzHMN4kH/JwNdXNI3NTbIVxEG96YN/YYtjuJZDLjK6vA1lmYAhm5eQGYvMgXnouABFdn1LSTTqbUQsGqrG5SwuQUgKSTCgTER4ueRVnWVBkm5s97qRITlMmDe18SVLKUAavhUDTrUwKorCYqgQxP2RJMiOsYn8v6PUVSs6IsvdN51AMzAzvYEiftYCnPxekvh3gOCLvLE3Guw5QOUbXABm+FZnN0/DVaaiCA5YBTA+vGncTBjeCPPBa8NoGsddFChrUgFImEqJIUdhrxYsvwXLIiOlNAj10ggRCGeUgbEMSJ3wFDGZWBqIksBJJGkfWuZBhdAO0G3XBrZynrehSQyrFnJ06gqA3O0CWPndcTdXJ0XWoFoAuHqKuqVAAP1DBB7kHecSXBuFZcmlW8BUauCGgsSVFipPUEgH3DAaHkax00lD3KJyiooI5Z9XTOwOH6tUo0Gp7A1VBM7W0z/wCMN0qtlBqaAEQN9IgiVMDSRIJM+2PLDlDNC81B7TVQ+zYRfAP8PzIZmGsNYWDq/kbASMH4A4dXDM0OGtMeIrxe8QJHTB+A7GRUPR0JQ9UeK4lz1Y+HC6mAm1T3xONdxk1OkpAK02IgxGbMeez9PuwEVlPRRxEtJ3cspl26ljbcACOgwVmPRhmmCqiCAEUgA6SoYAkiYJt1nB7Udx4T73/nRH/fj1af9U53/wCJneRF2/KP3dhgBvR/I1UziJofwKdMhLcqt4RWxPMbWi++MwyHozmdRRaTHSILEALt9omBYX7CTsCcbjwzMVDVWaRUXvrUxynoMRn8m/zOtUlBWqUalNi4BVFeIlCIeE6kRB7TgMao5xdYA0mLG9vbO0dZtjRfTP0ip1KFfRmEfximlFcMXIrrGkBraV1HbEdxfgKGlTRFSllkIHixrc2RZZOUlmqNpifrdZMyfHuFI4RUooVRiAraqbq0SwMRAk0oWfrXm+ApvCK7mvTpOGChoZTPnIP7sTPH0ohQdIAk2Fp2xAcGzbNmpIF3Ysb332m8SPvw96W5sr4UflG3eBB+/ADUuNqGddIClSCdIYwPzriYAscTfFct4z021hQKaqSbkxMmO9x7cSp4ZlHy6VqisLKQPDeoz64HKQs1AGBGoggEG31cJThlNedlqQ1FKirrXSOu8yTYC/wscAR8nORKV8w2qZydYCxG7UyP24XnsnU0MFU6ZU6UaAQBDLYyet8SfyacNFDO1nZmk0HKCpyHRqpklpNoax5QAI3xogzEqSHX1txXBuZ5ZK2vNvIYDD+FZmQEIqeFUq6acM+kAAkpvzSB07EjFo4erhWJNQENKLzTG0z1aLb7Y0kZiBeoBB/Gr1B0gnT1INvbvGEnMETLgFdx4yzuBB5bb9esDAZDxSgUKaajgLVldc6QT6guB9ZgO24jB9ei8CmjM6tzkj1dUTJ7c22NReveGqBTYH6ZZEb7rvYmPbtgnLZmS5DK0XADg/st78BkuT4dVUHUzQ5JIDGTqj1gO0mT+T1BxKUkJQQaikCVkRpkTECfu69jjRanEImAh7fSKJ/g49Oe8lkGCNayP4vgAqVZtK8x9VZGumOgOxWR+vBVBpGpqhAmBzUyCYix07zPww1UqEksDMi410oWSB9m5Hn3OEhtgahAHXVR39mnr+3AEcOqEkyxP9tG62PKBFsH4DyLGYJuBfmQkybE6QPd7cGYDsYe2TQj8HkCWW4NVhcqD1MkSCe+3mcbhjHP5MqNeOHlrAHQx6R37/dgFZPI5ZtbZhcrqNyVqlhckGdRtdo7c3ng2nw/Ih1IFHXIKwwJmQQRfvH3YHocCqureFSyTX0sVpMywNJ0mOoImPzcOUvRnNK4bwMqI0lSKNSQQTta0QsR1wFq4YPpUnab/A4zX5Zs1SfM5LwKiM6awQvMVJZNBt5hhHljR+H5SqoXxAxIU6m0FQTpMnyvihei/AUZsu7ojHSGllBIgSoFvYfjgCOK5xPDpU1pXLoQSRA0sGW4vZlBuItiE456QVKTPT0q1Yt4iGGklgijTvNi5I6aVxM8byRFHNsSQaSxSjq7SE/vaQPbiscHyFRqfzmr9NUZFFLSpYqsG0KLHUzExbr1wA2VyVOitN2Zi8KDqBCoW9YyDJiWHvnphytQoZogCoVi4aC29mUi2xAM+fniU4fk31rrp1dM8wCtcbdbYkc6AyQlCrTNoI1Gel7DsTY9cBVKlPMZfNU6dOo9QImsCZAUK7HSGsCFQkW36TGJ70Y4XRr0GagpSgF8Coj1QHbQC5blUAlzUC9IA2PTzLZSqZYq3iqpVNfqkQyjz9V26326YRw7JfN8kjICtXXNTVeX1gARaBYW88BePRyjHEHfxTbKVBoL8qgtTKkSIBEGWg7jsZuJzEmfEUDyrJ7APV2OM5+S/MtXrPmKmkP4eYQFRo5A1AiZkDmm/wC7GiCvYc62t+FTz/J92AXTqsDdgYEkGqlrbnl7HfDfzkxHiLvv4yTfp6v8ScPisFa9QEwZU1E3gR06gz8O+GxUJ9VpY2KrUSF9nKe/wwCzmjB5lIG7eKnWd+XoBPxw5lKkhuabGYdWjp0EfHA5qmAddiPxqfmzdb3B9+CctUB1w4YR0dWj7oHvwAZJ31W/Podp+xfDj6p9Y9ydVHqB3Xv1whWmBLfHLfu6YcaQty++5OX7SOgGAQCYI1mbW1UL823qdgf4vhSG12mxmWo27bL5xhAeOr7bzlrRDE/AH4nyji1926dctY9enSw/i4F8PJ1GWJPm1M/4QNtv34PxH8OPMbsYHXwe9vwYnEhgOx8/UXr6VL01V2VfpKbWI+qWBjooE3Iv5x9A4+eK2XqsabClMyFGpCPWBnmeGM6YYxsQLkYCbocYehQZKNQRq5gCNxvBGwkn+N7LwD0yK5KprbVVpwqTcnULT3jf3jFDqZauEJNMskxJaNRYTZSd56E/V63x4vDswyKwohNQBJDLzaoAg3kQVAB74C+ejXpVXzFVKbsClRip2kDT098YstDgNOiEAWqSiCmpGk2UC/tO3x9uM59AslW+eUSaaqiklm1hzqGpStmMAAj4jGl0gpgfR2uOSqPPqfb92ACzfo/TedSVmDbqQm4Mq3tHQ9I2wn/ZigSzNSrMSbkhRJ6mxG+JN3pwo5LC/LUiBtHa3fCKYWfqfo1Qdr9fLABL6NZefwNbofWP7G6Th1PRyh+KrDbd26m+z9N/1TgmqynbRp2AKVZ2AGx7EY8XSBY04NvUq9ge/Zhf92ADPo5Q60a3sDsY/vYE4n6I0K1LSBmaYkEaYmQdU80jcR78WBeHGxUU5iTZ97kRzfxfCTwxr2peVn/zd+mAgPRT0MpZEu9N8wx8N0+lKAQxDGAABMpuRaT3xPI2qOZhJgEPT37efs/0h9soE1tCgFTEWOxmSxK9txGGKdTrqaB+XSgm0Cw7Sem2A7XcqGJaSLPSneBaN4H3Rhb5wNHMEg3ipT6d5nbyw3UrX9Ygx0ej+0ThdZh9syALaqIJJkxcbxB9hwCFq+sdRIWAT4lK02E2tJw/kqkhpJst+em36h+vDVKtMQSZm2uledtt43GHcpUkNBm2+qm36v22wAykAq12ESROXudrwB5XB7YVUJgEuxGrYnL7AT2g385x4Vk2D9rfNj2j449pwATLWM6P5tebHYeXcYDxnkyNSA2/4eASoteT379ekYVIVryYMROXgnYdAZ27YeGznSRtA+h9lvbf1vOMCNJFy83Nvmu82N+2+AO4cL2JNuvhmIsPUvfft7MHYA4cLn1rWv4Pf+rv064PwHYxLN5NX0kVqViTDI+xKlxBWQLbbAwdxjbcZCeI0wL/AD+3/wCQ9JwHpC+GUbMLGqRyk3sDuvXm+OGFy30SUvnCEDflYgldwBHZJjuDbBKZ6mTA+ff9QD44k8rkw6K4qZgBgCA1R1InoR0PlgCuB5BqdRTqEyxNt5UX235V+GM2y3pHxGuRSpZuqlTSpYs4ABPrSbwJaLTEDffGm8MyAWqp8SqYmxqMQeU7jGacLyc00VUZCxDFTHOxkA+QWQsewi8nAF5LP8UKU2fPVBqZxALMxC/ZULzzBAgzJwfmfS7OAFT84pnxFEtKtEgkaDzAxI949yavCXp1FoUqyg02bVUhiWvYab6VDK3tgd8EHiCuQcyS702sxltViQY3tJAB5bC6gYBzhvH8yQGqV8wsEllHMDzOSmo7EKUEgxY774CzPpDmqBq0qmaqFyqmmA7lj4nqxbcR95vh8cZdi7U0Qr4eiC8kvOo1FAmDYi1he3TD6Ukq16daELuJPiUxz6SA0npF5MFrTfoFbyfpPxBc41M5qqyKQh5xAJgkwZJi4xqNXizHM0lSq3hw4aJgsDABPuN/3jFSqcNo0dOsM5ZgW0yFgwSygG0hgQex6GRhluIq1f1gKGggOUNMSTAsws0k9tugwF89Hc69Vq+qoXEtoUwDp2Fj3nc9xiTV4DAswII3ajM3EbeWK56EVHCQwjVSNSlKImlbHST1IDJJIE7mcWOhWudVzE3ajEx3F97YBLtBuWUgfaoA+2464foqSZZmAjVJNIiAR2ExHXz9mGA5IkufaTQN4kdL3Ef6Yc8TcioYFoBo9T7Pf7sA4KSgA+Od95pb7x6vbD+XCwwVw1r+oY84AGA/H5YJiCTOqjfeBG3lhzKPOu5PLtNI/wCH9tsA1JEgT60CBR6TBEkfDe488II7A3P2cvb+93J79cKki+knSbEChfyEsPb0N8cBDbW7haMeX1pHU7YB9c2u3hE2g3o2i4Hr+f34410Anwbf/FtG/rbC/wADgdEJO1vNaBnr0bpfHI8xANxtFDotx625v5b7DAH5SsGJhNPnKGe3qscFYA4bubRYdKY7/ZJPxwfgOxjLpVXrxI7G2k7ggTYXESQLSRuJxs2MXp5KoBBo52Yi2ZmZA99p3Np64Cb4BWYDQy5mSNequNthpkWncx7cTGIan6PhkGqpmATc/SkEE7iwi2FN6PIVC+LmAAItVYH1i1zubn4RgJ/IfhF9/wCo4yHiFXwnpFkJAjQQxsxmReZgEb9xjUeBcOFKpIeq0gzrcsLLFh02xmFR0dQHaJJ0GeoIAt1gHbywFp4fX8PNJWgOXVvF0yQZdgbQIaCNrXGKjxGuxzPhIQSXgMbyA4Kkg3i/wtg2nUZH0ByaMyJAmQALx7yB0k4jUzCHNPVDifo4JmCulix8/wCjI/NOAO4RVVa1mctSptRrJpVU5pVdBvAhEfT9oeWCaWaghEBbS0LNyNQIN+0OR13OIjiOYdEOgw7Wmbxq3PSdx7cL4F4ocAEhyrOPeuqRPWMAR/LBdUK3LMQo6iDzjsIvbv7cEH0SzmYopUpr4qszOCGFpBtDEeqeW09cHZnLmkqQAxNNlHNdSQy6j0mD16G2Lb6M1M4aVNVWnTRRA9czfptOAM9DMjmaSUhmBU1fN31a21hW1gIskkToExtHsxYA35Xn/QXvhygKmlte+kxEbxvzQPcccQQLAn2eD5290D4jzwCXebXGx/oN+s+wyPj5Y81MLEkX/qL/AMbYUoY6pmYnagem3v7nHMGk3Y9NqHa/7DGARqn63QyPoCN/3X9+Cco0hvZt9Eb/ANn9vbDIBg+tPf6C/T9V/dgigDDgz6u0U/hC7n22wDK0yFMoewGmlv8AaHN0PeMctEm2jTa8rSIJuZ9b+J9uGvmxI0mlH5Rp0Y6RbV3GF0stBI8PcEA6KQibE+t/5wCQrCeRt/sUe353nhwUzpnQQwt6tGW6SIaLC/sPuw382tHgkmRzaKP+bob46rlidJ0SYAM06RIi0zqjsYH2cAVw9CC0qV23FMd/sMfvwdgDh1LSzcmmRvpprt+axJnzwfgOxi9Lg5kTkioMAsM3MKQFa09BNusY2jGErmX0qW06TqOoqxkDsABPS0bR7wPPC2sPmcwDB+d3MwTPv27Rg7gmRKVQzUPD9fn+cmrM+RuZk+yMVygFKFeWSNIKyNIjnkyHVpDH1e87DC82+lGZuYKwmBpIEWkET8NupwGl5Ag1AJ77ew4ywcFoKlOalXSkqOVCTbTfmttOLH6G0SM1QcrAdWgkFTdGMA6iG27bziFoZYGYQWaDJPf3YAGpUokiGrjqbIQZUiI1W7+0YeyKZYNBp5mpAAEaLCIAG8ARsIwFVyzeuF5TA5QYFhbyxO8Hp2B3BOx22xUNcW9H8s//ABVUL9kUgY8pJAtAv5Yd4RwvL189Ro0a+YRilmPhkDQkHa9wh6k3Mk4q3pMPpMyBsCkeULiR+SerGfoEQOWsRMxZKhG18RWu8O9CqdM6mcVD+Un7mxNpw4AQGiPKf1nATFblgnYQKu4iJEdBP3YcqlWBIFO8dKlyAI2H5X3+WANOXIBlpsREDt5mPjbAXhW9Q/o0P3+c4dRQJ0xDK0AAydJj6/L1iD18sNDL/kGIP1aHa3XpgHaNKfWMbAhlo3H9nyt8MNNSPUE9Z00LnradyAPuwsZeWEi5uTpo2N97zO207+3HGhOoFYt9mhuIjrv7cByUeaNOkbXFCB8DOHstTPPIN16imZn83f32wwaeprrpmWuKB6+0neL/AH4fyamHBUi0XWle2wCE/A4Af5uIEJB1avwKdrRexBvO9sccmOqAxt9Cm0wQL+c/HHi0LRo6fiV6e/zw4mUAccgPNM+EgvMzPtvPvwCHygFhT6QSKScxEX9h7Y8GUA1fRAnmAiin1pk73B695wkZMR+DHs8BPb38sPU8qOqDmBW9FRHW99tRJjvOAJySAM0LpHQaAv3jfBmAeH0ApJ0gEgXFNU3vuPPp3wdgOxh+YFEIj6wC8ENBtezdLWAnznG4YxzOcJ8SlToq6hB9bWh5YJAF79P14CIp1KrVEA1HS0sQYGljBMEiLQeuPOLPVQF1JZXHINF7zq91h23GF5LgVda41XpqGVT4tMdSbw8+UQY1YkeLpmmeaaqE0xHiUYAUkzdgYAEdLDAd6EIfnuXj1VRhBfURyGIBvGG6FLlJueaYGD/RThmYXPUqr0dCKrA81M/UaPVYkkk/qxG0MyDZRsBM94vFrYBqtmimSJlR4eklZMsXMIoHcw19gFJvAmCqccdKUgalZA1oGnZSAw3IJv1F+2APSLNMWAiFt7yCVk+wW+OJjhmVprwerWdFch2BY7quqFUXGnVUgE7wTE4CBfOE0TXcBlqsUabkFVgfcx/R3xOfJcuniOXAmyV94UyKb+ZAv1nE9keBZR6QcU0ekUmlIMEQfpGVt2aZuLAADa0R8ndFhxOgYJBSsRaSZpOdu5vbAbelc6GHNJP41JiBzTMAA2w07GBDVCTNvFS14Ht3/g45QYI0sQQR+BXuPP7sOOpDzoJAMgCkvl9afvwHtJyQ4Ib1Tu6P0Ownr52thCUAbBNPKZ+jpcw+zE9um2HKakagZMrM+Gq9Nt4JvsexwymXgiFvpmRTpC8X9hIMYD1EEDkM7g6KVt7b49FK5OhiT10UpkyNUz0BwqpRBb8HF99FM7j2zE39+E0lgEFSwM7U6cXI3v2AHu9mA98IEgaIWOqUoUdRvNzhzJ0gAw07i/JTE+5Tf34ZpZf1pSZBH4OmJ6jr1IFj5Th3JUQA/LuOqIJ8oU39mAaXLA82gctx9CoM9xfz/XjyllwAPoxpsY8FRt7+2EplwbGkvvodwd5bvp+BHWQ9cklkDErpnwTt1BljI8sA3TyoLXQAkzPgqPbJnHnzVR/RqTAgigvkY33gEfDtjw5f63hpaIHzck/4+8/HCqlHVJKISLkmhJa/TnnYD7vZgCchTAYnTBjfwwntEjfp8MH4A4fRAJhFWxuKeiZM9z1kn2jB+A7GNirlok0s2PbSB33FlvM7Y2TGNVKZN44qNXLEi0Ktz5GY9obAOM+W6pmv/qm8x9m283wfkOG0KoYr4wCsV5lCTaZAKyQQxv5nBHAKx50Ize+oNmBvPRWA2HY39uJjANcOyOmop8SqYmzPIPKdxGKjR4QbsDY9IHUfnYvWTHOPf+o4qy5ldESJjb3YDOKuQesrBFLGlUqAgbwrn43i2GRx2pSyIoqrpVSs5djItMhCpPKQTtHfY72XNceq8PzmY+b0qbitSVtLLyqwM+JpETcEnubzbA3Ac0c1Ud8wq1XqrqaVWCxKEGIj6x+GAsPE+LM+XUE6mqU5d7CR9oAW5vu92If0CX/1CgPqilV3m30VTeL9emDM5VpLRCSilAUi1grEAezAPybMf5Rog2YJVvMGfCfqdsBsXhiCRoib3qnfb7sLqOHblZDblnxNr9iJ74UuqPWeSDI8VOWAIO3e2ObXvzx3FVI37x0iPfgPaCoQdGknQdXrG5FrMYItsf34SKAH9Gp2sKSTuB9rpJPxw5R1EPMsCpsWR+hiwjeT16YbSht9GN5B8FOv9rcYDhRMg6RM2+hWQBEX1fD2Y6ojEHkufW+iS/UW195OFVaRN/DGqQSTSUm2x9bvcY8qZcmGKKSReaKk33+t33wHgoQSNAPQ/RU7i35XWBgnKoRr5QOXfwwJ+DX9lsD1KRMHwwbDekpIi32rYfyNEANyAAjYUwk+ViZt0wDBywsdCaR9XwDMc23Pb4dfPCBQ/IS8/wDDnvF+fyHuwurkx6wRI6DwWJHeYcdAOmPKAZLhVB/JoMOn599h8MAkUTp9RbCFHgER1FtewM48qUNvo0tP/Dkx7OfBi1apEggXAvRbqYmNe2PXr1BK/Wn1vCbT7I139s4BPDaWknlUCLRTKbdyWM/diQwJk6zknV7vo2T23LGcF4DsYo2ill6eZQ12R9K6BmGEF1PTw+4++cbXjHmog5Skmq4rFotdQSQD29YfDAHU+EUxTWq1XNGBOnxmabRtHNuf4jDHGMolLS3iZltZA/DFYhFExp66QSI3J7nFW47nXapAPKnKbSByxEd/9TiBp+kNew8QsqGwc6v13wGp+ifEF8cAK/O4Tnqa4hW25RA3PvwTneDFPWQj24rvyfZwVqtMxEV9LDz0GfuONPo5shQoalG1y58ov77YDGPTHI6KtNhaUdT5DuewE494DwuojUYIgorO5GlVWVYiXieUAWkjscahxTgeVrQKtOg5uIZqp3va9rRh7+TMv9mnG3rVrcpKzew5dz+vAZRnnbwajQpmq2lpEMpYEEHrcEYG+TdWfjFGR6yVQTEi9J+9jvjXDwrLGJp0CNQ/GNBm/v09cGZT0fpowqU6NFWAOlhrm4IPssSPfgCaVOGGpSYJH4FY69R02vg2s6qsaCVJiFWetzHabzgQ8PaBAWe2urG/eex2wo5FjFlt+XU/fgHaSqwOmnoJEEskTY7jrgQ0DBUoI1XAorBI6+t/F8EnLEKQQI0kKOZt5LSCb3iB7rThjwJHqCen0XYTHr7k7HAeVMoJ/BIZF/oV7dZb3Rj35vCx4anVBMURHU8w1bzBwkUCbaB/9XWOvP7MOJTEQ1Ke0U4EbR6x639mASmWPMQiiRB+hHMCYI9e4jBWURQpinpOm50aZ90z7p64EXLmxCgEdfCO8mDGvbb+DYnKUSNVgLfY0/8AcScAxl6NwCto/FuOk7lzG3Ub49aZBAIMEGaTmbwPrjp7e+GhTMRptIP4KpvET69u2HKCkTy3mfwdToYi73O0R2OA8WiVYWEiwIpVCJuJnXEY8agQRab7im/2o/GW6mdovjloE9BAsJpVBF/z73g+yce6SAkC67Hwqh87c8jbrOALySAM0CBAiVYH4kkH4DBmAMhShjbp9l1+9mM4PwHYw+lVBvae+Nwxi9LhVOB/O6H6Q/fgK5xrhK81emYnmqXkEICSB2JOmelpxTcoSVZjtM/x5Y1OrwFCjIc5S0tIMsouSdXXe8e4Yiz6B0Ij53Ti5iV6STYdtJ+BwC/kgPOk9czP/Tj9mNmdy0FZlgTAqgXkCOtokyP24oPob6H/ADavTK1AR4ms2NzpI79oxfgCYZZAmwNG6+zaBb9WATTrFWnmNyL1UI6xb4Ycp1YMgswiTNRIE9Dhq4N9R3H4DrEi+OBtADSf6joYsR8N+3lgOD2uziBb6VL3j9UHC6FXddTcw3NVCRAm0ffhrRBuDAP/ALfe97+wb4WimTEg9D4ER++1sB5TzBA+sZEfhkO/X2zYYdr1NUkM0gLZaiDefv39sYZqEGIVgAL/AM3JkiDP+mOaQuzGRNsv1BNyPcTG9x3uDtFtQfcnTYF1qdG6A9fbfDdGkVYEL1/EkW/TtvhVBZVxG6n+hKjY2gGWsdhhoUeoAgk/0FQmQPz/ANmAd8CDdJEnamdp76/KceCiwSAAN7eEdx1jXhQWZtyzMGi87W3a8AbgdsIpLpmBBgi1GptaAea/1viO1wWKMPqCAQfxZmDaJ17wd42w5lKVn5YkG/hle8/WJPsw3l8hMNyR2NJ1Npg3fvfBWXymkMOW4iwI/wC44AAAQAAdyT9DX3gDvvb+OqkUQTF40/gq/YdJmIMe32YfXIN3Tys/382FHJNYSkC8Q+/X62AHZQFmD2/BViZEzaZ6iPfv0SU5ho7wJpVzBnvMfqGDKHD1A5hfyLx97HDvzNIiDEg7t0264Bjh/rN9/JUXr3Ywfdg/DNHLKpkD7yf1nD2A7Fa/2OT8fW/SH7sWXHYCtf7HJ+PrfpD92PP9jk/HVv0h+7Fmx2Agsp6Nim6uK9YlbwzSD7RGJKlktJkET7Cf1nzOC8dgGtDfaH6P+uO0t9ofo/64dx2Aa0t9ofo/647S32h+j/rh3HYBrS32h+j/AK47S32h+j/rh3HYBoo32h+j/rhkZIXPLJmeXed+vmcF47ABfyevZf0f9cLGTtHLF7ae4g9e2CsdgAhw9ey/A/vw6mXIJIIBO/L/AK4Ix2AYq0CylWIIIgiOh364G/klf4L9P7WJDHYCO/khPh+d3Lfa7knCzw1f2fW6EkD1u5ODsdgBstkwhkeffrBO5PbBOOx2A//Z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TEhUUExQWFhUXGB0YFxgYGBgYHRscHBsfHBgbHxwcHyggHB8lGxwaITIiJiorLi4uHiAzODMsNygtLysBCgoKDAwMFA8MFCwZFBwsLCsrNywsLDcsNywuLCw3LCs3LCwsKyw3KysrNywrKzcsKysrKysrKysrKywrKysrK//AABEIAQsAvQMBIgACEQEDEQH/xAAcAAABBQEBAQAAAAAAAAAAAAAEAgMFBgcAAQj/xABNEAACAQIEBAIFBgkJBwQDAAABAhEDIQAEEjEFIkFRE2EGMnGBkQcUI0JSoTNTYnKSscHR8BUkQ2OCorLS4RY0RGSjwvElVIOTc6TT/8QAFQEBAQAAAAAAAAAAAAAAAAAAAAH/xAAUEQEAAAAAAAAAAAAAAAAAAAAA/9oADAMBAAIRAxEAPwDccdjsMUaC6RyrsOgwD+Ow383T7K/AYpWcz2WeuadHiFIValTStLVP16IZQA0yBSqi0XqNcROAvOOxRhmKP0w/lOmfCVRWICg0yulGZ4aEJqA9F9ZgZgFfMlxfJPUKjilGo1SpS8NFanMh7oApltYISPIG5uQvWOxnh4vllqhW4vlhpqM1QMUUiGpfRQWgDkqgzt4hgSARJ5ri2VShlW+fUNAI11tdOKy0wFqRuJNQoDcRq3mxC4Y7FG+cURlEqtxSkEaaaZhggVn1JJEvBYeHUsLDW0ABYwf6W5ilQCO+bp5YFKiqHVQjuVhW1G4KmCBeb2PQLVjsVZ+FP4XiHOhafhOdegKoDhytTUz2CBqcSZ+j3ucecI4hQqPUelnsvmKay1RQabeFTBqtIKG3rUxLSIpnvYLVjsUgZhM1Vr0snxGi1RuYIFDGiqAK0BWH9IVmY3IvbCuM5mjQbTX4lSovrD6XVBALVGCC4sQyi8/g/OAF1x2KpRWklSktTPKXrOalJG0IXQoVVFWZIDaXkzJBGxgB8RanlNCZniSU2NNgDURV1E6wHWTBKlkJB1eovq6jIXfHYjchwvw51v4nKBzKOjMZ7SQyg2+qPd5SyocazCg7AKm3SZU3+79ZCTx2K8tZCSNNWxifCp+f5F9unl3xIrw5T9b+7S/yYCQx2AP5MH2j+jT/AMmBKApPUqUkqTUpaS66Kdg06T6lwSGFuqkdMBNY7AWTAkHSoMMDAjZgP2YNwHYArZsqEVQCxEmTYAC5Mfx9wJ+IDPZh0aUUMzINAJUcwIkXIt6vboJk4AHI+ltGsoqUsyrUw5pGoRpQuJMcwEKZWHUkE27YiuJeg/zrPUc/QzHzerQ0oyeCKinRMaeZQJViDuOo84yp6OVXzCVqmWr1GRkb6QZMIQjT9SsB3IgWNzIsSvlC9K6uVybVqLmlWq1KSISFe4XVUgMCpGkesBFxebAM84ZSIX0hBYsVVgWIALEZh5YgWBJE2tfEv8k/G6dNKNJs1l6btmABSfKVKlRtbKABWDhV1bAkcvWcD8b9K+MZbLZPMtxAOubQuqjL0AUACmCfDv6w27YtvyZ+nNV8jnM1xCtrWg4voRSBoB0gIqgksYHmRgqufJnk6lXiHFadOolPWaiuXpGrKtWqAwNagHe51DyxL+mPobS4bwLM0qbvULVqTln0zJqUVIECwhFPtxE0PlP4jn85Ty+TWllxUeElfEYKAWZmZrGFBaABtEnFi9GvlMZuJNkKxWqniGlSzCroJdRfUsxDMGAKx03BkBQ8pnFyvDMq2ay4zOXzBq0zLvTaiiVyz01K9ajAuSCC2kKbKMWz5Tf59WqZammYdMpR+j8Ci9VTmXAZVcqCAopQP/kP2cCfKl8o+aoZ45fJ1/DWkoFSEpvqqHmPrqdlKi3WcWf5G/S6tnaFcZqp4lalUBnSi/RuvLZAB6yveMBQkzeaz/AfmtJWapk6qipTAOp6GlvChYltDwNIvFMHfFk9G89w6vW4YmVp5kVqCslRKVPSqB1Hi/OCyRUUsIs27Md4wr5SflYfLVny2TVNVO1Wq41Q0XVFkCRaWMiZEdcCZT0/zmVzmUy1euubNUUvnA0U1NJ6zQqIaarLKpQnUDM2ibBDejXFBluNcSqtWSh/vYVqiFwW+cKQukEFiYJgGTBwF6d+kWZz/D6FbM5YUW+cOAVV1FQeEJYBpNrLMkW8sbL8o3pJ8xyFWqjRVP0dHY/SPYEA2OkBng/ZOMf9GvlS4h87y4zGZ10WqqtRTSorysdJMogYROqx6YCw5HMJS4hkMpnKCVmqeFmKea1sra9BFHkAiKZXQqA6b6jLMZD+U1W4hVzTrTzLLlYo5fw6NR6TMpnNs7BYU7IL/wBGJxuDVQN7Abz0x86ca+VfPvmKrZbM+HQLnwl8KiYSYUy9MtJEG5tOA175K/SE5zh9MvPi0voqkzJKgaXvvqWCT31dsT1PIpUpU9QmFtcjeO3sGI70C46c3w/L13OqoyaahgCXQlHMCAJZSbd8S/D6g8JfzR+rBFcpUqQaPo9MiedyZvFjiy8OyiU1+jEA369vPyxXTUlyNTXb8Ynfpae1vMYs9KoIGAj/AErz9ShlK1Wlp8RFldW0yLbi8TF94xSfR7jq5njIqZYEo+VC5ogFVDrzI99zMIJvv0GK96f+lhzdOiuipSKFtYYQGYiAVuZEAwfysWf5Ga6nK1RA1ipcgCYKyAepg6iPbgL1lN/fU/xjBmAck0n/AOz/ABjB2A7EBVKugVwCPP8Aj+L4n8ULM8X0NpKO1t1XVftHW37O+AlzlVIgs5W3KXMWn9cj4DznDfld4k9TiL0iR4dAKtJQIA100dz7Sx37Be2NVPpCPxVfafwRwBnBlKjGpVyIqOd2fKo7GAAJJBJtAHswFD9PXnhfBx2ot/gpYG4C/wD6DxIf19D/AB0saNWrZaoiJUyJZUtTVssjBBYcoNlBAG37Meo2VWmaa5KKdSC1MZZQpINtSRBIgG47YDKPk6yDV854SVnoM1GrFSnGoWAO/QgkWIPYjF24L6BJwxmz+YrioMsrVEREKgsFIWSSepEAdYv0Nn4VQyyTUo5RKLgESKCUnI7AgTfC8xxJKymnVyz1EJhg1NXQkGRZt79xYjocFY09bXk67VcvmGzFauMwcwKZ8IAatQ1dj4lUyBEle2Jr5GOK+DxDwyeWvTZI/KXnU/BXHvxpR4kgU0DlX0AaPDWmrUym0AWXT0iIwHlqeVRg9PhwRwZVly1JWBFgQw2nvPwwGPenbfz/ADp/r6p/vE4kPSRhkuIA5BtDhKbDTDlaroNagMDJJMxf1iPLGpZyhlWfU3DkqM3MznL0mJJvJJEkybye+PcquWpnxKOQVHWLrl6aNcTYqJt7sBX/AEq4qM9xHI5Ss9NadACtmudQgqwC9OSYtGiN/pD2xnfpnlkTPZlabKyGozIysGEPziCLW1R7saweHZM1alY5BqlSoQX8SkHEm5IVyQpO5IAnC6uQyTKQeGASItlqStcdCt1PmCPLAN+lPptq4IlRHHjZlFokKZKuy/TC1wQurz5lxlvpAEFDKKuWr0WpUzTqvVplFqOWLypPmalj0jtjWMjlcpRp0qYyTEIS9PXTFQqzGZDPcMdKnygXtg3P55K1MePlDUTUTpqU1fTAgNpYQDBI3tfBEF8hXF/oMxlyfwbiovsqCD/eQn+1jR8jmPo19mKpwt6FJz4OS8Etyl0oJTkflFYsD7dsHfOyqaLhhYHSWHtt+rAKNRtRIne0Iv65xOZPPaluGEW5ok+dsU8IQZBvP4tvd0xK5bPQACST+Yw/ZgKZ8ruaU16KiNQVTHYAv+0/cce/JDXda9UBToNOWJkAENCx3O49x7YnPSvMpUpMnhVKlQCabLSLaWBkQxEC4gwce+iOa8LLJSKVFZQxYNTYSSxNjEHfAXfg1WX91T/GMTWKv6MOTVvvocx7WU/txaMB2M0UT/TkeRC2ufyD/BxpeMPrtmgbOSIn8HSue3qWt37+WAswT+vPwX/J/E498P8A5j7l/wD54qDZvNj7Xt0UuwP4udzHuOGBxDOSNxMX8Olb+5gq66L/AIc+2F7TPqe7Hvh/8wfgt/8Ap4rXo3m675hBWM05bUpSmJAQkGVUEXGLFxHjGXpUalQUVYojOFkjVpBMTeJ2wQvR3zDbdAh/7Memn/zB94X/ACHETlvTDKlZfL6W0sxCnUIVmXlJKlp0zIEAETEjC6nphk1Go5dokCeXcp4h3qbBdztJAE4KKrOwIAqsbxMJ2/Mx7rb8Y/wp/wCTDI9JsmVdhl2bRUFOBEsWYKCsvESdyR1x4PSnKEwMs55yhIixAJJPPMQrGN7bXWQIDH8a/wAE/wAmHSBf6d/LlS+35Ntz8PPEaPTLJW+ge6ltgbDVazmTynaemC8p6Q5Wo5VKQ0gE6iSJshEKTMEPuYggiMASFX/3Dj+wvf8AN7YYZjP4V/gn+TEplK2WfX9GvIhfduhA7+eIP+VCNX83oNzHRzsnLK6QbtJjVJFrC2CHKtVgpIqPYE7U+35uF6z+Mf4U/wDJhA4mpIBy1ELDavpGJ25Y8ibHsMIHFz1ylH3VmN4Pl30j3nbBRiLIH07DuCEt/cx6KdxNcwRuAhi8fY9+Ix+PIVUpTy0w+tTUJggckEMO4Jt1i2+HKvHFAP8ANqJYTbxovIjeI5ST7sEHrTsD48T5J+ynj0UxN8wfaFQ9/wAjy+/EeOOpP+75eO/jmfWHSPsmd97Xx1LjQYGMtl5FrVmI2J+z+b8cFHCn/Xx7Qk7A9EPePdhpmIJHisfOKf8AkwweKEEfzegRoWQHYEPJ8SCTdQsRa98cOLWn5rRBjY1W7G21rx39+AsPoex+cmXLfRNuF+0nZRi64qHobm6b1WikqPobZtXLqHX9GfPFvwR2MpzPEsrWpsIrwNJaKbAjmUj74mPPGrYxfLVdRUa+ICQROk6ewJIEg+yPuwHurJNMGvufquLk36d192EZWnlWqQGqksyxNNgvqhACY0m5n/wcEZHiBpsGI4g8jTpenIBMGfIiI95xL8N4sKxgUq6WmalMqOlpm5v9xwBfCeEoayA3BkHpYqQdtrHBP+yuTJ5VMGIDfObTfcPvFvI/AP8ACfwye39hxMUQSbXIGwzDG4ttgIT/AGSygaGU9gNWYudt9Z6g/wARhLeiOUgApzE9fnJEG0ev+3Ewam1//wBltvf5wPfh5RNhdibgZhpsf/MjywECvopldQGmetjmZI3I9eAdP3+yMJHoplR9UxE3+czE9Ye38e+dVpAMxJFvnDX3Jj3x0x6rcp6gcxPzliRAjeNovG3XAQa+imVBGpbeXzqf8f8AHuwk+i+UOynf/mu4H2x3/bie1ieYKJJn6bvGq0fu9046m5DWIJHfMNB/smel8BC1uC5XL0MxVCWWhUNTmrgFQNcSWMepcgTtHnTchxHI1o8OlTblJJXMV2CwV3GoMLFjcDb2xo2bpB8vmFI1BqLgjxTUkFWtBsLGJ64x3M+j2X5VVlAhnGgnlaQVtBAMOenba2Ak14jQLlRkhMwB49eT/exIZavlNOp8qYkiVr1iAQSOrdx5b9cV7htRKeolnq1KZEXJaAQstJJbcdtxfBOWzn0R1K8hoJKESGL+FzAElR1HSZO+AJqVMhq0/MUIJuDVqzt+d3GLhwL0T4bmqfi/N+aSGBq1TB97dQRjMi0uwG4YbEHvA374tPoN6VCmlXbmsoJA5xYTOwvv7MBIcY4TwujVan811adz4tSJtb1v4jDWR/k7TzZdluBC1qsbfndABircQquXliSzEkg+sdoPvP6sP0aiaFDEgyWJ9ltpm5n7sBoyejGRInwx6ob/AHioO241W3/VjxfRnI9aai5H+81exI6+WJPLZiKdPU4HIv8ATBfq9ot33wamYASVZWIMvNUW7S0bHtgAvR3g+WpVC9FQGKxas9SxIJsTAuBfFgwDkcyHZrg2mBUDx3sNumDsB2PlTK8XrnetVEWjxHF/ed/vx9V4xX0jyNB6lTLOoD5amGZjpgtVAYmn2LaQsxKwY3JID5jir5TMLS1ly1FUUEkhmZ9LMdQkGQ5BG0r2IxH5vjdZS1FqmkFg0lyzGFFgRB72EC/lOBuNJT+cp83CgKwaoAANIUhU362YRvbvfAw0CpVbM0dSuyrRf6oYA6pYGwtt5GSMBY/QfMVv5Vpqz1TTD1RzFiCAjwTNu18afTz1PYVYvG1Dt3nzucZ96N5JRmaNUKwUiqFvIKmk7K86iCNIgEWMyMZQlZdNMKDEA/db+PPAfS9LOU9vEjvAy8Tudu56+3BlGtTZZFZVjc/RT74tf+Os/M+WQbTpHkBPe/b24uDU1oZBQ0l8wXadJsohV1WsJDH3nAbauWBBYVQQbyFpR8dOPHRAAfHVbR/R3+IiemMn4Rx85fIpTqMumrUZYKSiKvUQQDLHvbriHzmdppVSoahch5BFgi/Vj1riB/BwG31aKrBauo7SKQ6za2EN4dv5wnT8Vf7sYrxzjz16mqoockxIssAQLHb/AM+eIjjeW8JkBnmphr9CST7bbe4YDfM89IUKxNVHUUXLDksoU6jyAGI392MOzlNagprUApiSRFQGWBAAIPkFNzHMN4kH/JwNdXNI3NTbIVxEG96YN/YYtjuJZDLjK6vA1lmYAhm5eQGYvMgXnouABFdn1LSTTqbUQsGqrG5SwuQUgKSTCgTER4ueRVnWVBkm5s97qRITlMmDe18SVLKUAavhUDTrUwKorCYqgQxP2RJMiOsYn8v6PUVSs6IsvdN51AMzAzvYEiftYCnPxekvh3gOCLvLE3Guw5QOUbXABm+FZnN0/DVaaiCA5YBTA+vGncTBjeCPPBa8NoGsddFChrUgFImEqJIUdhrxYsvwXLIiOlNAj10ggRCGeUgbEMSJ3wFDGZWBqIksBJJGkfWuZBhdAO0G3XBrZynrehSQyrFnJ06gqA3O0CWPndcTdXJ0XWoFoAuHqKuqVAAP1DBB7kHecSXBuFZcmlW8BUauCGgsSVFipPUEgH3DAaHkax00lD3KJyiooI5Z9XTOwOH6tUo0Gp7A1VBM7W0z/wCMN0qtlBqaAEQN9IgiVMDSRIJM+2PLDlDNC81B7TVQ+zYRfAP8PzIZmGsNYWDq/kbASMH4A4dXDM0OGtMeIrxe8QJHTB+A7GRUPR0JQ9UeK4lz1Y+HC6mAm1T3xONdxk1OkpAK02IgxGbMeez9PuwEVlPRRxEtJ3cspl26ljbcACOgwVmPRhmmCqiCAEUgA6SoYAkiYJt1nB7Udx4T73/nRH/fj1af9U53/wCJneRF2/KP3dhgBvR/I1UziJofwKdMhLcqt4RWxPMbWi++MwyHozmdRRaTHSILEALt9omBYX7CTsCcbjwzMVDVWaRUXvrUxynoMRn8m/zOtUlBWqUalNi4BVFeIlCIeE6kRB7TgMao5xdYA0mLG9vbO0dZtjRfTP0ip1KFfRmEfximlFcMXIrrGkBraV1HbEdxfgKGlTRFSllkIHixrc2RZZOUlmqNpifrdZMyfHuFI4RUooVRiAraqbq0SwMRAk0oWfrXm+ApvCK7mvTpOGChoZTPnIP7sTPH0ohQdIAk2Fp2xAcGzbNmpIF3Ysb332m8SPvw96W5sr4UflG3eBB+/ADUuNqGddIClSCdIYwPzriYAscTfFct4z021hQKaqSbkxMmO9x7cSp4ZlHy6VqisLKQPDeoz64HKQs1AGBGoggEG31cJThlNedlqQ1FKirrXSOu8yTYC/wscAR8nORKV8w2qZydYCxG7UyP24XnsnU0MFU6ZU6UaAQBDLYyet8SfyacNFDO1nZmk0HKCpyHRqpklpNoax5QAI3xogzEqSHX1txXBuZ5ZK2vNvIYDD+FZmQEIqeFUq6acM+kAAkpvzSB07EjFo4erhWJNQENKLzTG0z1aLb7Y0kZiBeoBB/Gr1B0gnT1INvbvGEnMETLgFdx4yzuBB5bb9esDAZDxSgUKaajgLVldc6QT6guB9ZgO24jB9ei8CmjM6tzkj1dUTJ7c22NReveGqBTYH6ZZEb7rvYmPbtgnLZmS5DK0XADg/st78BkuT4dVUHUzQ5JIDGTqj1gO0mT+T1BxKUkJQQaikCVkRpkTECfu69jjRanEImAh7fSKJ/g49Oe8lkGCNayP4vgAqVZtK8x9VZGumOgOxWR+vBVBpGpqhAmBzUyCYix07zPww1UqEksDMi410oWSB9m5Hn3OEhtgahAHXVR39mnr+3AEcOqEkyxP9tG62PKBFsH4DyLGYJuBfmQkybE6QPd7cGYDsYe2TQj8HkCWW4NVhcqD1MkSCe+3mcbhjHP5MqNeOHlrAHQx6R37/dgFZPI5ZtbZhcrqNyVqlhckGdRtdo7c3ng2nw/Ih1IFHXIKwwJmQQRfvH3YHocCqureFSyTX0sVpMywNJ0mOoImPzcOUvRnNK4bwMqI0lSKNSQQTta0QsR1wFq4YPpUnab/A4zX5Zs1SfM5LwKiM6awQvMVJZNBt5hhHljR+H5SqoXxAxIU6m0FQTpMnyvihei/AUZsu7ojHSGllBIgSoFvYfjgCOK5xPDpU1pXLoQSRA0sGW4vZlBuItiE456QVKTPT0q1Yt4iGGklgijTvNi5I6aVxM8byRFHNsSQaSxSjq7SE/vaQPbiscHyFRqfzmr9NUZFFLSpYqsG0KLHUzExbr1wA2VyVOitN2Zi8KDqBCoW9YyDJiWHvnphytQoZogCoVi4aC29mUi2xAM+fniU4fk31rrp1dM8wCtcbdbYkc6AyQlCrTNoI1Gel7DsTY9cBVKlPMZfNU6dOo9QImsCZAUK7HSGsCFQkW36TGJ70Y4XRr0GagpSgF8Coj1QHbQC5blUAlzUC9IA2PTzLZSqZYq3iqpVNfqkQyjz9V26326YRw7JfN8kjICtXXNTVeX1gARaBYW88BePRyjHEHfxTbKVBoL8qgtTKkSIBEGWg7jsZuJzEmfEUDyrJ7APV2OM5+S/MtXrPmKmkP4eYQFRo5A1AiZkDmm/wC7GiCvYc62t+FTz/J92AXTqsDdgYEkGqlrbnl7HfDfzkxHiLvv4yTfp6v8ScPisFa9QEwZU1E3gR06gz8O+GxUJ9VpY2KrUSF9nKe/wwCzmjB5lIG7eKnWd+XoBPxw5lKkhuabGYdWjp0EfHA5qmAddiPxqfmzdb3B9+CctUB1w4YR0dWj7oHvwAZJ31W/Podp+xfDj6p9Y9ydVHqB3Xv1whWmBLfHLfu6YcaQty++5OX7SOgGAQCYI1mbW1UL823qdgf4vhSG12mxmWo27bL5xhAeOr7bzlrRDE/AH4nyji1926dctY9enSw/i4F8PJ1GWJPm1M/4QNtv34PxH8OPMbsYHXwe9vwYnEhgOx8/UXr6VL01V2VfpKbWI+qWBjooE3Iv5x9A4+eK2XqsabClMyFGpCPWBnmeGM6YYxsQLkYCbocYehQZKNQRq5gCNxvBGwkn+N7LwD0yK5KprbVVpwqTcnULT3jf3jFDqZauEJNMskxJaNRYTZSd56E/V63x4vDswyKwohNQBJDLzaoAg3kQVAB74C+ejXpVXzFVKbsClRip2kDT098YstDgNOiEAWqSiCmpGk2UC/tO3x9uM59AslW+eUSaaqiklm1hzqGpStmMAAj4jGl0gpgfR2uOSqPPqfb92ACzfo/TedSVmDbqQm4Mq3tHQ9I2wn/ZigSzNSrMSbkhRJ6mxG+JN3pwo5LC/LUiBtHa3fCKYWfqfo1Qdr9fLABL6NZefwNbofWP7G6Th1PRyh+KrDbd26m+z9N/1TgmqynbRp2AKVZ2AGx7EY8XSBY04NvUq9ge/Zhf92ADPo5Q60a3sDsY/vYE4n6I0K1LSBmaYkEaYmQdU80jcR78WBeHGxUU5iTZ97kRzfxfCTwxr2peVn/zd+mAgPRT0MpZEu9N8wx8N0+lKAQxDGAABMpuRaT3xPI2qOZhJgEPT37efs/0h9soE1tCgFTEWOxmSxK9txGGKdTrqaB+XSgm0Cw7Sem2A7XcqGJaSLPSneBaN4H3Rhb5wNHMEg3ipT6d5nbyw3UrX9Ygx0ej+0ThdZh9syALaqIJJkxcbxB9hwCFq+sdRIWAT4lK02E2tJw/kqkhpJst+em36h+vDVKtMQSZm2uledtt43GHcpUkNBm2+qm36v22wAykAq12ESROXudrwB5XB7YVUJgEuxGrYnL7AT2g385x4Vk2D9rfNj2j449pwATLWM6P5tebHYeXcYDxnkyNSA2/4eASoteT379ekYVIVryYMROXgnYdAZ27YeGznSRtA+h9lvbf1vOMCNJFy83Nvmu82N+2+AO4cL2JNuvhmIsPUvfft7MHYA4cLn1rWv4Pf+rv064PwHYxLN5NX0kVqViTDI+xKlxBWQLbbAwdxjbcZCeI0wL/AD+3/wCQ9JwHpC+GUbMLGqRyk3sDuvXm+OGFy30SUvnCEDflYgldwBHZJjuDbBKZ6mTA+ff9QD44k8rkw6K4qZgBgCA1R1InoR0PlgCuB5BqdRTqEyxNt5UX235V+GM2y3pHxGuRSpZuqlTSpYs4ABPrSbwJaLTEDffGm8MyAWqp8SqYmxqMQeU7jGacLyc00VUZCxDFTHOxkA+QWQsewi8nAF5LP8UKU2fPVBqZxALMxC/ZULzzBAgzJwfmfS7OAFT84pnxFEtKtEgkaDzAxI949yavCXp1FoUqyg02bVUhiWvYab6VDK3tgd8EHiCuQcyS702sxltViQY3tJAB5bC6gYBzhvH8yQGqV8wsEllHMDzOSmo7EKUEgxY774CzPpDmqBq0qmaqFyqmmA7lj4nqxbcR95vh8cZdi7U0Qr4eiC8kvOo1FAmDYi1he3TD6Ukq16daELuJPiUxz6SA0npF5MFrTfoFbyfpPxBc41M5qqyKQh5xAJgkwZJi4xqNXizHM0lSq3hw4aJgsDABPuN/3jFSqcNo0dOsM5ZgW0yFgwSygG0hgQex6GRhluIq1f1gKGggOUNMSTAsws0k9tugwF89Hc69Vq+qoXEtoUwDp2Fj3nc9xiTV4DAswII3ajM3EbeWK56EVHCQwjVSNSlKImlbHST1IDJJIE7mcWOhWudVzE3ajEx3F97YBLtBuWUgfaoA+2464foqSZZmAjVJNIiAR2ExHXz9mGA5IkufaTQN4kdL3Ef6Yc8TcioYFoBo9T7Pf7sA4KSgA+Od95pb7x6vbD+XCwwVw1r+oY84AGA/H5YJiCTOqjfeBG3lhzKPOu5PLtNI/wCH9tsA1JEgT60CBR6TBEkfDe488II7A3P2cvb+93J79cKki+knSbEChfyEsPb0N8cBDbW7haMeX1pHU7YB9c2u3hE2g3o2i4Hr+f34410Anwbf/FtG/rbC/wADgdEJO1vNaBnr0bpfHI8xANxtFDotx625v5b7DAH5SsGJhNPnKGe3qscFYA4bubRYdKY7/ZJPxwfgOxjLpVXrxI7G2k7ggTYXESQLSRuJxs2MXp5KoBBo52Yi2ZmZA99p3Np64Cb4BWYDQy5mSNequNthpkWncx7cTGIan6PhkGqpmATc/SkEE7iwi2FN6PIVC+LmAAItVYH1i1zubn4RgJ/IfhF9/wCo4yHiFXwnpFkJAjQQxsxmReZgEb9xjUeBcOFKpIeq0gzrcsLLFh02xmFR0dQHaJJ0GeoIAt1gHbywFp4fX8PNJWgOXVvF0yQZdgbQIaCNrXGKjxGuxzPhIQSXgMbyA4Kkg3i/wtg2nUZH0ByaMyJAmQALx7yB0k4jUzCHNPVDifo4JmCulix8/wCjI/NOAO4RVVa1mctSptRrJpVU5pVdBvAhEfT9oeWCaWaghEBbS0LNyNQIN+0OR13OIjiOYdEOgw7Wmbxq3PSdx7cL4F4ocAEhyrOPeuqRPWMAR/LBdUK3LMQo6iDzjsIvbv7cEH0SzmYopUpr4qszOCGFpBtDEeqeW09cHZnLmkqQAxNNlHNdSQy6j0mD16G2Lb6M1M4aVNVWnTRRA9czfptOAM9DMjmaSUhmBU1fN31a21hW1gIskkToExtHsxYA35Xn/QXvhygKmlte+kxEbxvzQPcccQQLAn2eD5290D4jzwCXebXGx/oN+s+wyPj5Y81MLEkX/qL/AMbYUoY6pmYnagem3v7nHMGk3Y9NqHa/7DGARqn63QyPoCN/3X9+Cco0hvZt9Eb/ANn9vbDIBg+tPf6C/T9V/dgigDDgz6u0U/hC7n22wDK0yFMoewGmlv8AaHN0PeMctEm2jTa8rSIJuZ9b+J9uGvmxI0mlH5Rp0Y6RbV3GF0stBI8PcEA6KQibE+t/5wCQrCeRt/sUe353nhwUzpnQQwt6tGW6SIaLC/sPuw382tHgkmRzaKP+bob46rlidJ0SYAM06RIi0zqjsYH2cAVw9CC0qV23FMd/sMfvwdgDh1LSzcmmRvpprt+axJnzwfgOxi9Lg5kTkioMAsM3MKQFa09BNusY2jGErmX0qW06TqOoqxkDsABPS0bR7wPPC2sPmcwDB+d3MwTPv27Rg7gmRKVQzUPD9fn+cmrM+RuZk+yMVygFKFeWSNIKyNIjnkyHVpDH1e87DC82+lGZuYKwmBpIEWkET8NupwGl5Ag1AJ77ew4ywcFoKlOalXSkqOVCTbTfmttOLH6G0SM1QcrAdWgkFTdGMA6iG27bziFoZYGYQWaDJPf3YAGpUokiGrjqbIQZUiI1W7+0YeyKZYNBp5mpAAEaLCIAG8ARsIwFVyzeuF5TA5QYFhbyxO8Hp2B3BOx22xUNcW9H8s//ABVUL9kUgY8pJAtAv5Yd4RwvL189Ro0a+YRilmPhkDQkHa9wh6k3Mk4q3pMPpMyBsCkeULiR+SerGfoEQOWsRMxZKhG18RWu8O9CqdM6mcVD+Un7mxNpw4AQGiPKf1nATFblgnYQKu4iJEdBP3YcqlWBIFO8dKlyAI2H5X3+WANOXIBlpsREDt5mPjbAXhW9Q/o0P3+c4dRQJ0xDK0AAydJj6/L1iD18sNDL/kGIP1aHa3XpgHaNKfWMbAhlo3H9nyt8MNNSPUE9Z00LnradyAPuwsZeWEi5uTpo2N97zO207+3HGhOoFYt9mhuIjrv7cByUeaNOkbXFCB8DOHstTPPIN16imZn83f32wwaeprrpmWuKB6+0neL/AH4fyamHBUi0XWle2wCE/A4Af5uIEJB1avwKdrRexBvO9sccmOqAxt9Cm0wQL+c/HHi0LRo6fiV6e/zw4mUAccgPNM+EgvMzPtvPvwCHygFhT6QSKScxEX9h7Y8GUA1fRAnmAiin1pk73B695wkZMR+DHs8BPb38sPU8qOqDmBW9FRHW99tRJjvOAJySAM0LpHQaAv3jfBmAeH0ApJ0gEgXFNU3vuPPp3wdgOxh+YFEIj6wC8ENBtezdLWAnznG4YxzOcJ8SlToq6hB9bWh5YJAF79P14CIp1KrVEA1HS0sQYGljBMEiLQeuPOLPVQF1JZXHINF7zq91h23GF5LgVda41XpqGVT4tMdSbw8+UQY1YkeLpmmeaaqE0xHiUYAUkzdgYAEdLDAd6EIfnuXj1VRhBfURyGIBvGG6FLlJueaYGD/RThmYXPUqr0dCKrA81M/UaPVYkkk/qxG0MyDZRsBM94vFrYBqtmimSJlR4eklZMsXMIoHcw19gFJvAmCqccdKUgalZA1oGnZSAw3IJv1F+2APSLNMWAiFt7yCVk+wW+OJjhmVprwerWdFch2BY7quqFUXGnVUgE7wTE4CBfOE0TXcBlqsUabkFVgfcx/R3xOfJcuniOXAmyV94UyKb+ZAv1nE9keBZR6QcU0ekUmlIMEQfpGVt2aZuLAADa0R8ndFhxOgYJBSsRaSZpOdu5vbAbelc6GHNJP41JiBzTMAA2w07GBDVCTNvFS14Ht3/g45QYI0sQQR+BXuPP7sOOpDzoJAMgCkvl9afvwHtJyQ4Ib1Tu6P0Ownr52thCUAbBNPKZ+jpcw+zE9um2HKakagZMrM+Gq9Nt4JvsexwymXgiFvpmRTpC8X9hIMYD1EEDkM7g6KVt7b49FK5OhiT10UpkyNUz0BwqpRBb8HF99FM7j2zE39+E0lgEFSwM7U6cXI3v2AHu9mA98IEgaIWOqUoUdRvNzhzJ0gAw07i/JTE+5Tf34ZpZf1pSZBH4OmJ6jr1IFj5Th3JUQA/LuOqIJ8oU39mAaXLA82gctx9CoM9xfz/XjyllwAPoxpsY8FRt7+2EplwbGkvvodwd5bvp+BHWQ9cklkDErpnwTt1BljI8sA3TyoLXQAkzPgqPbJnHnzVR/RqTAgigvkY33gEfDtjw5f63hpaIHzck/4+8/HCqlHVJKISLkmhJa/TnnYD7vZgCchTAYnTBjfwwntEjfp8MH4A4fRAJhFWxuKeiZM9z1kn2jB+A7GNirlok0s2PbSB33FlvM7Y2TGNVKZN44qNXLEi0Ktz5GY9obAOM+W6pmv/qm8x9m283wfkOG0KoYr4wCsV5lCTaZAKyQQxv5nBHAKx50Ize+oNmBvPRWA2HY39uJjANcOyOmop8SqYmzPIPKdxGKjR4QbsDY9IHUfnYvWTHOPf+o4qy5ldESJjb3YDOKuQesrBFLGlUqAgbwrn43i2GRx2pSyIoqrpVSs5djItMhCpPKQTtHfY72XNceq8PzmY+b0qbitSVtLLyqwM+JpETcEnubzbA3Ac0c1Ud8wq1XqrqaVWCxKEGIj6x+GAsPE+LM+XUE6mqU5d7CR9oAW5vu92If0CX/1CgPqilV3m30VTeL9emDM5VpLRCSilAUi1grEAezAPybMf5Rog2YJVvMGfCfqdsBsXhiCRoib3qnfb7sLqOHblZDblnxNr9iJ74UuqPWeSDI8VOWAIO3e2ObXvzx3FVI37x0iPfgPaCoQdGknQdXrG5FrMYItsf34SKAH9Gp2sKSTuB9rpJPxw5R1EPMsCpsWR+hiwjeT16YbSht9GN5B8FOv9rcYDhRMg6RM2+hWQBEX1fD2Y6ojEHkufW+iS/UW195OFVaRN/DGqQSTSUm2x9bvcY8qZcmGKKSReaKk33+t33wHgoQSNAPQ/RU7i35XWBgnKoRr5QOXfwwJ+DX9lsD1KRMHwwbDekpIi32rYfyNEANyAAjYUwk+ViZt0wDBywsdCaR9XwDMc23Pb4dfPCBQ/IS8/wDDnvF+fyHuwurkx6wRI6DwWJHeYcdAOmPKAZLhVB/JoMOn599h8MAkUTp9RbCFHgER1FtewM48qUNvo0tP/Dkx7OfBi1apEggXAvRbqYmNe2PXr1BK/Wn1vCbT7I139s4BPDaWknlUCLRTKbdyWM/diQwJk6zknV7vo2T23LGcF4DsYo2ill6eZQ12R9K6BmGEF1PTw+4++cbXjHmog5Skmq4rFotdQSQD29YfDAHU+EUxTWq1XNGBOnxmabRtHNuf4jDHGMolLS3iZltZA/DFYhFExp66QSI3J7nFW47nXapAPKnKbSByxEd/9TiBp+kNew8QsqGwc6v13wGp+ifEF8cAK/O4Tnqa4hW25RA3PvwTneDFPWQj24rvyfZwVqtMxEV9LDz0GfuONPo5shQoalG1y58ov77YDGPTHI6KtNhaUdT5DuewE494DwuojUYIgorO5GlVWVYiXieUAWkjscahxTgeVrQKtOg5uIZqp3va9rRh7+TMv9mnG3rVrcpKzew5dz+vAZRnnbwajQpmq2lpEMpYEEHrcEYG+TdWfjFGR6yVQTEi9J+9jvjXDwrLGJp0CNQ/GNBm/v09cGZT0fpowqU6NFWAOlhrm4IPssSPfgCaVOGGpSYJH4FY69R02vg2s6qsaCVJiFWetzHabzgQ8PaBAWe2urG/eex2wo5FjFlt+XU/fgHaSqwOmnoJEEskTY7jrgQ0DBUoI1XAorBI6+t/F8EnLEKQQI0kKOZt5LSCb3iB7rThjwJHqCen0XYTHr7k7HAeVMoJ/BIZF/oV7dZb3Rj35vCx4anVBMURHU8w1bzBwkUCbaB/9XWOvP7MOJTEQ1Ke0U4EbR6x639mASmWPMQiiRB+hHMCYI9e4jBWURQpinpOm50aZ90z7p64EXLmxCgEdfCO8mDGvbb+DYnKUSNVgLfY0/8AcScAxl6NwCto/FuOk7lzG3Ub49aZBAIMEGaTmbwPrjp7e+GhTMRptIP4KpvET69u2HKCkTy3mfwdToYi73O0R2OA8WiVYWEiwIpVCJuJnXEY8agQRab7im/2o/GW6mdovjloE9BAsJpVBF/z73g+yce6SAkC67Hwqh87c8jbrOALySAM0CBAiVYH4kkH4DBmAMhShjbp9l1+9mM4PwHYw+lVBvae+Nwxi9LhVOB/O6H6Q/fgK5xrhK81emYnmqXkEICSB2JOmelpxTcoSVZjtM/x5Y1OrwFCjIc5S0tIMsouSdXXe8e4Yiz6B0Ij53Ti5iV6STYdtJ+BwC/kgPOk9czP/Tj9mNmdy0FZlgTAqgXkCOtokyP24oPob6H/ADavTK1AR4ms2NzpI79oxfgCYZZAmwNG6+zaBb9WATTrFWnmNyL1UI6xb4Ycp1YMgswiTNRIE9Dhq4N9R3H4DrEi+OBtADSf6joYsR8N+3lgOD2uziBb6VL3j9UHC6FXddTcw3NVCRAm0ffhrRBuDAP/ALfe97+wb4WimTEg9D4ER++1sB5TzBA+sZEfhkO/X2zYYdr1NUkM0gLZaiDefv39sYZqEGIVgAL/AM3JkiDP+mOaQuzGRNsv1BNyPcTG9x3uDtFtQfcnTYF1qdG6A9fbfDdGkVYEL1/EkW/TtvhVBZVxG6n+hKjY2gGWsdhhoUeoAgk/0FQmQPz/ANmAd8CDdJEnamdp76/KceCiwSAAN7eEdx1jXhQWZtyzMGi87W3a8AbgdsIpLpmBBgi1GptaAea/1viO1wWKMPqCAQfxZmDaJ17wd42w5lKVn5YkG/hle8/WJPsw3l8hMNyR2NJ1Npg3fvfBWXymkMOW4iwI/wC44AAAQAAdyT9DX3gDvvb+OqkUQTF40/gq/YdJmIMe32YfXIN3Tys/382FHJNYSkC8Q+/X62AHZQFmD2/BViZEzaZ6iPfv0SU5ho7wJpVzBnvMfqGDKHD1A5hfyLx97HDvzNIiDEg7t0264Bjh/rN9/JUXr3Ywfdg/DNHLKpkD7yf1nD2A7Fa/2OT8fW/SH7sWXHYCtf7HJ+PrfpD92PP9jk/HVv0h+7Fmx2Agsp6Nim6uK9YlbwzSD7RGJKlktJkET7Cf1nzOC8dgGtDfaH6P+uO0t9ofo/64dx2Aa0t9ofo/647S32h+j/rh3HYBrS32h+j/AK47S32h+j/rh3HYBoo32h+j/rhkZIXPLJmeXed+vmcF47ABfyevZf0f9cLGTtHLF7ae4g9e2CsdgAhw9ey/A/vw6mXIJIIBO/L/AK4Ix2AYq0CylWIIIgiOh364G/klf4L9P7WJDHYCO/khPh+d3Lfa7knCzw1f2fW6EkD1u5ODsdgBstkwhkeffrBO5PbBOOx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xQTEhUUExQWFhUXGB0YFxgYGBgYHRscHBsfHBgbHxwcHyggHB8lGxwaITIiJiorLi4uHiAzODMsNygtLysBCgoKDAwMFA8MFCwZFBwsLCsrNywsLDcsNywuLCw3LCs3LCwsKyw3KysrNywrKzcsKysrKysrKysrKywrKysrK//AABEIAQsAvQMBIgACEQEDEQH/xAAcAAABBQEBAQAAAAAAAAAAAAAEAgMFBgcAAQj/xABNEAACAQIEBAIFBgkJBwQDAAABAhEDIQAEEjEFIkFRE2EGMnGBkQcUI0JSoTNTYnKSscHR8BUkQ2OCorLS4RY0RGSjwvElVIOTc6TT/8QAFQEBAQAAAAAAAAAAAAAAAAAAAAH/xAAUEQEAAAAAAAAAAAAAAAAAAAAA/9oADAMBAAIRAxEAPwDccdjsMUaC6RyrsOgwD+Ow383T7K/AYpWcz2WeuadHiFIValTStLVP16IZQA0yBSqi0XqNcROAvOOxRhmKP0w/lOmfCVRWICg0yulGZ4aEJqA9F9ZgZgFfMlxfJPUKjilGo1SpS8NFanMh7oApltYISPIG5uQvWOxnh4vllqhW4vlhpqM1QMUUiGpfRQWgDkqgzt4hgSARJ5ri2VShlW+fUNAI11tdOKy0wFqRuJNQoDcRq3mxC4Y7FG+cURlEqtxSkEaaaZhggVn1JJEvBYeHUsLDW0ABYwf6W5ilQCO+bp5YFKiqHVQjuVhW1G4KmCBeb2PQLVjsVZ+FP4XiHOhafhOdegKoDhytTUz2CBqcSZ+j3ucecI4hQqPUelnsvmKay1RQabeFTBqtIKG3rUxLSIpnvYLVjsUgZhM1Vr0snxGi1RuYIFDGiqAK0BWH9IVmY3IvbCuM5mjQbTX4lSovrD6XVBALVGCC4sQyi8/g/OAF1x2KpRWklSktTPKXrOalJG0IXQoVVFWZIDaXkzJBGxgB8RanlNCZniSU2NNgDURV1E6wHWTBKlkJB1eovq6jIXfHYjchwvw51v4nKBzKOjMZ7SQyg2+qPd5SyocazCg7AKm3SZU3+79ZCTx2K8tZCSNNWxifCp+f5F9unl3xIrw5T9b+7S/yYCQx2AP5MH2j+jT/AMmBKApPUqUkqTUpaS66Kdg06T6lwSGFuqkdMBNY7AWTAkHSoMMDAjZgP2YNwHYArZsqEVQCxEmTYAC5Mfx9wJ+IDPZh0aUUMzINAJUcwIkXIt6vboJk4AHI+ltGsoqUsyrUw5pGoRpQuJMcwEKZWHUkE27YiuJeg/zrPUc/QzHzerQ0oyeCKinRMaeZQJViDuOo84yp6OVXzCVqmWr1GRkb6QZMIQjT9SsB3IgWNzIsSvlC9K6uVybVqLmlWq1KSISFe4XVUgMCpGkesBFxebAM84ZSIX0hBYsVVgWIALEZh5YgWBJE2tfEv8k/G6dNKNJs1l6btmABSfKVKlRtbKABWDhV1bAkcvWcD8b9K+MZbLZPMtxAOubQuqjL0AUACmCfDv6w27YtvyZ+nNV8jnM1xCtrWg4voRSBoB0gIqgksYHmRgqufJnk6lXiHFadOolPWaiuXpGrKtWqAwNagHe51DyxL+mPobS4bwLM0qbvULVqTln0zJqUVIECwhFPtxE0PlP4jn85Ty+TWllxUeElfEYKAWZmZrGFBaABtEnFi9GvlMZuJNkKxWqniGlSzCroJdRfUsxDMGAKx03BkBQ8pnFyvDMq2ay4zOXzBq0zLvTaiiVyz01K9ajAuSCC2kKbKMWz5Tf59WqZammYdMpR+j8Ci9VTmXAZVcqCAopQP/kP2cCfKl8o+aoZ45fJ1/DWkoFSEpvqqHmPrqdlKi3WcWf5G/S6tnaFcZqp4lalUBnSi/RuvLZAB6yveMBQkzeaz/AfmtJWapk6qipTAOp6GlvChYltDwNIvFMHfFk9G89w6vW4YmVp5kVqCslRKVPSqB1Hi/OCyRUUsIs27Md4wr5SflYfLVny2TVNVO1Wq41Q0XVFkCRaWMiZEdcCZT0/zmVzmUy1euubNUUvnA0U1NJ6zQqIaarLKpQnUDM2ibBDejXFBluNcSqtWSh/vYVqiFwW+cKQukEFiYJgGTBwF6d+kWZz/D6FbM5YUW+cOAVV1FQeEJYBpNrLMkW8sbL8o3pJ8xyFWqjRVP0dHY/SPYEA2OkBng/ZOMf9GvlS4h87y4zGZ10WqqtRTSorysdJMogYROqx6YCw5HMJS4hkMpnKCVmqeFmKea1sra9BFHkAiKZXQqA6b6jLMZD+U1W4hVzTrTzLLlYo5fw6NR6TMpnNs7BYU7IL/wBGJxuDVQN7Abz0x86ca+VfPvmKrZbM+HQLnwl8KiYSYUy9MtJEG5tOA175K/SE5zh9MvPi0voqkzJKgaXvvqWCT31dsT1PIpUpU9QmFtcjeO3sGI70C46c3w/L13OqoyaahgCXQlHMCAJZSbd8S/D6g8JfzR+rBFcpUqQaPo9MiedyZvFjiy8OyiU1+jEA369vPyxXTUlyNTXb8Ynfpae1vMYs9KoIGAj/AErz9ShlK1Wlp8RFldW0yLbi8TF94xSfR7jq5njIqZYEo+VC5ogFVDrzI99zMIJvv0GK96f+lhzdOiuipSKFtYYQGYiAVuZEAwfysWf5Ga6nK1RA1ipcgCYKyAepg6iPbgL1lN/fU/xjBmAck0n/AOz/ABjB2A7EBVKugVwCPP8Aj+L4n8ULM8X0NpKO1t1XVftHW37O+AlzlVIgs5W3KXMWn9cj4DznDfld4k9TiL0iR4dAKtJQIA100dz7Sx37Be2NVPpCPxVfafwRwBnBlKjGpVyIqOd2fKo7GAAJJBJtAHswFD9PXnhfBx2ot/gpYG4C/wD6DxIf19D/AB0saNWrZaoiJUyJZUtTVssjBBYcoNlBAG37Meo2VWmaa5KKdSC1MZZQpINtSRBIgG47YDKPk6yDV854SVnoM1GrFSnGoWAO/QgkWIPYjF24L6BJwxmz+YrioMsrVEREKgsFIWSSepEAdYv0Nn4VQyyTUo5RKLgESKCUnI7AgTfC8xxJKymnVyz1EJhg1NXQkGRZt79xYjocFY09bXk67VcvmGzFauMwcwKZ8IAatQ1dj4lUyBEle2Jr5GOK+DxDwyeWvTZI/KXnU/BXHvxpR4kgU0DlX0AaPDWmrUym0AWXT0iIwHlqeVRg9PhwRwZVly1JWBFgQw2nvPwwGPenbfz/ADp/r6p/vE4kPSRhkuIA5BtDhKbDTDlaroNagMDJJMxf1iPLGpZyhlWfU3DkqM3MznL0mJJvJJEkybye+PcquWpnxKOQVHWLrl6aNcTYqJt7sBX/AEq4qM9xHI5Ss9NadACtmudQgqwC9OSYtGiN/pD2xnfpnlkTPZlabKyGozIysGEPziCLW1R7saweHZM1alY5BqlSoQX8SkHEm5IVyQpO5IAnC6uQyTKQeGASItlqStcdCt1PmCPLAN+lPptq4IlRHHjZlFokKZKuy/TC1wQurz5lxlvpAEFDKKuWr0WpUzTqvVplFqOWLypPmalj0jtjWMjlcpRp0qYyTEIS9PXTFQqzGZDPcMdKnygXtg3P55K1MePlDUTUTpqU1fTAgNpYQDBI3tfBEF8hXF/oMxlyfwbiovsqCD/eQn+1jR8jmPo19mKpwt6FJz4OS8Etyl0oJTkflFYsD7dsHfOyqaLhhYHSWHtt+rAKNRtRIne0Iv65xOZPPaluGEW5ok+dsU8IQZBvP4tvd0xK5bPQACST+Yw/ZgKZ8ruaU16KiNQVTHYAv+0/cce/JDXda9UBToNOWJkAENCx3O49x7YnPSvMpUpMnhVKlQCabLSLaWBkQxEC4gwce+iOa8LLJSKVFZQxYNTYSSxNjEHfAXfg1WX91T/GMTWKv6MOTVvvocx7WU/txaMB2M0UT/TkeRC2ufyD/BxpeMPrtmgbOSIn8HSue3qWt37+WAswT+vPwX/J/E498P8A5j7l/wD54qDZvNj7Xt0UuwP4udzHuOGBxDOSNxMX8Olb+5gq66L/AIc+2F7TPqe7Hvh/8wfgt/8Ap4rXo3m675hBWM05bUpSmJAQkGVUEXGLFxHjGXpUalQUVYojOFkjVpBMTeJ2wQvR3zDbdAh/7Memn/zB94X/ACHETlvTDKlZfL6W0sxCnUIVmXlJKlp0zIEAETEjC6nphk1Go5dokCeXcp4h3qbBdztJAE4KKrOwIAqsbxMJ2/Mx7rb8Y/wp/wCTDI9JsmVdhl2bRUFOBEsWYKCsvESdyR1x4PSnKEwMs55yhIixAJJPPMQrGN7bXWQIDH8a/wAE/wAmHSBf6d/LlS+35Ntz8PPEaPTLJW+ge6ltgbDVazmTynaemC8p6Q5Wo5VKQ0gE6iSJshEKTMEPuYggiMASFX/3Dj+wvf8AN7YYZjP4V/gn+TEplK2WfX9GvIhfduhA7+eIP+VCNX83oNzHRzsnLK6QbtJjVJFrC2CHKtVgpIqPYE7U+35uF6z+Mf4U/wDJhA4mpIBy1ELDavpGJ25Y8ibHsMIHFz1ylH3VmN4Pl30j3nbBRiLIH07DuCEt/cx6KdxNcwRuAhi8fY9+Ix+PIVUpTy0w+tTUJggckEMO4Jt1i2+HKvHFAP8ANqJYTbxovIjeI5ST7sEHrTsD48T5J+ynj0UxN8wfaFQ9/wAjy+/EeOOpP+75eO/jmfWHSPsmd97Xx1LjQYGMtl5FrVmI2J+z+b8cFHCn/Xx7Qk7A9EPePdhpmIJHisfOKf8AkwweKEEfzegRoWQHYEPJ8SCTdQsRa98cOLWn5rRBjY1W7G21rx39+AsPoex+cmXLfRNuF+0nZRi64qHobm6b1WikqPobZtXLqHX9GfPFvwR2MpzPEsrWpsIrwNJaKbAjmUj74mPPGrYxfLVdRUa+ICQROk6ewJIEg+yPuwHurJNMGvufquLk36d192EZWnlWqQGqksyxNNgvqhACY0m5n/wcEZHiBpsGI4g8jTpenIBMGfIiI95xL8N4sKxgUq6WmalMqOlpm5v9xwBfCeEoayA3BkHpYqQdtrHBP+yuTJ5VMGIDfObTfcPvFvI/AP8ACfwye39hxMUQSbXIGwzDG4ttgIT/AGSygaGU9gNWYudt9Z6g/wARhLeiOUgApzE9fnJEG0ev+3Ewam1//wBltvf5wPfh5RNhdibgZhpsf/MjywECvopldQGmetjmZI3I9eAdP3+yMJHoplR9UxE3+czE9Ye38e+dVpAMxJFvnDX3Jj3x0x6rcp6gcxPzliRAjeNovG3XAQa+imVBGpbeXzqf8f8AHuwk+i+UOynf/mu4H2x3/bie1ieYKJJn6bvGq0fu9046m5DWIJHfMNB/smel8BC1uC5XL0MxVCWWhUNTmrgFQNcSWMepcgTtHnTchxHI1o8OlTblJJXMV2CwV3GoMLFjcDb2xo2bpB8vmFI1BqLgjxTUkFWtBsLGJ64x3M+j2X5VVlAhnGgnlaQVtBAMOenba2Ak14jQLlRkhMwB49eT/exIZavlNOp8qYkiVr1iAQSOrdx5b9cV7htRKeolnq1KZEXJaAQstJJbcdtxfBOWzn0R1K8hoJKESGL+FzAElR1HSZO+AJqVMhq0/MUIJuDVqzt+d3GLhwL0T4bmqfi/N+aSGBq1TB97dQRjMi0uwG4YbEHvA374tPoN6VCmlXbmsoJA5xYTOwvv7MBIcY4TwujVan811adz4tSJtb1v4jDWR/k7TzZdluBC1qsbfndABircQquXliSzEkg+sdoPvP6sP0aiaFDEgyWJ9ltpm5n7sBoyejGRInwx6ob/AHioO241W3/VjxfRnI9aai5H+81exI6+WJPLZiKdPU4HIv8ATBfq9ot33wamYASVZWIMvNUW7S0bHtgAvR3g+WpVC9FQGKxas9SxIJsTAuBfFgwDkcyHZrg2mBUDx3sNumDsB2PlTK8XrnetVEWjxHF/ed/vx9V4xX0jyNB6lTLOoD5amGZjpgtVAYmn2LaQsxKwY3JID5jir5TMLS1ly1FUUEkhmZ9LMdQkGQ5BG0r2IxH5vjdZS1FqmkFg0lyzGFFgRB72EC/lOBuNJT+cp83CgKwaoAANIUhU362YRvbvfAw0CpVbM0dSuyrRf6oYA6pYGwtt5GSMBY/QfMVv5Vpqz1TTD1RzFiCAjwTNu18afTz1PYVYvG1Dt3nzucZ96N5JRmaNUKwUiqFvIKmk7K86iCNIgEWMyMZQlZdNMKDEA/db+PPAfS9LOU9vEjvAy8Tudu56+3BlGtTZZFZVjc/RT74tf+Os/M+WQbTpHkBPe/b24uDU1oZBQ0l8wXadJsohV1WsJDH3nAbauWBBYVQQbyFpR8dOPHRAAfHVbR/R3+IiemMn4Rx85fIpTqMumrUZYKSiKvUQQDLHvbriHzmdppVSoahch5BFgi/Vj1riB/BwG31aKrBauo7SKQ6za2EN4dv5wnT8Vf7sYrxzjz16mqoockxIssAQLHb/AM+eIjjeW8JkBnmphr9CST7bbe4YDfM89IUKxNVHUUXLDksoU6jyAGI392MOzlNagprUApiSRFQGWBAAIPkFNzHMN4kH/JwNdXNI3NTbIVxEG96YN/YYtjuJZDLjK6vA1lmYAhm5eQGYvMgXnouABFdn1LSTTqbUQsGqrG5SwuQUgKSTCgTER4ueRVnWVBkm5s97qRITlMmDe18SVLKUAavhUDTrUwKorCYqgQxP2RJMiOsYn8v6PUVSs6IsvdN51AMzAzvYEiftYCnPxekvh3gOCLvLE3Guw5QOUbXABm+FZnN0/DVaaiCA5YBTA+vGncTBjeCPPBa8NoGsddFChrUgFImEqJIUdhrxYsvwXLIiOlNAj10ggRCGeUgbEMSJ3wFDGZWBqIksBJJGkfWuZBhdAO0G3XBrZynrehSQyrFnJ06gqA3O0CWPndcTdXJ0XWoFoAuHqKuqVAAP1DBB7kHecSXBuFZcmlW8BUauCGgsSVFipPUEgH3DAaHkax00lD3KJyiooI5Z9XTOwOH6tUo0Gp7A1VBM7W0z/wCMN0qtlBqaAEQN9IgiVMDSRIJM+2PLDlDNC81B7TVQ+zYRfAP8PzIZmGsNYWDq/kbASMH4A4dXDM0OGtMeIrxe8QJHTB+A7GRUPR0JQ9UeK4lz1Y+HC6mAm1T3xONdxk1OkpAK02IgxGbMeez9PuwEVlPRRxEtJ3cspl26ljbcACOgwVmPRhmmCqiCAEUgA6SoYAkiYJt1nB7Udx4T73/nRH/fj1af9U53/wCJneRF2/KP3dhgBvR/I1UziJofwKdMhLcqt4RWxPMbWi++MwyHozmdRRaTHSILEALt9omBYX7CTsCcbjwzMVDVWaRUXvrUxynoMRn8m/zOtUlBWqUalNi4BVFeIlCIeE6kRB7TgMao5xdYA0mLG9vbO0dZtjRfTP0ip1KFfRmEfximlFcMXIrrGkBraV1HbEdxfgKGlTRFSllkIHixrc2RZZOUlmqNpifrdZMyfHuFI4RUooVRiAraqbq0SwMRAk0oWfrXm+ApvCK7mvTpOGChoZTPnIP7sTPH0ohQdIAk2Fp2xAcGzbNmpIF3Ysb332m8SPvw96W5sr4UflG3eBB+/ADUuNqGddIClSCdIYwPzriYAscTfFct4z021hQKaqSbkxMmO9x7cSp4ZlHy6VqisLKQPDeoz64HKQs1AGBGoggEG31cJThlNedlqQ1FKirrXSOu8yTYC/wscAR8nORKV8w2qZydYCxG7UyP24XnsnU0MFU6ZU6UaAQBDLYyet8SfyacNFDO1nZmk0HKCpyHRqpklpNoax5QAI3xogzEqSHX1txXBuZ5ZK2vNvIYDD+FZmQEIqeFUq6acM+kAAkpvzSB07EjFo4erhWJNQENKLzTG0z1aLb7Y0kZiBeoBB/Gr1B0gnT1INvbvGEnMETLgFdx4yzuBB5bb9esDAZDxSgUKaajgLVldc6QT6guB9ZgO24jB9ei8CmjM6tzkj1dUTJ7c22NReveGqBTYH6ZZEb7rvYmPbtgnLZmS5DK0XADg/st78BkuT4dVUHUzQ5JIDGTqj1gO0mT+T1BxKUkJQQaikCVkRpkTECfu69jjRanEImAh7fSKJ/g49Oe8lkGCNayP4vgAqVZtK8x9VZGumOgOxWR+vBVBpGpqhAmBzUyCYix07zPww1UqEksDMi410oWSB9m5Hn3OEhtgahAHXVR39mnr+3AEcOqEkyxP9tG62PKBFsH4DyLGYJuBfmQkybE6QPd7cGYDsYe2TQj8HkCWW4NVhcqD1MkSCe+3mcbhjHP5MqNeOHlrAHQx6R37/dgFZPI5ZtbZhcrqNyVqlhckGdRtdo7c3ng2nw/Ih1IFHXIKwwJmQQRfvH3YHocCqureFSyTX0sVpMywNJ0mOoImPzcOUvRnNK4bwMqI0lSKNSQQTta0QsR1wFq4YPpUnab/A4zX5Zs1SfM5LwKiM6awQvMVJZNBt5hhHljR+H5SqoXxAxIU6m0FQTpMnyvihei/AUZsu7ojHSGllBIgSoFvYfjgCOK5xPDpU1pXLoQSRA0sGW4vZlBuItiE456QVKTPT0q1Yt4iGGklgijTvNi5I6aVxM8byRFHNsSQaSxSjq7SE/vaQPbiscHyFRqfzmr9NUZFFLSpYqsG0KLHUzExbr1wA2VyVOitN2Zi8KDqBCoW9YyDJiWHvnphytQoZogCoVi4aC29mUi2xAM+fniU4fk31rrp1dM8wCtcbdbYkc6AyQlCrTNoI1Gel7DsTY9cBVKlPMZfNU6dOo9QImsCZAUK7HSGsCFQkW36TGJ70Y4XRr0GagpSgF8Coj1QHbQC5blUAlzUC9IA2PTzLZSqZYq3iqpVNfqkQyjz9V26326YRw7JfN8kjICtXXNTVeX1gARaBYW88BePRyjHEHfxTbKVBoL8qgtTKkSIBEGWg7jsZuJzEmfEUDyrJ7APV2OM5+S/MtXrPmKmkP4eYQFRo5A1AiZkDmm/wC7GiCvYc62t+FTz/J92AXTqsDdgYEkGqlrbnl7HfDfzkxHiLvv4yTfp6v8ScPisFa9QEwZU1E3gR06gz8O+GxUJ9VpY2KrUSF9nKe/wwCzmjB5lIG7eKnWd+XoBPxw5lKkhuabGYdWjp0EfHA5qmAddiPxqfmzdb3B9+CctUB1w4YR0dWj7oHvwAZJ31W/Podp+xfDj6p9Y9ydVHqB3Xv1whWmBLfHLfu6YcaQty++5OX7SOgGAQCYI1mbW1UL823qdgf4vhSG12mxmWo27bL5xhAeOr7bzlrRDE/AH4nyji1926dctY9enSw/i4F8PJ1GWJPm1M/4QNtv34PxH8OPMbsYHXwe9vwYnEhgOx8/UXr6VL01V2VfpKbWI+qWBjooE3Iv5x9A4+eK2XqsabClMyFGpCPWBnmeGM6YYxsQLkYCbocYehQZKNQRq5gCNxvBGwkn+N7LwD0yK5KprbVVpwqTcnULT3jf3jFDqZauEJNMskxJaNRYTZSd56E/V63x4vDswyKwohNQBJDLzaoAg3kQVAB74C+ejXpVXzFVKbsClRip2kDT098YstDgNOiEAWqSiCmpGk2UC/tO3x9uM59AslW+eUSaaqiklm1hzqGpStmMAAj4jGl0gpgfR2uOSqPPqfb92ACzfo/TedSVmDbqQm4Mq3tHQ9I2wn/ZigSzNSrMSbkhRJ6mxG+JN3pwo5LC/LUiBtHa3fCKYWfqfo1Qdr9fLABL6NZefwNbofWP7G6Th1PRyh+KrDbd26m+z9N/1TgmqynbRp2AKVZ2AGx7EY8XSBY04NvUq9ge/Zhf92ADPo5Q60a3sDsY/vYE4n6I0K1LSBmaYkEaYmQdU80jcR78WBeHGxUU5iTZ97kRzfxfCTwxr2peVn/zd+mAgPRT0MpZEu9N8wx8N0+lKAQxDGAABMpuRaT3xPI2qOZhJgEPT37efs/0h9soE1tCgFTEWOxmSxK9txGGKdTrqaB+XSgm0Cw7Sem2A7XcqGJaSLPSneBaN4H3Rhb5wNHMEg3ipT6d5nbyw3UrX9Ygx0ej+0ThdZh9syALaqIJJkxcbxB9hwCFq+sdRIWAT4lK02E2tJw/kqkhpJst+em36h+vDVKtMQSZm2uledtt43GHcpUkNBm2+qm36v22wAykAq12ESROXudrwB5XB7YVUJgEuxGrYnL7AT2g385x4Vk2D9rfNj2j449pwATLWM6P5tebHYeXcYDxnkyNSA2/4eASoteT379ekYVIVryYMROXgnYdAZ27YeGznSRtA+h9lvbf1vOMCNJFy83Nvmu82N+2+AO4cL2JNuvhmIsPUvfft7MHYA4cLn1rWv4Pf+rv064PwHYxLN5NX0kVqViTDI+xKlxBWQLbbAwdxjbcZCeI0wL/AD+3/wCQ9JwHpC+GUbMLGqRyk3sDuvXm+OGFy30SUvnCEDflYgldwBHZJjuDbBKZ6mTA+ff9QD44k8rkw6K4qZgBgCA1R1InoR0PlgCuB5BqdRTqEyxNt5UX235V+GM2y3pHxGuRSpZuqlTSpYs4ABPrSbwJaLTEDffGm8MyAWqp8SqYmxqMQeU7jGacLyc00VUZCxDFTHOxkA+QWQsewi8nAF5LP8UKU2fPVBqZxALMxC/ZULzzBAgzJwfmfS7OAFT84pnxFEtKtEgkaDzAxI949yavCXp1FoUqyg02bVUhiWvYab6VDK3tgd8EHiCuQcyS702sxltViQY3tJAB5bC6gYBzhvH8yQGqV8wsEllHMDzOSmo7EKUEgxY774CzPpDmqBq0qmaqFyqmmA7lj4nqxbcR95vh8cZdi7U0Qr4eiC8kvOo1FAmDYi1he3TD6Ukq16daELuJPiUxz6SA0npF5MFrTfoFbyfpPxBc41M5qqyKQh5xAJgkwZJi4xqNXizHM0lSq3hw4aJgsDABPuN/3jFSqcNo0dOsM5ZgW0yFgwSygG0hgQex6GRhluIq1f1gKGggOUNMSTAsws0k9tugwF89Hc69Vq+qoXEtoUwDp2Fj3nc9xiTV4DAswII3ajM3EbeWK56EVHCQwjVSNSlKImlbHST1IDJJIE7mcWOhWudVzE3ajEx3F97YBLtBuWUgfaoA+2464foqSZZmAjVJNIiAR2ExHXz9mGA5IkufaTQN4kdL3Ef6Yc8TcioYFoBo9T7Pf7sA4KSgA+Od95pb7x6vbD+XCwwVw1r+oY84AGA/H5YJiCTOqjfeBG3lhzKPOu5PLtNI/wCH9tsA1JEgT60CBR6TBEkfDe488II7A3P2cvb+93J79cKki+knSbEChfyEsPb0N8cBDbW7haMeX1pHU7YB9c2u3hE2g3o2i4Hr+f34410Anwbf/FtG/rbC/wADgdEJO1vNaBnr0bpfHI8xANxtFDotx625v5b7DAH5SsGJhNPnKGe3qscFYA4bubRYdKY7/ZJPxwfgOxjLpVXrxI7G2k7ggTYXESQLSRuJxs2MXp5KoBBo52Yi2ZmZA99p3Np64Cb4BWYDQy5mSNequNthpkWncx7cTGIan6PhkGqpmATc/SkEE7iwi2FN6PIVC+LmAAItVYH1i1zubn4RgJ/IfhF9/wCo4yHiFXwnpFkJAjQQxsxmReZgEb9xjUeBcOFKpIeq0gzrcsLLFh02xmFR0dQHaJJ0GeoIAt1gHbywFp4fX8PNJWgOXVvF0yQZdgbQIaCNrXGKjxGuxzPhIQSXgMbyA4Kkg3i/wtg2nUZH0ByaMyJAmQALx7yB0k4jUzCHNPVDifo4JmCulix8/wCjI/NOAO4RVVa1mctSptRrJpVU5pVdBvAhEfT9oeWCaWaghEBbS0LNyNQIN+0OR13OIjiOYdEOgw7Wmbxq3PSdx7cL4F4ocAEhyrOPeuqRPWMAR/LBdUK3LMQo6iDzjsIvbv7cEH0SzmYopUpr4qszOCGFpBtDEeqeW09cHZnLmkqQAxNNlHNdSQy6j0mD16G2Lb6M1M4aVNVWnTRRA9czfptOAM9DMjmaSUhmBU1fN31a21hW1gIskkToExtHsxYA35Xn/QXvhygKmlte+kxEbxvzQPcccQQLAn2eD5290D4jzwCXebXGx/oN+s+wyPj5Y81MLEkX/qL/AMbYUoY6pmYnagem3v7nHMGk3Y9NqHa/7DGARqn63QyPoCN/3X9+Cco0hvZt9Eb/ANn9vbDIBg+tPf6C/T9V/dgigDDgz6u0U/hC7n22wDK0yFMoewGmlv8AaHN0PeMctEm2jTa8rSIJuZ9b+J9uGvmxI0mlH5Rp0Y6RbV3GF0stBI8PcEA6KQibE+t/5wCQrCeRt/sUe353nhwUzpnQQwt6tGW6SIaLC/sPuw382tHgkmRzaKP+bob46rlidJ0SYAM06RIi0zqjsYH2cAVw9CC0qV23FMd/sMfvwdgDh1LSzcmmRvpprt+axJnzwfgOxi9Lg5kTkioMAsM3MKQFa09BNusY2jGErmX0qW06TqOoqxkDsABPS0bR7wPPC2sPmcwDB+d3MwTPv27Rg7gmRKVQzUPD9fn+cmrM+RuZk+yMVygFKFeWSNIKyNIjnkyHVpDH1e87DC82+lGZuYKwmBpIEWkET8NupwGl5Ag1AJ77ew4ywcFoKlOalXSkqOVCTbTfmttOLH6G0SM1QcrAdWgkFTdGMA6iG27bziFoZYGYQWaDJPf3YAGpUokiGrjqbIQZUiI1W7+0YeyKZYNBp5mpAAEaLCIAG8ARsIwFVyzeuF5TA5QYFhbyxO8Hp2B3BOx22xUNcW9H8s//ABVUL9kUgY8pJAtAv5Yd4RwvL189Ro0a+YRilmPhkDQkHa9wh6k3Mk4q3pMPpMyBsCkeULiR+SerGfoEQOWsRMxZKhG18RWu8O9CqdM6mcVD+Un7mxNpw4AQGiPKf1nATFblgnYQKu4iJEdBP3YcqlWBIFO8dKlyAI2H5X3+WANOXIBlpsREDt5mPjbAXhW9Q/o0P3+c4dRQJ0xDK0AAydJj6/L1iD18sNDL/kGIP1aHa3XpgHaNKfWMbAhlo3H9nyt8MNNSPUE9Z00LnradyAPuwsZeWEi5uTpo2N97zO207+3HGhOoFYt9mhuIjrv7cByUeaNOkbXFCB8DOHstTPPIN16imZn83f32wwaeprrpmWuKB6+0neL/AH4fyamHBUi0XWle2wCE/A4Af5uIEJB1avwKdrRexBvO9sccmOqAxt9Cm0wQL+c/HHi0LRo6fiV6e/zw4mUAccgPNM+EgvMzPtvPvwCHygFhT6QSKScxEX9h7Y8GUA1fRAnmAiin1pk73B695wkZMR+DHs8BPb38sPU8qOqDmBW9FRHW99tRJjvOAJySAM0LpHQaAv3jfBmAeH0ApJ0gEgXFNU3vuPPp3wdgOxh+YFEIj6wC8ENBtezdLWAnznG4YxzOcJ8SlToq6hB9bWh5YJAF79P14CIp1KrVEA1HS0sQYGljBMEiLQeuPOLPVQF1JZXHINF7zq91h23GF5LgVda41XpqGVT4tMdSbw8+UQY1YkeLpmmeaaqE0xHiUYAUkzdgYAEdLDAd6EIfnuXj1VRhBfURyGIBvGG6FLlJueaYGD/RThmYXPUqr0dCKrA81M/UaPVYkkk/qxG0MyDZRsBM94vFrYBqtmimSJlR4eklZMsXMIoHcw19gFJvAmCqccdKUgalZA1oGnZSAw3IJv1F+2APSLNMWAiFt7yCVk+wW+OJjhmVprwerWdFch2BY7quqFUXGnVUgE7wTE4CBfOE0TXcBlqsUabkFVgfcx/R3xOfJcuniOXAmyV94UyKb+ZAv1nE9keBZR6QcU0ekUmlIMEQfpGVt2aZuLAADa0R8ndFhxOgYJBSsRaSZpOdu5vbAbelc6GHNJP41JiBzTMAA2w07GBDVCTNvFS14Ht3/g45QYI0sQQR+BXuPP7sOOpDzoJAMgCkvl9afvwHtJyQ4Ib1Tu6P0Ownr52thCUAbBNPKZ+jpcw+zE9um2HKakagZMrM+Gq9Nt4JvsexwymXgiFvpmRTpC8X9hIMYD1EEDkM7g6KVt7b49FK5OhiT10UpkyNUz0BwqpRBb8HF99FM7j2zE39+E0lgEFSwM7U6cXI3v2AHu9mA98IEgaIWOqUoUdRvNzhzJ0gAw07i/JTE+5Tf34ZpZf1pSZBH4OmJ6jr1IFj5Th3JUQA/LuOqIJ8oU39mAaXLA82gctx9CoM9xfz/XjyllwAPoxpsY8FRt7+2EplwbGkvvodwd5bvp+BHWQ9cklkDErpnwTt1BljI8sA3TyoLXQAkzPgqPbJnHnzVR/RqTAgigvkY33gEfDtjw5f63hpaIHzck/4+8/HCqlHVJKISLkmhJa/TnnYD7vZgCchTAYnTBjfwwntEjfp8MH4A4fRAJhFWxuKeiZM9z1kn2jB+A7GNirlok0s2PbSB33FlvM7Y2TGNVKZN44qNXLEi0Ktz5GY9obAOM+W6pmv/qm8x9m283wfkOG0KoYr4wCsV5lCTaZAKyQQxv5nBHAKx50Ize+oNmBvPRWA2HY39uJjANcOyOmop8SqYmzPIPKdxGKjR4QbsDY9IHUfnYvWTHOPf+o4qy5ldESJjb3YDOKuQesrBFLGlUqAgbwrn43i2GRx2pSyIoqrpVSs5djItMhCpPKQTtHfY72XNceq8PzmY+b0qbitSVtLLyqwM+JpETcEnubzbA3Ac0c1Ud8wq1XqrqaVWCxKEGIj6x+GAsPE+LM+XUE6mqU5d7CR9oAW5vu92If0CX/1CgPqilV3m30VTeL9emDM5VpLRCSilAUi1grEAezAPybMf5Rog2YJVvMGfCfqdsBsXhiCRoib3qnfb7sLqOHblZDblnxNr9iJ74UuqPWeSDI8VOWAIO3e2ObXvzx3FVI37x0iPfgPaCoQdGknQdXrG5FrMYItsf34SKAH9Gp2sKSTuB9rpJPxw5R1EPMsCpsWR+hiwjeT16YbSht9GN5B8FOv9rcYDhRMg6RM2+hWQBEX1fD2Y6ojEHkufW+iS/UW195OFVaRN/DGqQSTSUm2x9bvcY8qZcmGKKSReaKk33+t33wHgoQSNAPQ/RU7i35XWBgnKoRr5QOXfwwJ+DX9lsD1KRMHwwbDekpIi32rYfyNEANyAAjYUwk+ViZt0wDBywsdCaR9XwDMc23Pb4dfPCBQ/IS8/wDDnvF+fyHuwurkx6wRI6DwWJHeYcdAOmPKAZLhVB/JoMOn599h8MAkUTp9RbCFHgER1FtewM48qUNvo0tP/Dkx7OfBi1apEggXAvRbqYmNe2PXr1BK/Wn1vCbT7I139s4BPDaWknlUCLRTKbdyWM/diQwJk6zknV7vo2T23LGcF4DsYo2ill6eZQ12R9K6BmGEF1PTw+4++cbXjHmog5Skmq4rFotdQSQD29YfDAHU+EUxTWq1XNGBOnxmabRtHNuf4jDHGMolLS3iZltZA/DFYhFExp66QSI3J7nFW47nXapAPKnKbSByxEd/9TiBp+kNew8QsqGwc6v13wGp+ifEF8cAK/O4Tnqa4hW25RA3PvwTneDFPWQj24rvyfZwVqtMxEV9LDz0GfuONPo5shQoalG1y58ov77YDGPTHI6KtNhaUdT5DuewE494DwuojUYIgorO5GlVWVYiXieUAWkjscahxTgeVrQKtOg5uIZqp3va9rRh7+TMv9mnG3rVrcpKzew5dz+vAZRnnbwajQpmq2lpEMpYEEHrcEYG+TdWfjFGR6yVQTEi9J+9jvjXDwrLGJp0CNQ/GNBm/v09cGZT0fpowqU6NFWAOlhrm4IPssSPfgCaVOGGpSYJH4FY69R02vg2s6qsaCVJiFWetzHabzgQ8PaBAWe2urG/eex2wo5FjFlt+XU/fgHaSqwOmnoJEEskTY7jrgQ0DBUoI1XAorBI6+t/F8EnLEKQQI0kKOZt5LSCb3iB7rThjwJHqCen0XYTHr7k7HAeVMoJ/BIZF/oV7dZb3Rj35vCx4anVBMURHU8w1bzBwkUCbaB/9XWOvP7MOJTEQ1Ke0U4EbR6x639mASmWPMQiiRB+hHMCYI9e4jBWURQpinpOm50aZ90z7p64EXLmxCgEdfCO8mDGvbb+DYnKUSNVgLfY0/8AcScAxl6NwCto/FuOk7lzG3Ub49aZBAIMEGaTmbwPrjp7e+GhTMRptIP4KpvET69u2HKCkTy3mfwdToYi73O0R2OA8WiVYWEiwIpVCJuJnXEY8agQRab7im/2o/GW6mdovjloE9BAsJpVBF/z73g+yce6SAkC67Hwqh87c8jbrOALySAM0CBAiVYH4kkH4DBmAMhShjbp9l1+9mM4PwHYw+lVBvae+Nwxi9LhVOB/O6H6Q/fgK5xrhK81emYnmqXkEICSB2JOmelpxTcoSVZjtM/x5Y1OrwFCjIc5S0tIMsouSdXXe8e4Yiz6B0Ij53Ti5iV6STYdtJ+BwC/kgPOk9czP/Tj9mNmdy0FZlgTAqgXkCOtokyP24oPob6H/ADavTK1AR4ms2NzpI79oxfgCYZZAmwNG6+zaBb9WATTrFWnmNyL1UI6xb4Ycp1YMgswiTNRIE9Dhq4N9R3H4DrEi+OBtADSf6joYsR8N+3lgOD2uziBb6VL3j9UHC6FXddTcw3NVCRAm0ffhrRBuDAP/ALfe97+wb4WimTEg9D4ER++1sB5TzBA+sZEfhkO/X2zYYdr1NUkM0gLZaiDefv39sYZqEGIVgAL/AM3JkiDP+mOaQuzGRNsv1BNyPcTG9x3uDtFtQfcnTYF1qdG6A9fbfDdGkVYEL1/EkW/TtvhVBZVxG6n+hKjY2gGWsdhhoUeoAgk/0FQmQPz/ANmAd8CDdJEnamdp76/KceCiwSAAN7eEdx1jXhQWZtyzMGi87W3a8AbgdsIpLpmBBgi1GptaAea/1viO1wWKMPqCAQfxZmDaJ17wd42w5lKVn5YkG/hle8/WJPsw3l8hMNyR2NJ1Npg3fvfBWXymkMOW4iwI/wC44AAAQAAdyT9DX3gDvvb+OqkUQTF40/gq/YdJmIMe32YfXIN3Tys/382FHJNYSkC8Q+/X62AHZQFmD2/BViZEzaZ6iPfv0SU5ho7wJpVzBnvMfqGDKHD1A5hfyLx97HDvzNIiDEg7t0264Bjh/rN9/JUXr3Ywfdg/DNHLKpkD7yf1nD2A7Fa/2OT8fW/SH7sWXHYCtf7HJ+PrfpD92PP9jk/HVv0h+7Fmx2Agsp6Nim6uK9YlbwzSD7RGJKlktJkET7Cf1nzOC8dgGtDfaH6P+uO0t9ofo/64dx2Aa0t9ofo/647S32h+j/rh3HYBrS32h+j/AK47S32h+j/rh3HYBoo32h+j/rhkZIXPLJmeXed+vmcF47ABfyevZf0f9cLGTtHLF7ae4g9e2CsdgAhw9ey/A/vw6mXIJIIBO/L/AK4Ix2AYq0CylWIIIgiOh364G/klf4L9P7WJDHYCO/khPh+d3Lfa7knCzw1f2fW6EkD1u5ODsdgBstkwhkeffrBO5PbBOOx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data:image/jpeg;base64,/9j/4AAQSkZJRgABAQAAAQABAAD/2wCEAAkGBxQTEhUUExQWFhUXGB0YFxgYGBgYHRscHBsfHBgbHxwcHyggHB8lGxwaITIiJiorLi4uHiAzODMsNygtLysBCgoKDAwMFA8MFCwZFBwsLCsrNywsLDcsNywuLCw3LCs3LCwsKyw3KysrNywrKzcsKysrKysrKysrKywrKysrK//AABEIAQsAvQMBIgACEQEDEQH/xAAcAAABBQEBAQAAAAAAAAAAAAAEAgMFBgcAAQj/xABNEAACAQIEBAIFBgkJBwQDAAABAhEDIQAEEjEFIkFRE2EGMnGBkQcUI0JSoTNTYnKSscHR8BUkQ2OCorLS4RY0RGSjwvElVIOTc6TT/8QAFQEBAQAAAAAAAAAAAAAAAAAAAAH/xAAUEQEAAAAAAAAAAAAAAAAAAAAA/9oADAMBAAIRAxEAPwDccdjsMUaC6RyrsOgwD+Ow383T7K/AYpWcz2WeuadHiFIValTStLVP16IZQA0yBSqi0XqNcROAvOOxRhmKP0w/lOmfCVRWICg0yulGZ4aEJqA9F9ZgZgFfMlxfJPUKjilGo1SpS8NFanMh7oApltYISPIG5uQvWOxnh4vllqhW4vlhpqM1QMUUiGpfRQWgDkqgzt4hgSARJ5ri2VShlW+fUNAI11tdOKy0wFqRuJNQoDcRq3mxC4Y7FG+cURlEqtxSkEaaaZhggVn1JJEvBYeHUsLDW0ABYwf6W5ilQCO+bp5YFKiqHVQjuVhW1G4KmCBeb2PQLVjsVZ+FP4XiHOhafhOdegKoDhytTUz2CBqcSZ+j3ucecI4hQqPUelnsvmKay1RQabeFTBqtIKG3rUxLSIpnvYLVjsUgZhM1Vr0snxGi1RuYIFDGiqAK0BWH9IVmY3IvbCuM5mjQbTX4lSovrD6XVBALVGCC4sQyi8/g/OAF1x2KpRWklSktTPKXrOalJG0IXQoVVFWZIDaXkzJBGxgB8RanlNCZniSU2NNgDURV1E6wHWTBKlkJB1eovq6jIXfHYjchwvw51v4nKBzKOjMZ7SQyg2+qPd5SyocazCg7AKm3SZU3+79ZCTx2K8tZCSNNWxifCp+f5F9unl3xIrw5T9b+7S/yYCQx2AP5MH2j+jT/AMmBKApPUqUkqTUpaS66Kdg06T6lwSGFuqkdMBNY7AWTAkHSoMMDAjZgP2YNwHYArZsqEVQCxEmTYAC5Mfx9wJ+IDPZh0aUUMzINAJUcwIkXIt6vboJk4AHI+ltGsoqUsyrUw5pGoRpQuJMcwEKZWHUkE27YiuJeg/zrPUc/QzHzerQ0oyeCKinRMaeZQJViDuOo84yp6OVXzCVqmWr1GRkb6QZMIQjT9SsB3IgWNzIsSvlC9K6uVybVqLmlWq1KSISFe4XVUgMCpGkesBFxebAM84ZSIX0hBYsVVgWIALEZh5YgWBJE2tfEv8k/G6dNKNJs1l6btmABSfKVKlRtbKABWDhV1bAkcvWcD8b9K+MZbLZPMtxAOubQuqjL0AUACmCfDv6w27YtvyZ+nNV8jnM1xCtrWg4voRSBoB0gIqgksYHmRgqufJnk6lXiHFadOolPWaiuXpGrKtWqAwNagHe51DyxL+mPobS4bwLM0qbvULVqTln0zJqUVIECwhFPtxE0PlP4jn85Ty+TWllxUeElfEYKAWZmZrGFBaABtEnFi9GvlMZuJNkKxWqniGlSzCroJdRfUsxDMGAKx03BkBQ8pnFyvDMq2ay4zOXzBq0zLvTaiiVyz01K9ajAuSCC2kKbKMWz5Tf59WqZammYdMpR+j8Ci9VTmXAZVcqCAopQP/kP2cCfKl8o+aoZ45fJ1/DWkoFSEpvqqHmPrqdlKi3WcWf5G/S6tnaFcZqp4lalUBnSi/RuvLZAB6yveMBQkzeaz/AfmtJWapk6qipTAOp6GlvChYltDwNIvFMHfFk9G89w6vW4YmVp5kVqCslRKVPSqB1Hi/OCyRUUsIs27Md4wr5SflYfLVny2TVNVO1Wq41Q0XVFkCRaWMiZEdcCZT0/zmVzmUy1euubNUUvnA0U1NJ6zQqIaarLKpQnUDM2ibBDejXFBluNcSqtWSh/vYVqiFwW+cKQukEFiYJgGTBwF6d+kWZz/D6FbM5YUW+cOAVV1FQeEJYBpNrLMkW8sbL8o3pJ8xyFWqjRVP0dHY/SPYEA2OkBng/ZOMf9GvlS4h87y4zGZ10WqqtRTSorysdJMogYROqx6YCw5HMJS4hkMpnKCVmqeFmKea1sra9BFHkAiKZXQqA6b6jLMZD+U1W4hVzTrTzLLlYo5fw6NR6TMpnNs7BYU7IL/wBGJxuDVQN7Abz0x86ca+VfPvmKrZbM+HQLnwl8KiYSYUy9MtJEG5tOA175K/SE5zh9MvPi0voqkzJKgaXvvqWCT31dsT1PIpUpU9QmFtcjeO3sGI70C46c3w/L13OqoyaahgCXQlHMCAJZSbd8S/D6g8JfzR+rBFcpUqQaPo9MiedyZvFjiy8OyiU1+jEA369vPyxXTUlyNTXb8Ynfpae1vMYs9KoIGAj/AErz9ShlK1Wlp8RFldW0yLbi8TF94xSfR7jq5njIqZYEo+VC5ogFVDrzI99zMIJvv0GK96f+lhzdOiuipSKFtYYQGYiAVuZEAwfysWf5Ga6nK1RA1ipcgCYKyAepg6iPbgL1lN/fU/xjBmAck0n/AOz/ABjB2A7EBVKugVwCPP8Aj+L4n8ULM8X0NpKO1t1XVftHW37O+AlzlVIgs5W3KXMWn9cj4DznDfld4k9TiL0iR4dAKtJQIA100dz7Sx37Be2NVPpCPxVfafwRwBnBlKjGpVyIqOd2fKo7GAAJJBJtAHswFD9PXnhfBx2ot/gpYG4C/wD6DxIf19D/AB0saNWrZaoiJUyJZUtTVssjBBYcoNlBAG37Meo2VWmaa5KKdSC1MZZQpINtSRBIgG47YDKPk6yDV854SVnoM1GrFSnGoWAO/QgkWIPYjF24L6BJwxmz+YrioMsrVEREKgsFIWSSepEAdYv0Nn4VQyyTUo5RKLgESKCUnI7AgTfC8xxJKymnVyz1EJhg1NXQkGRZt79xYjocFY09bXk67VcvmGzFauMwcwKZ8IAatQ1dj4lUyBEle2Jr5GOK+DxDwyeWvTZI/KXnU/BXHvxpR4kgU0DlX0AaPDWmrUym0AWXT0iIwHlqeVRg9PhwRwZVly1JWBFgQw2nvPwwGPenbfz/ADp/r6p/vE4kPSRhkuIA5BtDhKbDTDlaroNagMDJJMxf1iPLGpZyhlWfU3DkqM3MznL0mJJvJJEkybye+PcquWpnxKOQVHWLrl6aNcTYqJt7sBX/AEq4qM9xHI5Ss9NadACtmudQgqwC9OSYtGiN/pD2xnfpnlkTPZlabKyGozIysGEPziCLW1R7saweHZM1alY5BqlSoQX8SkHEm5IVyQpO5IAnC6uQyTKQeGASItlqStcdCt1PmCPLAN+lPptq4IlRHHjZlFokKZKuy/TC1wQurz5lxlvpAEFDKKuWr0WpUzTqvVplFqOWLypPmalj0jtjWMjlcpRp0qYyTEIS9PXTFQqzGZDPcMdKnygXtg3P55K1MePlDUTUTpqU1fTAgNpYQDBI3tfBEF8hXF/oMxlyfwbiovsqCD/eQn+1jR8jmPo19mKpwt6FJz4OS8Etyl0oJTkflFYsD7dsHfOyqaLhhYHSWHtt+rAKNRtRIne0Iv65xOZPPaluGEW5ok+dsU8IQZBvP4tvd0xK5bPQACST+Yw/ZgKZ8ruaU16KiNQVTHYAv+0/cce/JDXda9UBToNOWJkAENCx3O49x7YnPSvMpUpMnhVKlQCabLSLaWBkQxEC4gwce+iOa8LLJSKVFZQxYNTYSSxNjEHfAXfg1WX91T/GMTWKv6MOTVvvocx7WU/txaMB2M0UT/TkeRC2ufyD/BxpeMPrtmgbOSIn8HSue3qWt37+WAswT+vPwX/J/E498P8A5j7l/wD54qDZvNj7Xt0UuwP4udzHuOGBxDOSNxMX8Olb+5gq66L/AIc+2F7TPqe7Hvh/8wfgt/8Ap4rXo3m675hBWM05bUpSmJAQkGVUEXGLFxHjGXpUalQUVYojOFkjVpBMTeJ2wQvR3zDbdAh/7Memn/zB94X/ACHETlvTDKlZfL6W0sxCnUIVmXlJKlp0zIEAETEjC6nphk1Go5dokCeXcp4h3qbBdztJAE4KKrOwIAqsbxMJ2/Mx7rb8Y/wp/wCTDI9JsmVdhl2bRUFOBEsWYKCsvESdyR1x4PSnKEwMs55yhIixAJJPPMQrGN7bXWQIDH8a/wAE/wAmHSBf6d/LlS+35Ntz8PPEaPTLJW+ge6ltgbDVazmTynaemC8p6Q5Wo5VKQ0gE6iSJshEKTMEPuYggiMASFX/3Dj+wvf8AN7YYZjP4V/gn+TEplK2WfX9GvIhfduhA7+eIP+VCNX83oNzHRzsnLK6QbtJjVJFrC2CHKtVgpIqPYE7U+35uF6z+Mf4U/wDJhA4mpIBy1ELDavpGJ25Y8ibHsMIHFz1ylH3VmN4Pl30j3nbBRiLIH07DuCEt/cx6KdxNcwRuAhi8fY9+Ix+PIVUpTy0w+tTUJggckEMO4Jt1i2+HKvHFAP8ANqJYTbxovIjeI5ST7sEHrTsD48T5J+ynj0UxN8wfaFQ9/wAjy+/EeOOpP+75eO/jmfWHSPsmd97Xx1LjQYGMtl5FrVmI2J+z+b8cFHCn/Xx7Qk7A9EPePdhpmIJHisfOKf8AkwweKEEfzegRoWQHYEPJ8SCTdQsRa98cOLWn5rRBjY1W7G21rx39+AsPoex+cmXLfRNuF+0nZRi64qHobm6b1WikqPobZtXLqHX9GfPFvwR2MpzPEsrWpsIrwNJaKbAjmUj74mPPGrYxfLVdRUa+ICQROk6ewJIEg+yPuwHurJNMGvufquLk36d192EZWnlWqQGqksyxNNgvqhACY0m5n/wcEZHiBpsGI4g8jTpenIBMGfIiI95xL8N4sKxgUq6WmalMqOlpm5v9xwBfCeEoayA3BkHpYqQdtrHBP+yuTJ5VMGIDfObTfcPvFvI/AP8ACfwye39hxMUQSbXIGwzDG4ttgIT/AGSygaGU9gNWYudt9Z6g/wARhLeiOUgApzE9fnJEG0ev+3Ewam1//wBltvf5wPfh5RNhdibgZhpsf/MjywECvopldQGmetjmZI3I9eAdP3+yMJHoplR9UxE3+czE9Ye38e+dVpAMxJFvnDX3Jj3x0x6rcp6gcxPzliRAjeNovG3XAQa+imVBGpbeXzqf8f8AHuwk+i+UOynf/mu4H2x3/bie1ieYKJJn6bvGq0fu9046m5DWIJHfMNB/smel8BC1uC5XL0MxVCWWhUNTmrgFQNcSWMepcgTtHnTchxHI1o8OlTblJJXMV2CwV3GoMLFjcDb2xo2bpB8vmFI1BqLgjxTUkFWtBsLGJ64x3M+j2X5VVlAhnGgnlaQVtBAMOenba2Ak14jQLlRkhMwB49eT/exIZavlNOp8qYkiVr1iAQSOrdx5b9cV7htRKeolnq1KZEXJaAQstJJbcdtxfBOWzn0R1K8hoJKESGL+FzAElR1HSZO+AJqVMhq0/MUIJuDVqzt+d3GLhwL0T4bmqfi/N+aSGBq1TB97dQRjMi0uwG4YbEHvA374tPoN6VCmlXbmsoJA5xYTOwvv7MBIcY4TwujVan811adz4tSJtb1v4jDWR/k7TzZdluBC1qsbfndABircQquXliSzEkg+sdoPvP6sP0aiaFDEgyWJ9ltpm5n7sBoyejGRInwx6ob/AHioO241W3/VjxfRnI9aai5H+81exI6+WJPLZiKdPU4HIv8ATBfq9ot33wamYASVZWIMvNUW7S0bHtgAvR3g+WpVC9FQGKxas9SxIJsTAuBfFgwDkcyHZrg2mBUDx3sNumDsB2PlTK8XrnetVEWjxHF/ed/vx9V4xX0jyNB6lTLOoD5amGZjpgtVAYmn2LaQsxKwY3JID5jir5TMLS1ly1FUUEkhmZ9LMdQkGQ5BG0r2IxH5vjdZS1FqmkFg0lyzGFFgRB72EC/lOBuNJT+cp83CgKwaoAANIUhU362YRvbvfAw0CpVbM0dSuyrRf6oYA6pYGwtt5GSMBY/QfMVv5Vpqz1TTD1RzFiCAjwTNu18afTz1PYVYvG1Dt3nzucZ96N5JRmaNUKwUiqFvIKmk7K86iCNIgEWMyMZQlZdNMKDEA/db+PPAfS9LOU9vEjvAy8Tudu56+3BlGtTZZFZVjc/RT74tf+Os/M+WQbTpHkBPe/b24uDU1oZBQ0l8wXadJsohV1WsJDH3nAbauWBBYVQQbyFpR8dOPHRAAfHVbR/R3+IiemMn4Rx85fIpTqMumrUZYKSiKvUQQDLHvbriHzmdppVSoahch5BFgi/Vj1riB/BwG31aKrBauo7SKQ6za2EN4dv5wnT8Vf7sYrxzjz16mqoockxIssAQLHb/AM+eIjjeW8JkBnmphr9CST7bbe4YDfM89IUKxNVHUUXLDksoU6jyAGI392MOzlNagprUApiSRFQGWBAAIPkFNzHMN4kH/JwNdXNI3NTbIVxEG96YN/YYtjuJZDLjK6vA1lmYAhm5eQGYvMgXnouABFdn1LSTTqbUQsGqrG5SwuQUgKSTCgTER4ueRVnWVBkm5s97qRITlMmDe18SVLKUAavhUDTrUwKorCYqgQxP2RJMiOsYn8v6PUVSs6IsvdN51AMzAzvYEiftYCnPxekvh3gOCLvLE3Guw5QOUbXABm+FZnN0/DVaaiCA5YBTA+vGncTBjeCPPBa8NoGsddFChrUgFImEqJIUdhrxYsvwXLIiOlNAj10ggRCGeUgbEMSJ3wFDGZWBqIksBJJGkfWuZBhdAO0G3XBrZynrehSQyrFnJ06gqA3O0CWPndcTdXJ0XWoFoAuHqKuqVAAP1DBB7kHecSXBuFZcmlW8BUauCGgsSVFipPUEgH3DAaHkax00lD3KJyiooI5Z9XTOwOH6tUo0Gp7A1VBM7W0z/wCMN0qtlBqaAEQN9IgiVMDSRIJM+2PLDlDNC81B7TVQ+zYRfAP8PzIZmGsNYWDq/kbASMH4A4dXDM0OGtMeIrxe8QJHTB+A7GRUPR0JQ9UeK4lz1Y+HC6mAm1T3xONdxk1OkpAK02IgxGbMeez9PuwEVlPRRxEtJ3cspl26ljbcACOgwVmPRhmmCqiCAEUgA6SoYAkiYJt1nB7Udx4T73/nRH/fj1af9U53/wCJneRF2/KP3dhgBvR/I1UziJofwKdMhLcqt4RWxPMbWi++MwyHozmdRRaTHSILEALt9omBYX7CTsCcbjwzMVDVWaRUXvrUxynoMRn8m/zOtUlBWqUalNi4BVFeIlCIeE6kRB7TgMao5xdYA0mLG9vbO0dZtjRfTP0ip1KFfRmEfximlFcMXIrrGkBraV1HbEdxfgKGlTRFSllkIHixrc2RZZOUlmqNpifrdZMyfHuFI4RUooVRiAraqbq0SwMRAk0oWfrXm+ApvCK7mvTpOGChoZTPnIP7sTPH0ohQdIAk2Fp2xAcGzbNmpIF3Ysb332m8SPvw96W5sr4UflG3eBB+/ADUuNqGddIClSCdIYwPzriYAscTfFct4z021hQKaqSbkxMmO9x7cSp4ZlHy6VqisLKQPDeoz64HKQs1AGBGoggEG31cJThlNedlqQ1FKirrXSOu8yTYC/wscAR8nORKV8w2qZydYCxG7UyP24XnsnU0MFU6ZU6UaAQBDLYyet8SfyacNFDO1nZmk0HKCpyHRqpklpNoax5QAI3xogzEqSHX1txXBuZ5ZK2vNvIYDD+FZmQEIqeFUq6acM+kAAkpvzSB07EjFo4erhWJNQENKLzTG0z1aLb7Y0kZiBeoBB/Gr1B0gnT1INvbvGEnMETLgFdx4yzuBB5bb9esDAZDxSgUKaajgLVldc6QT6guB9ZgO24jB9ei8CmjM6tzkj1dUTJ7c22NReveGqBTYH6ZZEb7rvYmPbtgnLZmS5DK0XADg/st78BkuT4dVUHUzQ5JIDGTqj1gO0mT+T1BxKUkJQQaikCVkRpkTECfu69jjRanEImAh7fSKJ/g49Oe8lkGCNayP4vgAqVZtK8x9VZGumOgOxWR+vBVBpGpqhAmBzUyCYix07zPww1UqEksDMi410oWSB9m5Hn3OEhtgahAHXVR39mnr+3AEcOqEkyxP9tG62PKBFsH4DyLGYJuBfmQkybE6QPd7cGYDsYe2TQj8HkCWW4NVhcqD1MkSCe+3mcbhjHP5MqNeOHlrAHQx6R37/dgFZPI5ZtbZhcrqNyVqlhckGdRtdo7c3ng2nw/Ih1IFHXIKwwJmQQRfvH3YHocCqureFSyTX0sVpMywNJ0mOoImPzcOUvRnNK4bwMqI0lSKNSQQTta0QsR1wFq4YPpUnab/A4zX5Zs1SfM5LwKiM6awQvMVJZNBt5hhHljR+H5SqoXxAxIU6m0FQTpMnyvihei/AUZsu7ojHSGllBIgSoFvYfjgCOK5xPDpU1pXLoQSRA0sGW4vZlBuItiE456QVKTPT0q1Yt4iGGklgijTvNi5I6aVxM8byRFHNsSQaSxSjq7SE/vaQPbiscHyFRqfzmr9NUZFFLSpYqsG0KLHUzExbr1wA2VyVOitN2Zi8KDqBCoW9YyDJiWHvnphytQoZogCoVi4aC29mUi2xAM+fniU4fk31rrp1dM8wCtcbdbYkc6AyQlCrTNoI1Gel7DsTY9cBVKlPMZfNU6dOo9QImsCZAUK7HSGsCFQkW36TGJ70Y4XRr0GagpSgF8Coj1QHbQC5blUAlzUC9IA2PTzLZSqZYq3iqpVNfqkQyjz9V26326YRw7JfN8kjICtXXNTVeX1gARaBYW88BePRyjHEHfxTbKVBoL8qgtTKkSIBEGWg7jsZuJzEmfEUDyrJ7APV2OM5+S/MtXrPmKmkP4eYQFRo5A1AiZkDmm/wC7GiCvYc62t+FTz/J92AXTqsDdgYEkGqlrbnl7HfDfzkxHiLvv4yTfp6v8ScPisFa9QEwZU1E3gR06gz8O+GxUJ9VpY2KrUSF9nKe/wwCzmjB5lIG7eKnWd+XoBPxw5lKkhuabGYdWjp0EfHA5qmAddiPxqfmzdb3B9+CctUB1w4YR0dWj7oHvwAZJ31W/Podp+xfDj6p9Y9ydVHqB3Xv1whWmBLfHLfu6YcaQty++5OX7SOgGAQCYI1mbW1UL823qdgf4vhSG12mxmWo27bL5xhAeOr7bzlrRDE/AH4nyji1926dctY9enSw/i4F8PJ1GWJPm1M/4QNtv34PxH8OPMbsYHXwe9vwYnEhgOx8/UXr6VL01V2VfpKbWI+qWBjooE3Iv5x9A4+eK2XqsabClMyFGpCPWBnmeGM6YYxsQLkYCbocYehQZKNQRq5gCNxvBGwkn+N7LwD0yK5KprbVVpwqTcnULT3jf3jFDqZauEJNMskxJaNRYTZSd56E/V63x4vDswyKwohNQBJDLzaoAg3kQVAB74C+ejXpVXzFVKbsClRip2kDT098YstDgNOiEAWqSiCmpGk2UC/tO3x9uM59AslW+eUSaaqiklm1hzqGpStmMAAj4jGl0gpgfR2uOSqPPqfb92ACzfo/TedSVmDbqQm4Mq3tHQ9I2wn/ZigSzNSrMSbkhRJ6mxG+JN3pwo5LC/LUiBtHa3fCKYWfqfo1Qdr9fLABL6NZefwNbofWP7G6Th1PRyh+KrDbd26m+z9N/1TgmqynbRp2AKVZ2AGx7EY8XSBY04NvUq9ge/Zhf92ADPo5Q60a3sDsY/vYE4n6I0K1LSBmaYkEaYmQdU80jcR78WBeHGxUU5iTZ97kRzfxfCTwxr2peVn/zd+mAgPRT0MpZEu9N8wx8N0+lKAQxDGAABMpuRaT3xPI2qOZhJgEPT37efs/0h9soE1tCgFTEWOxmSxK9txGGKdTrqaB+XSgm0Cw7Sem2A7XcqGJaSLPSneBaN4H3Rhb5wNHMEg3ipT6d5nbyw3UrX9Ygx0ej+0ThdZh9syALaqIJJkxcbxB9hwCFq+sdRIWAT4lK02E2tJw/kqkhpJst+em36h+vDVKtMQSZm2uledtt43GHcpUkNBm2+qm36v22wAykAq12ESROXudrwB5XB7YVUJgEuxGrYnL7AT2g385x4Vk2D9rfNj2j449pwATLWM6P5tebHYeXcYDxnkyNSA2/4eASoteT379ekYVIVryYMROXgnYdAZ27YeGznSRtA+h9lvbf1vOMCNJFy83Nvmu82N+2+AO4cL2JNuvhmIsPUvfft7MHYA4cLn1rWv4Pf+rv064PwHYxLN5NX0kVqViTDI+xKlxBWQLbbAwdxjbcZCeI0wL/AD+3/wCQ9JwHpC+GUbMLGqRyk3sDuvXm+OGFy30SUvnCEDflYgldwBHZJjuDbBKZ6mTA+ff9QD44k8rkw6K4qZgBgCA1R1InoR0PlgCuB5BqdRTqEyxNt5UX235V+GM2y3pHxGuRSpZuqlTSpYs4ABPrSbwJaLTEDffGm8MyAWqp8SqYmxqMQeU7jGacLyc00VUZCxDFTHOxkA+QWQsewi8nAF5LP8UKU2fPVBqZxALMxC/ZULzzBAgzJwfmfS7OAFT84pnxFEtKtEgkaDzAxI949yavCXp1FoUqyg02bVUhiWvYab6VDK3tgd8EHiCuQcyS702sxltViQY3tJAB5bC6gYBzhvH8yQGqV8wsEllHMDzOSmo7EKUEgxY774CzPpDmqBq0qmaqFyqmmA7lj4nqxbcR95vh8cZdi7U0Qr4eiC8kvOo1FAmDYi1he3TD6Ukq16daELuJPiUxz6SA0npF5MFrTfoFbyfpPxBc41M5qqyKQh5xAJgkwZJi4xqNXizHM0lSq3hw4aJgsDABPuN/3jFSqcNo0dOsM5ZgW0yFgwSygG0hgQex6GRhluIq1f1gKGggOUNMSTAsws0k9tugwF89Hc69Vq+qoXEtoUwDp2Fj3nc9xiTV4DAswII3ajM3EbeWK56EVHCQwjVSNSlKImlbHST1IDJJIE7mcWOhWudVzE3ajEx3F97YBLtBuWUgfaoA+2464foqSZZmAjVJNIiAR2ExHXz9mGA5IkufaTQN4kdL3Ef6Yc8TcioYFoBo9T7Pf7sA4KSgA+Od95pb7x6vbD+XCwwVw1r+oY84AGA/H5YJiCTOqjfeBG3lhzKPOu5PLtNI/wCH9tsA1JEgT60CBR6TBEkfDe488II7A3P2cvb+93J79cKki+knSbEChfyEsPb0N8cBDbW7haMeX1pHU7YB9c2u3hE2g3o2i4Hr+f34410Anwbf/FtG/rbC/wADgdEJO1vNaBnr0bpfHI8xANxtFDotx625v5b7DAH5SsGJhNPnKGe3qscFYA4bubRYdKY7/ZJPxwfgOxjLpVXrxI7G2k7ggTYXESQLSRuJxs2MXp5KoBBo52Yi2ZmZA99p3Np64Cb4BWYDQy5mSNequNthpkWncx7cTGIan6PhkGqpmATc/SkEE7iwi2FN6PIVC+LmAAItVYH1i1zubn4RgJ/IfhF9/wCo4yHiFXwnpFkJAjQQxsxmReZgEb9xjUeBcOFKpIeq0gzrcsLLFh02xmFR0dQHaJJ0GeoIAt1gHbywFp4fX8PNJWgOXVvF0yQZdgbQIaCNrXGKjxGuxzPhIQSXgMbyA4Kkg3i/wtg2nUZH0ByaMyJAmQALx7yB0k4jUzCHNPVDifo4JmCulix8/wCjI/NOAO4RVVa1mctSptRrJpVU5pVdBvAhEfT9oeWCaWaghEBbS0LNyNQIN+0OR13OIjiOYdEOgw7Wmbxq3PSdx7cL4F4ocAEhyrOPeuqRPWMAR/LBdUK3LMQo6iDzjsIvbv7cEH0SzmYopUpr4qszOCGFpBtDEeqeW09cHZnLmkqQAxNNlHNdSQy6j0mD16G2Lb6M1M4aVNVWnTRRA9czfptOAM9DMjmaSUhmBU1fN31a21hW1gIskkToExtHsxYA35Xn/QXvhygKmlte+kxEbxvzQPcccQQLAn2eD5290D4jzwCXebXGx/oN+s+wyPj5Y81MLEkX/qL/AMbYUoY6pmYnagem3v7nHMGk3Y9NqHa/7DGARqn63QyPoCN/3X9+Cco0hvZt9Eb/ANn9vbDIBg+tPf6C/T9V/dgigDDgz6u0U/hC7n22wDK0yFMoewGmlv8AaHN0PeMctEm2jTa8rSIJuZ9b+J9uGvmxI0mlH5Rp0Y6RbV3GF0stBI8PcEA6KQibE+t/5wCQrCeRt/sUe353nhwUzpnQQwt6tGW6SIaLC/sPuw382tHgkmRzaKP+bob46rlidJ0SYAM06RIi0zqjsYH2cAVw9CC0qV23FMd/sMfvwdgDh1LSzcmmRvpprt+axJnzwfgOxi9Lg5kTkioMAsM3MKQFa09BNusY2jGErmX0qW06TqOoqxkDsABPS0bR7wPPC2sPmcwDB+d3MwTPv27Rg7gmRKVQzUPD9fn+cmrM+RuZk+yMVygFKFeWSNIKyNIjnkyHVpDH1e87DC82+lGZuYKwmBpIEWkET8NupwGl5Ag1AJ77ew4ywcFoKlOalXSkqOVCTbTfmttOLH6G0SM1QcrAdWgkFTdGMA6iG27bziFoZYGYQWaDJPf3YAGpUokiGrjqbIQZUiI1W7+0YeyKZYNBp5mpAAEaLCIAG8ARsIwFVyzeuF5TA5QYFhbyxO8Hp2B3BOx22xUNcW9H8s//ABVUL9kUgY8pJAtAv5Yd4RwvL189Ro0a+YRilmPhkDQkHa9wh6k3Mk4q3pMPpMyBsCkeULiR+SerGfoEQOWsRMxZKhG18RWu8O9CqdM6mcVD+Un7mxNpw4AQGiPKf1nATFblgnYQKu4iJEdBP3YcqlWBIFO8dKlyAI2H5X3+WANOXIBlpsREDt5mPjbAXhW9Q/o0P3+c4dRQJ0xDK0AAydJj6/L1iD18sNDL/kGIP1aHa3XpgHaNKfWMbAhlo3H9nyt8MNNSPUE9Z00LnradyAPuwsZeWEi5uTpo2N97zO207+3HGhOoFYt9mhuIjrv7cByUeaNOkbXFCB8DOHstTPPIN16imZn83f32wwaeprrpmWuKB6+0neL/AH4fyamHBUi0XWle2wCE/A4Af5uIEJB1avwKdrRexBvO9sccmOqAxt9Cm0wQL+c/HHi0LRo6fiV6e/zw4mUAccgPNM+EgvMzPtvPvwCHygFhT6QSKScxEX9h7Y8GUA1fRAnmAiin1pk73B695wkZMR+DHs8BPb38sPU8qOqDmBW9FRHW99tRJjvOAJySAM0LpHQaAv3jfBmAeH0ApJ0gEgXFNU3vuPPp3wdgOxh+YFEIj6wC8ENBtezdLWAnznG4YxzOcJ8SlToq6hB9bWh5YJAF79P14CIp1KrVEA1HS0sQYGljBMEiLQeuPOLPVQF1JZXHINF7zq91h23GF5LgVda41XpqGVT4tMdSbw8+UQY1YkeLpmmeaaqE0xHiUYAUkzdgYAEdLDAd6EIfnuXj1VRhBfURyGIBvGG6FLlJueaYGD/RThmYXPUqr0dCKrA81M/UaPVYkkk/qxG0MyDZRsBM94vFrYBqtmimSJlR4eklZMsXMIoHcw19gFJvAmCqccdKUgalZA1oGnZSAw3IJv1F+2APSLNMWAiFt7yCVk+wW+OJjhmVprwerWdFch2BY7quqFUXGnVUgE7wTE4CBfOE0TXcBlqsUabkFVgfcx/R3xOfJcuniOXAmyV94UyKb+ZAv1nE9keBZR6QcU0ekUmlIMEQfpGVt2aZuLAADa0R8ndFhxOgYJBSsRaSZpOdu5vbAbelc6GHNJP41JiBzTMAA2w07GBDVCTNvFS14Ht3/g45QYI0sQQR+BXuPP7sOOpDzoJAMgCkvl9afvwHtJyQ4Ib1Tu6P0Ownr52thCUAbBNPKZ+jpcw+zE9um2HKakagZMrM+Gq9Nt4JvsexwymXgiFvpmRTpC8X9hIMYD1EEDkM7g6KVt7b49FK5OhiT10UpkyNUz0BwqpRBb8HF99FM7j2zE39+E0lgEFSwM7U6cXI3v2AHu9mA98IEgaIWOqUoUdRvNzhzJ0gAw07i/JTE+5Tf34ZpZf1pSZBH4OmJ6jr1IFj5Th3JUQA/LuOqIJ8oU39mAaXLA82gctx9CoM9xfz/XjyllwAPoxpsY8FRt7+2EplwbGkvvodwd5bvp+BHWQ9cklkDErpnwTt1BljI8sA3TyoLXQAkzPgqPbJnHnzVR/RqTAgigvkY33gEfDtjw5f63hpaIHzck/4+8/HCqlHVJKISLkmhJa/TnnYD7vZgCchTAYnTBjfwwntEjfp8MH4A4fRAJhFWxuKeiZM9z1kn2jB+A7GNirlok0s2PbSB33FlvM7Y2TGNVKZN44qNXLEi0Ktz5GY9obAOM+W6pmv/qm8x9m283wfkOG0KoYr4wCsV5lCTaZAKyQQxv5nBHAKx50Ize+oNmBvPRWA2HY39uJjANcOyOmop8SqYmzPIPKdxGKjR4QbsDY9IHUfnYvWTHOPf+o4qy5ldESJjb3YDOKuQesrBFLGlUqAgbwrn43i2GRx2pSyIoqrpVSs5djItMhCpPKQTtHfY72XNceq8PzmY+b0qbitSVtLLyqwM+JpETcEnubzbA3Ac0c1Ud8wq1XqrqaVWCxKEGIj6x+GAsPE+LM+XUE6mqU5d7CR9oAW5vu92If0CX/1CgPqilV3m30VTeL9emDM5VpLRCSilAUi1grEAezAPybMf5Rog2YJVvMGfCfqdsBsXhiCRoib3qnfb7sLqOHblZDblnxNr9iJ74UuqPWeSDI8VOWAIO3e2ObXvzx3FVI37x0iPfgPaCoQdGknQdXrG5FrMYItsf34SKAH9Gp2sKSTuB9rpJPxw5R1EPMsCpsWR+hiwjeT16YbSht9GN5B8FOv9rcYDhRMg6RM2+hWQBEX1fD2Y6ojEHkufW+iS/UW195OFVaRN/DGqQSTSUm2x9bvcY8qZcmGKKSReaKk33+t33wHgoQSNAPQ/RU7i35XWBgnKoRr5QOXfwwJ+DX9lsD1KRMHwwbDekpIi32rYfyNEANyAAjYUwk+ViZt0wDBywsdCaR9XwDMc23Pb4dfPCBQ/IS8/wDDnvF+fyHuwurkx6wRI6DwWJHeYcdAOmPKAZLhVB/JoMOn599h8MAkUTp9RbCFHgER1FtewM48qUNvo0tP/Dkx7OfBi1apEggXAvRbqYmNe2PXr1BK/Wn1vCbT7I139s4BPDaWknlUCLRTKbdyWM/diQwJk6zknV7vo2T23LGcF4DsYo2ill6eZQ12R9K6BmGEF1PTw+4++cbXjHmog5Skmq4rFotdQSQD29YfDAHU+EUxTWq1XNGBOnxmabRtHNuf4jDHGMolLS3iZltZA/DFYhFExp66QSI3J7nFW47nXapAPKnKbSByxEd/9TiBp+kNew8QsqGwc6v13wGp+ifEF8cAK/O4Tnqa4hW25RA3PvwTneDFPWQj24rvyfZwVqtMxEV9LDz0GfuONPo5shQoalG1y58ov77YDGPTHI6KtNhaUdT5DuewE494DwuojUYIgorO5GlVWVYiXieUAWkjscahxTgeVrQKtOg5uIZqp3va9rRh7+TMv9mnG3rVrcpKzew5dz+vAZRnnbwajQpmq2lpEMpYEEHrcEYG+TdWfjFGR6yVQTEi9J+9jvjXDwrLGJp0CNQ/GNBm/v09cGZT0fpowqU6NFWAOlhrm4IPssSPfgCaVOGGpSYJH4FY69R02vg2s6qsaCVJiFWetzHabzgQ8PaBAWe2urG/eex2wo5FjFlt+XU/fgHaSqwOmnoJEEskTY7jrgQ0DBUoI1XAorBI6+t/F8EnLEKQQI0kKOZt5LSCb3iB7rThjwJHqCen0XYTHr7k7HAeVMoJ/BIZF/oV7dZb3Rj35vCx4anVBMURHU8w1bzBwkUCbaB/9XWOvP7MOJTEQ1Ke0U4EbR6x639mASmWPMQiiRB+hHMCYI9e4jBWURQpinpOm50aZ90z7p64EXLmxCgEdfCO8mDGvbb+DYnKUSNVgLfY0/8AcScAxl6NwCto/FuOk7lzG3Ub49aZBAIMEGaTmbwPrjp7e+GhTMRptIP4KpvET69u2HKCkTy3mfwdToYi73O0R2OA8WiVYWEiwIpVCJuJnXEY8agQRab7im/2o/GW6mdovjloE9BAsJpVBF/z73g+yce6SAkC67Hwqh87c8jbrOALySAM0CBAiVYH4kkH4DBmAMhShjbp9l1+9mM4PwHYw+lVBvae+Nwxi9LhVOB/O6H6Q/fgK5xrhK81emYnmqXkEICSB2JOmelpxTcoSVZjtM/x5Y1OrwFCjIc5S0tIMsouSdXXe8e4Yiz6B0Ij53Ti5iV6STYdtJ+BwC/kgPOk9czP/Tj9mNmdy0FZlgTAqgXkCOtokyP24oPob6H/ADavTK1AR4ms2NzpI79oxfgCYZZAmwNG6+zaBb9WATTrFWnmNyL1UI6xb4Ycp1YMgswiTNRIE9Dhq4N9R3H4DrEi+OBtADSf6joYsR8N+3lgOD2uziBb6VL3j9UHC6FXddTcw3NVCRAm0ffhrRBuDAP/ALfe97+wb4WimTEg9D4ER++1sB5TzBA+sZEfhkO/X2zYYdr1NUkM0gLZaiDefv39sYZqEGIVgAL/AM3JkiDP+mOaQuzGRNsv1BNyPcTG9x3uDtFtQfcnTYF1qdG6A9fbfDdGkVYEL1/EkW/TtvhVBZVxG6n+hKjY2gGWsdhhoUeoAgk/0FQmQPz/ANmAd8CDdJEnamdp76/KceCiwSAAN7eEdx1jXhQWZtyzMGi87W3a8AbgdsIpLpmBBgi1GptaAea/1viO1wWKMPqCAQfxZmDaJ17wd42w5lKVn5YkG/hle8/WJPsw3l8hMNyR2NJ1Npg3fvfBWXymkMOW4iwI/wC44AAAQAAdyT9DX3gDvvb+OqkUQTF40/gq/YdJmIMe32YfXIN3Tys/382FHJNYSkC8Q+/X62AHZQFmD2/BViZEzaZ6iPfv0SU5ho7wJpVzBnvMfqGDKHD1A5hfyLx97HDvzNIiDEg7t0264Bjh/rN9/JUXr3Ywfdg/DNHLKpkD7yf1nD2A7Fa/2OT8fW/SH7sWXHYCtf7HJ+PrfpD92PP9jk/HVv0h+7Fmx2Agsp6Nim6uK9YlbwzSD7RGJKlktJkET7Cf1nzOC8dgGtDfaH6P+uO0t9ofo/64dx2Aa0t9ofo/647S32h+j/rh3HYBrS32h+j/AK47S32h+j/rh3HYBoo32h+j/rhkZIXPLJmeXed+vmcF47ABfyevZf0f9cLGTtHLF7ae4g9e2CsdgAhw9ey/A/vw6mXIJIIBO/L/AK4Ix2AYq0CylWIIIgiOh364G/klf4L9P7WJDHYCO/khPh+d3Lfa7knCzw1f2fW6EkD1u5ODsdgBstkwhkeffrBO5PbBOOx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data:image/jpeg;base64,/9j/4AAQSkZJRgABAQAAAQABAAD/2wCEAAkGBxQTEhUUExQWFhUXGB0YFxgYGBgYHRscHBsfHBgbHxwcHyggHB8lGxwaITIiJiorLi4uHiAzODMsNygtLysBCgoKDAwMFA8MFCwZFBwsLCsrNywsLDcsNywuLCw3LCs3LCwsKyw3KysrNywrKzcsKysrKysrKysrKywrKysrK//AABEIAQsAvQMBIgACEQEDEQH/xAAcAAABBQEBAQAAAAAAAAAAAAAEAgMFBgcAAQj/xABNEAACAQIEBAIFBgkJBwQDAAABAhEDIQAEEjEFIkFRE2EGMnGBkQcUI0JSoTNTYnKSscHR8BUkQ2OCorLS4RY0RGSjwvElVIOTc6TT/8QAFQEBAQAAAAAAAAAAAAAAAAAAAAH/xAAUEQEAAAAAAAAAAAAAAAAAAAAA/9oADAMBAAIRAxEAPwDccdjsMUaC6RyrsOgwD+Ow383T7K/AYpWcz2WeuadHiFIValTStLVP16IZQA0yBSqi0XqNcROAvOOxRhmKP0w/lOmfCVRWICg0yulGZ4aEJqA9F9ZgZgFfMlxfJPUKjilGo1SpS8NFanMh7oApltYISPIG5uQvWOxnh4vllqhW4vlhpqM1QMUUiGpfRQWgDkqgzt4hgSARJ5ri2VShlW+fUNAI11tdOKy0wFqRuJNQoDcRq3mxC4Y7FG+cURlEqtxSkEaaaZhggVn1JJEvBYeHUsLDW0ABYwf6W5ilQCO+bp5YFKiqHVQjuVhW1G4KmCBeb2PQLVjsVZ+FP4XiHOhafhOdegKoDhytTUz2CBqcSZ+j3ucecI4hQqPUelnsvmKay1RQabeFTBqtIKG3rUxLSIpnvYLVjsUgZhM1Vr0snxGi1RuYIFDGiqAK0BWH9IVmY3IvbCuM5mjQbTX4lSovrD6XVBALVGCC4sQyi8/g/OAF1x2KpRWklSktTPKXrOalJG0IXQoVVFWZIDaXkzJBGxgB8RanlNCZniSU2NNgDURV1E6wHWTBKlkJB1eovq6jIXfHYjchwvw51v4nKBzKOjMZ7SQyg2+qPd5SyocazCg7AKm3SZU3+79ZCTx2K8tZCSNNWxifCp+f5F9unl3xIrw5T9b+7S/yYCQx2AP5MH2j+jT/AMmBKApPUqUkqTUpaS66Kdg06T6lwSGFuqkdMBNY7AWTAkHSoMMDAjZgP2YNwHYArZsqEVQCxEmTYAC5Mfx9wJ+IDPZh0aUUMzINAJUcwIkXIt6vboJk4AHI+ltGsoqUsyrUw5pGoRpQuJMcwEKZWHUkE27YiuJeg/zrPUc/QzHzerQ0oyeCKinRMaeZQJViDuOo84yp6OVXzCVqmWr1GRkb6QZMIQjT9SsB3IgWNzIsSvlC9K6uVybVqLmlWq1KSISFe4XVUgMCpGkesBFxebAM84ZSIX0hBYsVVgWIALEZh5YgWBJE2tfEv8k/G6dNKNJs1l6btmABSfKVKlRtbKABWDhV1bAkcvWcD8b9K+MZbLZPMtxAOubQuqjL0AUACmCfDv6w27YtvyZ+nNV8jnM1xCtrWg4voRSBoB0gIqgksYHmRgqufJnk6lXiHFadOolPWaiuXpGrKtWqAwNagHe51DyxL+mPobS4bwLM0qbvULVqTln0zJqUVIECwhFPtxE0PlP4jn85Ty+TWllxUeElfEYKAWZmZrGFBaABtEnFi9GvlMZuJNkKxWqniGlSzCroJdRfUsxDMGAKx03BkBQ8pnFyvDMq2ay4zOXzBq0zLvTaiiVyz01K9ajAuSCC2kKbKMWz5Tf59WqZammYdMpR+j8Ci9VTmXAZVcqCAopQP/kP2cCfKl8o+aoZ45fJ1/DWkoFSEpvqqHmPrqdlKi3WcWf5G/S6tnaFcZqp4lalUBnSi/RuvLZAB6yveMBQkzeaz/AfmtJWapk6qipTAOp6GlvChYltDwNIvFMHfFk9G89w6vW4YmVp5kVqCslRKVPSqB1Hi/OCyRUUsIs27Md4wr5SflYfLVny2TVNVO1Wq41Q0XVFkCRaWMiZEdcCZT0/zmVzmUy1euubNUUvnA0U1NJ6zQqIaarLKpQnUDM2ibBDejXFBluNcSqtWSh/vYVqiFwW+cKQukEFiYJgGTBwF6d+kWZz/D6FbM5YUW+cOAVV1FQeEJYBpNrLMkW8sbL8o3pJ8xyFWqjRVP0dHY/SPYEA2OkBng/ZOMf9GvlS4h87y4zGZ10WqqtRTSorysdJMogYROqx6YCw5HMJS4hkMpnKCVmqeFmKea1sra9BFHkAiKZXQqA6b6jLMZD+U1W4hVzTrTzLLlYo5fw6NR6TMpnNs7BYU7IL/wBGJxuDVQN7Abz0x86ca+VfPvmKrZbM+HQLnwl8KiYSYUy9MtJEG5tOA175K/SE5zh9MvPi0voqkzJKgaXvvqWCT31dsT1PIpUpU9QmFtcjeO3sGI70C46c3w/L13OqoyaahgCXQlHMCAJZSbd8S/D6g8JfzR+rBFcpUqQaPo9MiedyZvFjiy8OyiU1+jEA369vPyxXTUlyNTXb8Ynfpae1vMYs9KoIGAj/AErz9ShlK1Wlp8RFldW0yLbi8TF94xSfR7jq5njIqZYEo+VC5ogFVDrzI99zMIJvv0GK96f+lhzdOiuipSKFtYYQGYiAVuZEAwfysWf5Ga6nK1RA1ipcgCYKyAepg6iPbgL1lN/fU/xjBmAck0n/AOz/ABjB2A7EBVKugVwCPP8Aj+L4n8ULM8X0NpKO1t1XVftHW37O+AlzlVIgs5W3KXMWn9cj4DznDfld4k9TiL0iR4dAKtJQIA100dz7Sx37Be2NVPpCPxVfafwRwBnBlKjGpVyIqOd2fKo7GAAJJBJtAHswFD9PXnhfBx2ot/gpYG4C/wD6DxIf19D/AB0saNWrZaoiJUyJZUtTVssjBBYcoNlBAG37Meo2VWmaa5KKdSC1MZZQpINtSRBIgG47YDKPk6yDV854SVnoM1GrFSnGoWAO/QgkWIPYjF24L6BJwxmz+YrioMsrVEREKgsFIWSSepEAdYv0Nn4VQyyTUo5RKLgESKCUnI7AgTfC8xxJKymnVyz1EJhg1NXQkGRZt79xYjocFY09bXk67VcvmGzFauMwcwKZ8IAatQ1dj4lUyBEle2Jr5GOK+DxDwyeWvTZI/KXnU/BXHvxpR4kgU0DlX0AaPDWmrUym0AWXT0iIwHlqeVRg9PhwRwZVly1JWBFgQw2nvPwwGPenbfz/ADp/r6p/vE4kPSRhkuIA5BtDhKbDTDlaroNagMDJJMxf1iPLGpZyhlWfU3DkqM3MznL0mJJvJJEkybye+PcquWpnxKOQVHWLrl6aNcTYqJt7sBX/AEq4qM9xHI5Ss9NadACtmudQgqwC9OSYtGiN/pD2xnfpnlkTPZlabKyGozIysGEPziCLW1R7saweHZM1alY5BqlSoQX8SkHEm5IVyQpO5IAnC6uQyTKQeGASItlqStcdCt1PmCPLAN+lPptq4IlRHHjZlFokKZKuy/TC1wQurz5lxlvpAEFDKKuWr0WpUzTqvVplFqOWLypPmalj0jtjWMjlcpRp0qYyTEIS9PXTFQqzGZDPcMdKnygXtg3P55K1MePlDUTUTpqU1fTAgNpYQDBI3tfBEF8hXF/oMxlyfwbiovsqCD/eQn+1jR8jmPo19mKpwt6FJz4OS8Etyl0oJTkflFYsD7dsHfOyqaLhhYHSWHtt+rAKNRtRIne0Iv65xOZPPaluGEW5ok+dsU8IQZBvP4tvd0xK5bPQACST+Yw/ZgKZ8ruaU16KiNQVTHYAv+0/cce/JDXda9UBToNOWJkAENCx3O49x7YnPSvMpUpMnhVKlQCabLSLaWBkQxEC4gwce+iOa8LLJSKVFZQxYNTYSSxNjEHfAXfg1WX91T/GMTWKv6MOTVvvocx7WU/txaMB2M0UT/TkeRC2ufyD/BxpeMPrtmgbOSIn8HSue3qWt37+WAswT+vPwX/J/E498P8A5j7l/wD54qDZvNj7Xt0UuwP4udzHuOGBxDOSNxMX8Olb+5gq66L/AIc+2F7TPqe7Hvh/8wfgt/8Ap4rXo3m675hBWM05bUpSmJAQkGVUEXGLFxHjGXpUalQUVYojOFkjVpBMTeJ2wQvR3zDbdAh/7Memn/zB94X/ACHETlvTDKlZfL6W0sxCnUIVmXlJKlp0zIEAETEjC6nphk1Go5dokCeXcp4h3qbBdztJAE4KKrOwIAqsbxMJ2/Mx7rb8Y/wp/wCTDI9JsmVdhl2bRUFOBEsWYKCsvESdyR1x4PSnKEwMs55yhIixAJJPPMQrGN7bXWQIDH8a/wAE/wAmHSBf6d/LlS+35Ntz8PPEaPTLJW+ge6ltgbDVazmTynaemC8p6Q5Wo5VKQ0gE6iSJshEKTMEPuYggiMASFX/3Dj+wvf8AN7YYZjP4V/gn+TEplK2WfX9GvIhfduhA7+eIP+VCNX83oNzHRzsnLK6QbtJjVJFrC2CHKtVgpIqPYE7U+35uF6z+Mf4U/wDJhA4mpIBy1ELDavpGJ25Y8ibHsMIHFz1ylH3VmN4Pl30j3nbBRiLIH07DuCEt/cx6KdxNcwRuAhi8fY9+Ix+PIVUpTy0w+tTUJggckEMO4Jt1i2+HKvHFAP8ANqJYTbxovIjeI5ST7sEHrTsD48T5J+ynj0UxN8wfaFQ9/wAjy+/EeOOpP+75eO/jmfWHSPsmd97Xx1LjQYGMtl5FrVmI2J+z+b8cFHCn/Xx7Qk7A9EPePdhpmIJHisfOKf8AkwweKEEfzegRoWQHYEPJ8SCTdQsRa98cOLWn5rRBjY1W7G21rx39+AsPoex+cmXLfRNuF+0nZRi64qHobm6b1WikqPobZtXLqHX9GfPFvwR2MpzPEsrWpsIrwNJaKbAjmUj74mPPGrYxfLVdRUa+ICQROk6ewJIEg+yPuwHurJNMGvufquLk36d192EZWnlWqQGqksyxNNgvqhACY0m5n/wcEZHiBpsGI4g8jTpenIBMGfIiI95xL8N4sKxgUq6WmalMqOlpm5v9xwBfCeEoayA3BkHpYqQdtrHBP+yuTJ5VMGIDfObTfcPvFvI/AP8ACfwye39hxMUQSbXIGwzDG4ttgIT/AGSygaGU9gNWYudt9Z6g/wARhLeiOUgApzE9fnJEG0ev+3Ewam1//wBltvf5wPfh5RNhdibgZhpsf/MjywECvopldQGmetjmZI3I9eAdP3+yMJHoplR9UxE3+czE9Ye38e+dVpAMxJFvnDX3Jj3x0x6rcp6gcxPzliRAjeNovG3XAQa+imVBGpbeXzqf8f8AHuwk+i+UOynf/mu4H2x3/bie1ieYKJJn6bvGq0fu9046m5DWIJHfMNB/smel8BC1uC5XL0MxVCWWhUNTmrgFQNcSWMepcgTtHnTchxHI1o8OlTblJJXMV2CwV3GoMLFjcDb2xo2bpB8vmFI1BqLgjxTUkFWtBsLGJ64x3M+j2X5VVlAhnGgnlaQVtBAMOenba2Ak14jQLlRkhMwB49eT/exIZavlNOp8qYkiVr1iAQSOrdx5b9cV7htRKeolnq1KZEXJaAQstJJbcdtxfBOWzn0R1K8hoJKESGL+FzAElR1HSZO+AJqVMhq0/MUIJuDVqzt+d3GLhwL0T4bmqfi/N+aSGBq1TB97dQRjMi0uwG4YbEHvA374tPoN6VCmlXbmsoJA5xYTOwvv7MBIcY4TwujVan811adz4tSJtb1v4jDWR/k7TzZdluBC1qsbfndABircQquXliSzEkg+sdoPvP6sP0aiaFDEgyWJ9ltpm5n7sBoyejGRInwx6ob/AHioO241W3/VjxfRnI9aai5H+81exI6+WJPLZiKdPU4HIv8ATBfq9ot33wamYASVZWIMvNUW7S0bHtgAvR3g+WpVC9FQGKxas9SxIJsTAuBfFgwDkcyHZrg2mBUDx3sNumDsB2PlTK8XrnetVEWjxHF/ed/vx9V4xX0jyNB6lTLOoD5amGZjpgtVAYmn2LaQsxKwY3JID5jir5TMLS1ly1FUUEkhmZ9LMdQkGQ5BG0r2IxH5vjdZS1FqmkFg0lyzGFFgRB72EC/lOBuNJT+cp83CgKwaoAANIUhU362YRvbvfAw0CpVbM0dSuyrRf6oYA6pYGwtt5GSMBY/QfMVv5Vpqz1TTD1RzFiCAjwTNu18afTz1PYVYvG1Dt3nzucZ96N5JRmaNUKwUiqFvIKmk7K86iCNIgEWMyMZQlZdNMKDEA/db+PPAfS9LOU9vEjvAy8Tudu56+3BlGtTZZFZVjc/RT74tf+Os/M+WQbTpHkBPe/b24uDU1oZBQ0l8wXadJsohV1WsJDH3nAbauWBBYVQQbyFpR8dOPHRAAfHVbR/R3+IiemMn4Rx85fIpTqMumrUZYKSiKvUQQDLHvbriHzmdppVSoahch5BFgi/Vj1riB/BwG31aKrBauo7SKQ6za2EN4dv5wnT8Vf7sYrxzjz16mqoockxIssAQLHb/AM+eIjjeW8JkBnmphr9CST7bbe4YDfM89IUKxNVHUUXLDksoU6jyAGI392MOzlNagprUApiSRFQGWBAAIPkFNzHMN4kH/JwNdXNI3NTbIVxEG96YN/YYtjuJZDLjK6vA1lmYAhm5eQGYvMgXnouABFdn1LSTTqbUQsGqrG5SwuQUgKSTCgTER4ueRVnWVBkm5s97qRITlMmDe18SVLKUAavhUDTrUwKorCYqgQxP2RJMiOsYn8v6PUVSs6IsvdN51AMzAzvYEiftYCnPxekvh3gOCLvLE3Guw5QOUbXABm+FZnN0/DVaaiCA5YBTA+vGncTBjeCPPBa8NoGsddFChrUgFImEqJIUdhrxYsvwXLIiOlNAj10ggRCGeUgbEMSJ3wFDGZWBqIksBJJGkfWuZBhdAO0G3XBrZynrehSQyrFnJ06gqA3O0CWPndcTdXJ0XWoFoAuHqKuqVAAP1DBB7kHecSXBuFZcmlW8BUauCGgsSVFipPUEgH3DAaHkax00lD3KJyiooI5Z9XTOwOH6tUo0Gp7A1VBM7W0z/wCMN0qtlBqaAEQN9IgiVMDSRIJM+2PLDlDNC81B7TVQ+zYRfAP8PzIZmGsNYWDq/kbASMH4A4dXDM0OGtMeIrxe8QJHTB+A7GRUPR0JQ9UeK4lz1Y+HC6mAm1T3xONdxk1OkpAK02IgxGbMeez9PuwEVlPRRxEtJ3cspl26ljbcACOgwVmPRhmmCqiCAEUgA6SoYAkiYJt1nB7Udx4T73/nRH/fj1af9U53/wCJneRF2/KP3dhgBvR/I1UziJofwKdMhLcqt4RWxPMbWi++MwyHozmdRRaTHSILEALt9omBYX7CTsCcbjwzMVDVWaRUXvrUxynoMRn8m/zOtUlBWqUalNi4BVFeIlCIeE6kRB7TgMao5xdYA0mLG9vbO0dZtjRfTP0ip1KFfRmEfximlFcMXIrrGkBraV1HbEdxfgKGlTRFSllkIHixrc2RZZOUlmqNpifrdZMyfHuFI4RUooVRiAraqbq0SwMRAk0oWfrXm+ApvCK7mvTpOGChoZTPnIP7sTPH0ohQdIAk2Fp2xAcGzbNmpIF3Ysb332m8SPvw96W5sr4UflG3eBB+/ADUuNqGddIClSCdIYwPzriYAscTfFct4z021hQKaqSbkxMmO9x7cSp4ZlHy6VqisLKQPDeoz64HKQs1AGBGoggEG31cJThlNedlqQ1FKirrXSOu8yTYC/wscAR8nORKV8w2qZydYCxG7UyP24XnsnU0MFU6ZU6UaAQBDLYyet8SfyacNFDO1nZmk0HKCpyHRqpklpNoax5QAI3xogzEqSHX1txXBuZ5ZK2vNvIYDD+FZmQEIqeFUq6acM+kAAkpvzSB07EjFo4erhWJNQENKLzTG0z1aLb7Y0kZiBeoBB/Gr1B0gnT1INvbvGEnMETLgFdx4yzuBB5bb9esDAZDxSgUKaajgLVldc6QT6guB9ZgO24jB9ei8CmjM6tzkj1dUTJ7c22NReveGqBTYH6ZZEb7rvYmPbtgnLZmS5DK0XADg/st78BkuT4dVUHUzQ5JIDGTqj1gO0mT+T1BxKUkJQQaikCVkRpkTECfu69jjRanEImAh7fSKJ/g49Oe8lkGCNayP4vgAqVZtK8x9VZGumOgOxWR+vBVBpGpqhAmBzUyCYix07zPww1UqEksDMi410oWSB9m5Hn3OEhtgahAHXVR39mnr+3AEcOqEkyxP9tG62PKBFsH4DyLGYJuBfmQkybE6QPd7cGYDsYe2TQj8HkCWW4NVhcqD1MkSCe+3mcbhjHP5MqNeOHlrAHQx6R37/dgFZPI5ZtbZhcrqNyVqlhckGdRtdo7c3ng2nw/Ih1IFHXIKwwJmQQRfvH3YHocCqureFSyTX0sVpMywNJ0mOoImPzcOUvRnNK4bwMqI0lSKNSQQTta0QsR1wFq4YPpUnab/A4zX5Zs1SfM5LwKiM6awQvMVJZNBt5hhHljR+H5SqoXxAxIU6m0FQTpMnyvihei/AUZsu7ojHSGllBIgSoFvYfjgCOK5xPDpU1pXLoQSRA0sGW4vZlBuItiE456QVKTPT0q1Yt4iGGklgijTvNi5I6aVxM8byRFHNsSQaSxSjq7SE/vaQPbiscHyFRqfzmr9NUZFFLSpYqsG0KLHUzExbr1wA2VyVOitN2Zi8KDqBCoW9YyDJiWHvnphytQoZogCoVi4aC29mUi2xAM+fniU4fk31rrp1dM8wCtcbdbYkc6AyQlCrTNoI1Gel7DsTY9cBVKlPMZfNU6dOo9QImsCZAUK7HSGsCFQkW36TGJ70Y4XRr0GagpSgF8Coj1QHbQC5blUAlzUC9IA2PTzLZSqZYq3iqpVNfqkQyjz9V26326YRw7JfN8kjICtXXNTVeX1gARaBYW88BePRyjHEHfxTbKVBoL8qgtTKkSIBEGWg7jsZuJzEmfEUDyrJ7APV2OM5+S/MtXrPmKmkP4eYQFRo5A1AiZkDmm/wC7GiCvYc62t+FTz/J92AXTqsDdgYEkGqlrbnl7HfDfzkxHiLvv4yTfp6v8ScPisFa9QEwZU1E3gR06gz8O+GxUJ9VpY2KrUSF9nKe/wwCzmjB5lIG7eKnWd+XoBPxw5lKkhuabGYdWjp0EfHA5qmAddiPxqfmzdb3B9+CctUB1w4YR0dWj7oHvwAZJ31W/Podp+xfDj6p9Y9ydVHqB3Xv1whWmBLfHLfu6YcaQty++5OX7SOgGAQCYI1mbW1UL823qdgf4vhSG12mxmWo27bL5xhAeOr7bzlrRDE/AH4nyji1926dctY9enSw/i4F8PJ1GWJPm1M/4QNtv34PxH8OPMbsYHXwe9vwYnEhgOx8/UXr6VL01V2VfpKbWI+qWBjooE3Iv5x9A4+eK2XqsabClMyFGpCPWBnmeGM6YYxsQLkYCbocYehQZKNQRq5gCNxvBGwkn+N7LwD0yK5KprbVVpwqTcnULT3jf3jFDqZauEJNMskxJaNRYTZSd56E/V63x4vDswyKwohNQBJDLzaoAg3kQVAB74C+ejXpVXzFVKbsClRip2kDT098YstDgNOiEAWqSiCmpGk2UC/tO3x9uM59AslW+eUSaaqiklm1hzqGpStmMAAj4jGl0gpgfR2uOSqPPqfb92ACzfo/TedSVmDbqQm4Mq3tHQ9I2wn/ZigSzNSrMSbkhRJ6mxG+JN3pwo5LC/LUiBtHa3fCKYWfqfo1Qdr9fLABL6NZefwNbofWP7G6Th1PRyh+KrDbd26m+z9N/1TgmqynbRp2AKVZ2AGx7EY8XSBY04NvUq9ge/Zhf92ADPo5Q60a3sDsY/vYE4n6I0K1LSBmaYkEaYmQdU80jcR78WBeHGxUU5iTZ97kRzfxfCTwxr2peVn/zd+mAgPRT0MpZEu9N8wx8N0+lKAQxDGAABMpuRaT3xPI2qOZhJgEPT37efs/0h9soE1tCgFTEWOxmSxK9txGGKdTrqaB+XSgm0Cw7Sem2A7XcqGJaSLPSneBaN4H3Rhb5wNHMEg3ipT6d5nbyw3UrX9Ygx0ej+0ThdZh9syALaqIJJkxcbxB9hwCFq+sdRIWAT4lK02E2tJw/kqkhpJst+em36h+vDVKtMQSZm2uledtt43GHcpUkNBm2+qm36v22wAykAq12ESROXudrwB5XB7YVUJgEuxGrYnL7AT2g385x4Vk2D9rfNj2j449pwATLWM6P5tebHYeXcYDxnkyNSA2/4eASoteT379ekYVIVryYMROXgnYdAZ27YeGznSRtA+h9lvbf1vOMCNJFy83Nvmu82N+2+AO4cL2JNuvhmIsPUvfft7MHYA4cLn1rWv4Pf+rv064PwHYxLN5NX0kVqViTDI+xKlxBWQLbbAwdxjbcZCeI0wL/AD+3/wCQ9JwHpC+GUbMLGqRyk3sDuvXm+OGFy30SUvnCEDflYgldwBHZJjuDbBKZ6mTA+ff9QD44k8rkw6K4qZgBgCA1R1InoR0PlgCuB5BqdRTqEyxNt5UX235V+GM2y3pHxGuRSpZuqlTSpYs4ABPrSbwJaLTEDffGm8MyAWqp8SqYmxqMQeU7jGacLyc00VUZCxDFTHOxkA+QWQsewi8nAF5LP8UKU2fPVBqZxALMxC/ZULzzBAgzJwfmfS7OAFT84pnxFEtKtEgkaDzAxI949yavCXp1FoUqyg02bVUhiWvYab6VDK3tgd8EHiCuQcyS702sxltViQY3tJAB5bC6gYBzhvH8yQGqV8wsEllHMDzOSmo7EKUEgxY774CzPpDmqBq0qmaqFyqmmA7lj4nqxbcR95vh8cZdi7U0Qr4eiC8kvOo1FAmDYi1he3TD6Ukq16daELuJPiUxz6SA0npF5MFrTfoFbyfpPxBc41M5qqyKQh5xAJgkwZJi4xqNXizHM0lSq3hw4aJgsDABPuN/3jFSqcNo0dOsM5ZgW0yFgwSygG0hgQex6GRhluIq1f1gKGggOUNMSTAsws0k9tugwF89Hc69Vq+qoXEtoUwDp2Fj3nc9xiTV4DAswII3ajM3EbeWK56EVHCQwjVSNSlKImlbHST1IDJJIE7mcWOhWudVzE3ajEx3F97YBLtBuWUgfaoA+2464foqSZZmAjVJNIiAR2ExHXz9mGA5IkufaTQN4kdL3Ef6Yc8TcioYFoBo9T7Pf7sA4KSgA+Od95pb7x6vbD+XCwwVw1r+oY84AGA/H5YJiCTOqjfeBG3lhzKPOu5PLtNI/wCH9tsA1JEgT60CBR6TBEkfDe488II7A3P2cvb+93J79cKki+knSbEChfyEsPb0N8cBDbW7haMeX1pHU7YB9c2u3hE2g3o2i4Hr+f34410Anwbf/FtG/rbC/wADgdEJO1vNaBnr0bpfHI8xANxtFDotx625v5b7DAH5SsGJhNPnKGe3qscFYA4bubRYdKY7/ZJPxwfgOxjLpVXrxI7G2k7ggTYXESQLSRuJxs2MXp5KoBBo52Yi2ZmZA99p3Np64Cb4BWYDQy5mSNequNthpkWncx7cTGIan6PhkGqpmATc/SkEE7iwi2FN6PIVC+LmAAItVYH1i1zubn4RgJ/IfhF9/wCo4yHiFXwnpFkJAjQQxsxmReZgEb9xjUeBcOFKpIeq0gzrcsLLFh02xmFR0dQHaJJ0GeoIAt1gHbywFp4fX8PNJWgOXVvF0yQZdgbQIaCNrXGKjxGuxzPhIQSXgMbyA4Kkg3i/wtg2nUZH0ByaMyJAmQALx7yB0k4jUzCHNPVDifo4JmCulix8/wCjI/NOAO4RVVa1mctSptRrJpVU5pVdBvAhEfT9oeWCaWaghEBbS0LNyNQIN+0OR13OIjiOYdEOgw7Wmbxq3PSdx7cL4F4ocAEhyrOPeuqRPWMAR/LBdUK3LMQo6iDzjsIvbv7cEH0SzmYopUpr4qszOCGFpBtDEeqeW09cHZnLmkqQAxNNlHNdSQy6j0mD16G2Lb6M1M4aVNVWnTRRA9czfptOAM9DMjmaSUhmBU1fN31a21hW1gIskkToExtHsxYA35Xn/QXvhygKmlte+kxEbxvzQPcccQQLAn2eD5290D4jzwCXebXGx/oN+s+wyPj5Y81MLEkX/qL/AMbYUoY6pmYnagem3v7nHMGk3Y9NqHa/7DGARqn63QyPoCN/3X9+Cco0hvZt9Eb/ANn9vbDIBg+tPf6C/T9V/dgigDDgz6u0U/hC7n22wDK0yFMoewGmlv8AaHN0PeMctEm2jTa8rSIJuZ9b+J9uGvmxI0mlH5Rp0Y6RbV3GF0stBI8PcEA6KQibE+t/5wCQrCeRt/sUe353nhwUzpnQQwt6tGW6SIaLC/sPuw382tHgkmRzaKP+bob46rlidJ0SYAM06RIi0zqjsYH2cAVw9CC0qV23FMd/sMfvwdgDh1LSzcmmRvpprt+axJnzwfgOxi9Lg5kTkioMAsM3MKQFa09BNusY2jGErmX0qW06TqOoqxkDsABPS0bR7wPPC2sPmcwDB+d3MwTPv27Rg7gmRKVQzUPD9fn+cmrM+RuZk+yMVygFKFeWSNIKyNIjnkyHVpDH1e87DC82+lGZuYKwmBpIEWkET8NupwGl5Ag1AJ77ew4ywcFoKlOalXSkqOVCTbTfmttOLH6G0SM1QcrAdWgkFTdGMA6iG27bziFoZYGYQWaDJPf3YAGpUokiGrjqbIQZUiI1W7+0YeyKZYNBp5mpAAEaLCIAG8ARsIwFVyzeuF5TA5QYFhbyxO8Hp2B3BOx22xUNcW9H8s//ABVUL9kUgY8pJAtAv5Yd4RwvL189Ro0a+YRilmPhkDQkHa9wh6k3Mk4q3pMPpMyBsCkeULiR+SerGfoEQOWsRMxZKhG18RWu8O9CqdM6mcVD+Un7mxNpw4AQGiPKf1nATFblgnYQKu4iJEdBP3YcqlWBIFO8dKlyAI2H5X3+WANOXIBlpsREDt5mPjbAXhW9Q/o0P3+c4dRQJ0xDK0AAydJj6/L1iD18sNDL/kGIP1aHa3XpgHaNKfWMbAhlo3H9nyt8MNNSPUE9Z00LnradyAPuwsZeWEi5uTpo2N97zO207+3HGhOoFYt9mhuIjrv7cByUeaNOkbXFCB8DOHstTPPIN16imZn83f32wwaeprrpmWuKB6+0neL/AH4fyamHBUi0XWle2wCE/A4Af5uIEJB1avwKdrRexBvO9sccmOqAxt9Cm0wQL+c/HHi0LRo6fiV6e/zw4mUAccgPNM+EgvMzPtvPvwCHygFhT6QSKScxEX9h7Y8GUA1fRAnmAiin1pk73B695wkZMR+DHs8BPb38sPU8qOqDmBW9FRHW99tRJjvOAJySAM0LpHQaAv3jfBmAeH0ApJ0gEgXFNU3vuPPp3wdgOxh+YFEIj6wC8ENBtezdLWAnznG4YxzOcJ8SlToq6hB9bWh5YJAF79P14CIp1KrVEA1HS0sQYGljBMEiLQeuPOLPVQF1JZXHINF7zq91h23GF5LgVda41XpqGVT4tMdSbw8+UQY1YkeLpmmeaaqE0xHiUYAUkzdgYAEdLDAd6EIfnuXj1VRhBfURyGIBvGG6FLlJueaYGD/RThmYXPUqr0dCKrA81M/UaPVYkkk/qxG0MyDZRsBM94vFrYBqtmimSJlR4eklZMsXMIoHcw19gFJvAmCqccdKUgalZA1oGnZSAw3IJv1F+2APSLNMWAiFt7yCVk+wW+OJjhmVprwerWdFch2BY7quqFUXGnVUgE7wTE4CBfOE0TXcBlqsUabkFVgfcx/R3xOfJcuniOXAmyV94UyKb+ZAv1nE9keBZR6QcU0ekUmlIMEQfpGVt2aZuLAADa0R8ndFhxOgYJBSsRaSZpOdu5vbAbelc6GHNJP41JiBzTMAA2w07GBDVCTNvFS14Ht3/g45QYI0sQQR+BXuPP7sOOpDzoJAMgCkvl9afvwHtJyQ4Ib1Tu6P0Ownr52thCUAbBNPKZ+jpcw+zE9um2HKakagZMrM+Gq9Nt4JvsexwymXgiFvpmRTpC8X9hIMYD1EEDkM7g6KVt7b49FK5OhiT10UpkyNUz0BwqpRBb8HF99FM7j2zE39+E0lgEFSwM7U6cXI3v2AHu9mA98IEgaIWOqUoUdRvNzhzJ0gAw07i/JTE+5Tf34ZpZf1pSZBH4OmJ6jr1IFj5Th3JUQA/LuOqIJ8oU39mAaXLA82gctx9CoM9xfz/XjyllwAPoxpsY8FRt7+2EplwbGkvvodwd5bvp+BHWQ9cklkDErpnwTt1BljI8sA3TyoLXQAkzPgqPbJnHnzVR/RqTAgigvkY33gEfDtjw5f63hpaIHzck/4+8/HCqlHVJKISLkmhJa/TnnYD7vZgCchTAYnTBjfwwntEjfp8MH4A4fRAJhFWxuKeiZM9z1kn2jB+A7GNirlok0s2PbSB33FlvM7Y2TGNVKZN44qNXLEi0Ktz5GY9obAOM+W6pmv/qm8x9m283wfkOG0KoYr4wCsV5lCTaZAKyQQxv5nBHAKx50Ize+oNmBvPRWA2HY39uJjANcOyOmop8SqYmzPIPKdxGKjR4QbsDY9IHUfnYvWTHOPf+o4qy5ldESJjb3YDOKuQesrBFLGlUqAgbwrn43i2GRx2pSyIoqrpVSs5djItMhCpPKQTtHfY72XNceq8PzmY+b0qbitSVtLLyqwM+JpETcEnubzbA3Ac0c1Ud8wq1XqrqaVWCxKEGIj6x+GAsPE+LM+XUE6mqU5d7CR9oAW5vu92If0CX/1CgPqilV3m30VTeL9emDM5VpLRCSilAUi1grEAezAPybMf5Rog2YJVvMGfCfqdsBsXhiCRoib3qnfb7sLqOHblZDblnxNr9iJ74UuqPWeSDI8VOWAIO3e2ObXvzx3FVI37x0iPfgPaCoQdGknQdXrG5FrMYItsf34SKAH9Gp2sKSTuB9rpJPxw5R1EPMsCpsWR+hiwjeT16YbSht9GN5B8FOv9rcYDhRMg6RM2+hWQBEX1fD2Y6ojEHkufW+iS/UW195OFVaRN/DGqQSTSUm2x9bvcY8qZcmGKKSReaKk33+t33wHgoQSNAPQ/RU7i35XWBgnKoRr5QOXfwwJ+DX9lsD1KRMHwwbDekpIi32rYfyNEANyAAjYUwk+ViZt0wDBywsdCaR9XwDMc23Pb4dfPCBQ/IS8/wDDnvF+fyHuwurkx6wRI6DwWJHeYcdAOmPKAZLhVB/JoMOn599h8MAkUTp9RbCFHgER1FtewM48qUNvo0tP/Dkx7OfBi1apEggXAvRbqYmNe2PXr1BK/Wn1vCbT7I139s4BPDaWknlUCLRTKbdyWM/diQwJk6zknV7vo2T23LGcF4DsYo2ill6eZQ12R9K6BmGEF1PTw+4++cbXjHmog5Skmq4rFotdQSQD29YfDAHU+EUxTWq1XNGBOnxmabRtHNuf4jDHGMolLS3iZltZA/DFYhFExp66QSI3J7nFW47nXapAPKnKbSByxEd/9TiBp+kNew8QsqGwc6v13wGp+ifEF8cAK/O4Tnqa4hW25RA3PvwTneDFPWQj24rvyfZwVqtMxEV9LDz0GfuONPo5shQoalG1y58ov77YDGPTHI6KtNhaUdT5DuewE494DwuojUYIgorO5GlVWVYiXieUAWkjscahxTgeVrQKtOg5uIZqp3va9rRh7+TMv9mnG3rVrcpKzew5dz+vAZRnnbwajQpmq2lpEMpYEEHrcEYG+TdWfjFGR6yVQTEi9J+9jvjXDwrLGJp0CNQ/GNBm/v09cGZT0fpowqU6NFWAOlhrm4IPssSPfgCaVOGGpSYJH4FY69R02vg2s6qsaCVJiFWetzHabzgQ8PaBAWe2urG/eex2wo5FjFlt+XU/fgHaSqwOmnoJEEskTY7jrgQ0DBUoI1XAorBI6+t/F8EnLEKQQI0kKOZt5LSCb3iB7rThjwJHqCen0XYTHr7k7HAeVMoJ/BIZF/oV7dZb3Rj35vCx4anVBMURHU8w1bzBwkUCbaB/9XWOvP7MOJTEQ1Ke0U4EbR6x639mASmWPMQiiRB+hHMCYI9e4jBWURQpinpOm50aZ90z7p64EXLmxCgEdfCO8mDGvbb+DYnKUSNVgLfY0/8AcScAxl6NwCto/FuOk7lzG3Ub49aZBAIMEGaTmbwPrjp7e+GhTMRptIP4KpvET69u2HKCkTy3mfwdToYi73O0R2OA8WiVYWEiwIpVCJuJnXEY8agQRab7im/2o/GW6mdovjloE9BAsJpVBF/z73g+yce6SAkC67Hwqh87c8jbrOALySAM0CBAiVYH4kkH4DBmAMhShjbp9l1+9mM4PwHYw+lVBvae+Nwxi9LhVOB/O6H6Q/fgK5xrhK81emYnmqXkEICSB2JOmelpxTcoSVZjtM/x5Y1OrwFCjIc5S0tIMsouSdXXe8e4Yiz6B0Ij53Ti5iV6STYdtJ+BwC/kgPOk9czP/Tj9mNmdy0FZlgTAqgXkCOtokyP24oPob6H/ADavTK1AR4ms2NzpI79oxfgCYZZAmwNG6+zaBb9WATTrFWnmNyL1UI6xb4Ycp1YMgswiTNRIE9Dhq4N9R3H4DrEi+OBtADSf6joYsR8N+3lgOD2uziBb6VL3j9UHC6FXddTcw3NVCRAm0ffhrRBuDAP/ALfe97+wb4WimTEg9D4ER++1sB5TzBA+sZEfhkO/X2zYYdr1NUkM0gLZaiDefv39sYZqEGIVgAL/AM3JkiDP+mOaQuzGRNsv1BNyPcTG9x3uDtFtQfcnTYF1qdG6A9fbfDdGkVYEL1/EkW/TtvhVBZVxG6n+hKjY2gGWsdhhoUeoAgk/0FQmQPz/ANmAd8CDdJEnamdp76/KceCiwSAAN7eEdx1jXhQWZtyzMGi87W3a8AbgdsIpLpmBBgi1GptaAea/1viO1wWKMPqCAQfxZmDaJ17wd42w5lKVn5YkG/hle8/WJPsw3l8hMNyR2NJ1Npg3fvfBWXymkMOW4iwI/wC44AAAQAAdyT9DX3gDvvb+OqkUQTF40/gq/YdJmIMe32YfXIN3Tys/382FHJNYSkC8Q+/X62AHZQFmD2/BViZEzaZ6iPfv0SU5ho7wJpVzBnvMfqGDKHD1A5hfyLx97HDvzNIiDEg7t0264Bjh/rN9/JUXr3Ywfdg/DNHLKpkD7yf1nD2A7Fa/2OT8fW/SH7sWXHYCtf7HJ+PrfpD92PP9jk/HVv0h+7Fmx2Agsp6Nim6uK9YlbwzSD7RGJKlktJkET7Cf1nzOC8dgGtDfaH6P+uO0t9ofo/64dx2Aa0t9ofo/647S32h+j/rh3HYBrS32h+j/AK47S32h+j/rh3HYBoo32h+j/rhkZIXPLJmeXed+vmcF47ABfyevZf0f9cLGTtHLF7ae4g9e2CsdgAhw9ey/A/vw6mXIJIIBO/L/AK4Ix2AYq0CylWIIIgiOh364G/klf4L9P7WJDHYCO/khPh+d3Lfa7knCzw1f2fW6EkD1u5ODsdgBstkwhkeffrBO5PbBOOx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data:image/jpeg;base64,/9j/4AAQSkZJRgABAQAAAQABAAD/2wCEAAkGBxQTEhUUExMVFhUXGB4bGBgYFxgfHhobFx4cGBgYHRwcHikgHR0lHxwYJDEiJiktLi4uGiAzODMsNygtLisBCgoKDQwNDg0MDysZFRksKywrKywsLCsrKywrKysrKysrKysrKysrKysrKysrKysrKysrKysrKysrKysrKysrK//AABEIAMAAiAMBIgACEQEDEQH/xAAbAAAABwEAAAAAAAAAAAAAAAAAAgMEBQYHAf/EAEcQAAECBAMFBQMJBAkEAwAAAAECEQADITEEEkEFEyJRYQYycYGRQqGxBxQjM1JiwdHwQ3Ky4RVTc4KSk6LS8RYkNINEo+P/xAAVAQEBAAAAAAAAAAAAAAAAAAAAAf/EABQRAQAAAAAAAAAAAAAAAAAAAAD/2gAMAwEAAhEDEQA/ANvUpo5n6H0gTNPGGWK2qhD6t1AchnAe94A0/a0pCilawkipfy1t7SfWE17dw4vNQPFQ55fjFV7QzsYMUlUuWmdhcqysZEZpcxI4Ac2lEl+nSKVhu2WKXL2fXDviTN3mSSkklEzKkoSWBLHU3gNhVtqQCxmJB6nrlf1pB5u1ZSQCpYGYOlzccxzjO8ftaf8APsNh6fSSCtT4eWZhWlSiGS7M4GsM+0+29o4XD4SZiU4dM2YsylSwhJGXvMHpmUyaW4YDUDtWUyjnSAjvEkMlyQH5VB9IJ/TUh23iXchnq6WcN0cesUmR2mKpGOm7zD5gpEtEvJlMucoqARNKgyhmIqeSjSIHD9ulI2ctYl4Y4uVP3S1ZRkTnJaZQWOUjqRAax/Skrd73Ond/bcNyv4wkrbuHDvNQGd+IaX16j1jP+022cThsLiFCdhFqlGXxJShlpW7CYiuUAuQdX0aCdqe1kuVhimTu5WKTLTNWhclJSsLAdT2bWA0I7ew7E71DC5cMGYGvmPWDp2xJKgkTElRsAQ5q3xildk+0RnzAmaqQlKZG8myTLZWhEwFmILE+kNuwPatU7GzJE/cELTvMPkyPlJJZTDvMx50gNGmYpIvTxaC/Pkc/ePzhJeZ1lIBLh35NEds6ZOJPEFEfafX+6OvugJb58jn7x+cAY1BoDXy/OFZiglJUdA58orGA7QCfPmywoKQqQmbKpVNwoHkXymAtKFPAgsnXxgQHMRbzig7e2UvElITkQqWkpzJUkLAX37sySwtdovG01sh+o+MQRxKFV4T6eH5wFU7Ydq17Pwad3uhMXlQkLOcKTLSd4p7qDZQ/3hFW2ttaZIxsrAzZOz1oRMQgNIZhNUkrygmhL+sPvlD7HT8fiBNlTJQQJYSkKUepLMGaogvaDshNxG0hi0TZOQTJS2zVZBB9+Ut4QU9272vRLx6MLs/DYVMyWrdCbMB4XPEEgMyQ5evOJLY/bjD4yZiJeLRImpwoVMlzgKKCKKVlU+U8iCXitq7BTV7RViZipKpKpylqQSXKVPQhusS+3Ox8n5uqTghKkicpInLKiTuwXYflSAheyXbZU3Hy0YmRhEpnTAVtLZWYg7skm54mdvaid+ULtbKwc84fC4bC72Ykb5cxPCyu6CkDi5uTSK1tfsBipk8TpeJkrIyspsrFFE0S4owiQ7X9j8RiscMSlckBkcJUXdFVAUtAWL5PNoScUcVhlYfDLw8spImS5eVMw1BzJNKEEitopW2u26ZeJmok4bBfNc+XilB1pQWPFrUFoeYbszisPMxeJlLlbyaFpRKQtgN4auSw4Xp1hrtfsNOnSMPLQMOg4dBSWmklWZiX4aFx7zAah2qn4TDYReKTJlFW6CJZKRxBY4EdU1tFK+TbtYcVjhLxMnChSUHdmXKyqSpNw/h8IJM2RjMThsFKmzJcgSC6ySFEqRSW4djY0eI/ZnYvEycenEpxElYTNC1F2JCjxUFA9YDbZc4Ovx/AREbHUM910tm605eHpCBx4Gck0f8ACInA43iDKSD5l3v7XhBDv5RO0MyRJWlCFgKR9amyS9QfERCfJKqX82xKmG9chStSGJA+MSHbaQvEYVUuWRmvXkLjxiv/ACb7PVJlTZpXSYGCW+y9T6wGt4dTjzgQ32Qt5YPUwIBt2o/8dQ5kC7XLXFvGMyX2WkFuBFBT6U0er1FDSNI7YSirCrCbum3jGSzkTkkp3vEkcVF3FzTS0BJjsnIIAyS2c3nn22B/hEJnsjhiFPKQxBcb5VXcnr+hEKifOUQ00MfurubeUWPZeKVh8NMmTpaZy94hKQql0qJYnwgpfB7GlylKWhMsFScqnmkuOTVhBHZnDptIkFn9t7kmlH1MLHtVJc/9mLO/0d2du9fSBL7VSTfBAeO7/BUAyl7Cw39RLLHUk2sbQqNiYcgJ3EpupLB3fSlz6wvM7UygKYJJL2eXyc+15R1PaqSX/wCzFOe7rag4v00Ah/01hmI3Miprxm9uUFmdnsMCHkSTTRTgP5UMSOze0UmZNloOESkLUASclHLAUJqYc7Q2glClpRhpCmWQASU8IFyWNc1PCCK+rYGGzBW4l00ctpU0qaD0hVHZ7DF2kSgALZiB4MzeXSJORtcE/SYTDpTWomPQd09wX15Qhi+0CApBRKwZlls5UtiA9Sk2NCk+fWAeSpQQkJSmWlIDAJmACgdqJg7G7I/zh/tiOT2kSVADC4Q3zETgcrPl9l6nKDyzawU9pUjMDhsHmAtvxd2A7tCzaXLQElPRmACggitN9y58MN5EtErhQhKRyEwt/C0ISe0IXmyYXCEgBiJuYOXBdk2pzrWzQvM2xxMnB4cpcVMxqNUgZTq9PCCrz2YmZpAP3lavr4CBA7Lzs+HQrImW7ulJcAvViweOwQ27bYhUvCLUleQgp4uDn98hPvjMF9oZqh/5AHdNFYT2szD6z9yurhtY03typsIurcSfZSr2g1FUjOpSS9JzgMSPm0ouABSgpZ+jwFoQmjkMSA7s7tq2sS+x5CShYIRVQHEBdizVFYq0zb0sGxN7NVuXOJ/sftVE+XMKRlyqT3iBViR8ICTVhkWaSC5oWfQN3h+h1jszDIegk6uktzP3gzD8YXzVpuyASb2Fh7X66QocSpNM0oMNT9nvDvdU+HnAMhhEtaTZ3+L8bmtH6QZWGQx4ZLh+VGeh4r8z7oefOl/alW9LV71nf3RwYpbPml2ryd2vmgG0jDoCx9S4VozuCdM/Q0/KKBtvDSULWpRU5WstmP2jYRpcrEqzAFUsjprXQZoxnbO05Zxk6XMzJWFqZxQhzbnAOsOcOunF1GcvDY7JwxJBkuOijbnCRwkt3SWVzr74f7OSFzEpKhU16c/WAcTuzslLHcLyhilTlg/l090SWD7DSjOSyCyhmWrOXuCGfr8It+KxiZUlKaVYeEQuOUlfFvFhTNRRrAHlfJzhZblG8S92WKs7ez1MQPaPY0rCrSklSswJbOXAHPSLD2Z21MKlyVnMEsyjdi9+cKbXwkpU4zWUZhTlJUqgA0AgJbselAwqMj5XLOXN+cCE+xMnJhEDqr+IwIDvbNIOFWFWdLnlUVjJZW0FmZkRLWUJPfpX0AJHr741jtvLzYRSXZ1JDsSzqFS2nWKNgcUhCQwVlIDDdrcFnU4alx1cGAg9r7NmI4lEBLuFA89bOPOLT8lqnl4ks7LSWT4KD2rzZobTcQmbmQSWUGDoUAD4kRLdg9mbhE91hQUtLZasyVXoYC0qT/aHXu2Yf2bP06QUIo7TDo5TWwr9X15aQEMftMB9nm+Y1l3HLWOKWOLvOenMuS+70pAHZyCBMF6ZaB6ay/iY4pPSZb7Joxt9X+vfBgwHtMCNA9wQQMjmgGnTSEuFq5i3CzP0BpLrQeHrAOZUtOYF5mY1qinmcjD3RhXyjyt7iHzMpCl5SNAVEfhG4SyHD5iXBqNXbRHn5DSMZ+UnATErVMSkFOZQJ5OokW8TAM9hTZkxOWilJudW59Yn9nBJcLRXQEEH1ir9j8XKq6XmJAcqL/4RYRc5O3UKIQoJUfePAi0Avi9pTJikSpjIBSplauAGvBpEpKsrTVApuT7USklMlaeJAUnQk1EIS9iozHIql219YBlhcaJc2Y9iw9Nel4czu0qJgyJyqNqE8POoiVTIQlJyoA52J84oCUBOOmJAypNW8qgQGxdnUpEhOWzlvWBBOyygcMhrV+MCAQ7ZqUMKooDl00yZ9fsuIzj55Py5hIArUHBrzFxoM/MH1EaJ26xAl4OYshwGJvzvSrRm+AxylqRxggkMoOzHnATmyeNJ3kkJUlnJlBAU4fhBJLCgveLRsJAShWUBLrDsmhoaFkmnWnjEPO3ElZJ+lykuCWNhpYtWLDgZSQZhlp4VZCwZ/afvFuQgFgqoZRqA4yM97/R05NT1jgVRgosHvL86/RsP+IKrOztpf6HvdOsKDMHFT3q/RVGj/wDHjAFJYniYAAURyu30dYCS1XqKsEcmf2HB6XqekAZ9ffuujn0gISokOWBFVfQ0OrUNbaEVgDSBUcRejcFgK33dKPf3Rnm3NmYl543C5gWpTJdNiSXqbNGkS5RCnC0k0ccNvJL+FYTVNYs5FSankS1N5b8x5BhOG7N4+V/8R21dAP8AFElJ7JYlRCxJXLUk1CinS9lVjYAupqqgrxO2h/a6GFxlf63w4lW/xVPWAzpOBxVAJZIa4Kfzh9JkTwARKLjqmr+cXelt71FVW4tc1b+70JlBdp2jd5fL9+ArmVZB+iUKVBKfziuYvY875wViSSCLunz1jSVAEsJovZ160A7/AE/TwEpT/W0Zu8vW3tePXrANuychSMMhKxlUCpwfEwIlMP3RXN1D/iTAgIPt5Kz4Kal2dgCeb0jHuzGNRLQErScwUQcptpppGz9rwPmyn0Ukuyj3S9kkEilvjFA2dgUTUAy1USKOjEJNQBXOsE0GtvOAfYeTKUWTMLG4La8jEz2ZUUqxKSSpIUjK6mZ0qdi4iGlbJUkuFpfrvDboZkWbYAUmXMzqSXIqlLWBP2vxgJE5QappX26ULWK7/i0clq42Ka5qkLpU1pn/AAjiltUlYbQq/wD1Y6x1S2JfOCGoVaVIB+kr/KAKlSWqKf2mgdyOO38uVOilCkae2TX2rroARX8YCjTvKsK5jrUftPH0gyFNlLrZ6up+7/7LVNK2rpAKSpJcHIQKXWXare3+vgUhQNVBiTda7UsHow5dIEhXEKq0rmoRUW3h+EA3tLYE/GulNIBMvlqsM1GXM66u94UyqJIKhqAAtemlDXxjgT/Z0Z6efKhDc9NIKhRqo7oPr1uNOYgFQkqfMsA6ZVL8NFDWAoBqzfesXp9vp8YTQilN0KvQaKDPbp5+UANxMJQFLcutOsAsw4vpeb1VQ1+9TygJAA+tFhqrn+9z/KEQHPFujq/IeDV09IBScv7Juf8AFp+6ICQkDhDFxzcn4kwI5hDwi3920CAhe3KiMIspUUl01SVg35oST7ozTCYlUxWWbOnJBYvLXinZaVKLZpIFGYV8WLA7Fj5qUoJWQEi7xVl9pisqRIwv0iBmUmYwdA1Swve8A3ws0LQlSSSCAQSCC3UEAg+Iib2OOBdWqNSNDyiodo9tonTkCQSkEAAlwCTWjXZw8WzYOzJksKCspJKSCSSKZgSHFCIB6cw7qwXOq10I06isBDsnjqKvnmEXHO9jQ84dS8GzdxhVggDkfwHujhwQamTQdwaWgGrEJqoAtQ7yZ+vPr0jqSoOSoZga8a24q2tf4t4uk4RrZQeYQIL8wDMAj/LT8POARkhQUniBqbrWXcBwx5fpoLuw6uFTly+X8d3+cO04Xu93hqOEa8uUMlFLq1u7jl/6/wA7awBkyWbhI5EJsXA/q+G0GQBQGUG1LKfxbIHvCUsoBcgEHmB50EsNc61hQzUXMtFbsCTflk6wCmZLuZVdTlVY9cnjSAQKjdJ1Aoq2vsUsnx8oTXORR5aGvrR6fZ6R0zkJdpaNNCK/4Lgj3G0AckGu6Gtwrp9zVzHMwqdyHPRVeb8EEXOlgVQjI+r+ZAy1pyjomJcDdI5a0cP9igr8eRgH8g0s3Sv4gRyOYRbpBAA6DT3CBARvauWDhlZrOCatYveMq25jJpIUZqsykkEijpFhTRjXnGpdrwThlAPVSQWd2zB2YEkto3pGdTMApSUBUkuBX66hYWO6c1cWFAPIK1gsVMUlCAkEyyVA6l9HvGwdlduTMQmYpaGKMoYPdiTYPFGwGA3a826UKNRM001/ZDrFx2AlO7mkJUOIE50lNgWIdB+EBYhilfY/j8/YhKZLS7mSkuKnKSeYHctCBynQUqDTSx+r0A0tSOSslHSgiiSaMLWO7EApuUEcUhDCwyGn2QODmT4QrKW3dlBJarJUKXbufvU/OGaCkv3a00uQ5/Zep61juZDMpgmwCWNhUgbvqffASCMQSWKWFn4r/wCEBqXflzhMTUgkZlPUWDCt3A06whLlhwWliopmTRiWAG7BpmLDr1hwcIXJB8Krvf7TM8A3MwKJyzKPQFIpzq1o5vOUz1RU1Lae8QriUTZaFGUhMxThkqUbOxdSlGwrDVeMxWYgYRJD33iRTW5vaAXEyo+k0FMt/Cl9PGDpxT0zI8cqm587198IKxWIBb5qFciFpFglxU0qT/hgi8XigEkYVJcVAUmhdmqa0YvAOl4oMKpr9xTfr+UKoxaGehs5CS1Yb4XFTSr6WUmWHIDqBNA+h16coP8APUgPvZLXJ0YAK+1yLvyIgH0pQIcWjkCSpxcHwtAgIjteB82Oa2ZL8KlOHqAEl3IcPpGb7C3OHOdQWrgATlw2JSQGKlOFFTuCmjOCCNWGidt0A4RYUCQ6bIUrW+VJBMULZmyZi0iZLnIC3Uc6sNNHfSluFc17ufMCjOQtCS4cRK7LWyF8WWvJ9DpEWAzPf4xK7K7irUIZy2h6iAcCYQzzDXXJz1FGb+cdM9neY1Se6NQG8tYBUKhwTpx0pRm3mru1o5foK1Ky3MBxNvf+UB1c+n1gH92ri7i947vKtnLlwOH0freE0rFK0Arx3rX9ry5w6UEOQc3UmaaNQPxvWAQlTnUPpHrbLfwiFxEvaGZeVSMoUcvEu1SLI5NE+FozAZVA8jMHwz/hCS0Sy/CnvFw0qpUWIvctrfygKqrC7WKwROlhLtlaZ93XJ418eUHRhdr1BmySWNhMAd6ezWkW2XO0zMzDL9H6UVAGJeuZnLfs+le91/VICnSsLtfWdLJzN3ZgA7v3fGvU8o4MNth/rpNCH4JtjVhT3xcxiSXZRFecstzsrRvfAOJILkkDqZd7s+a8BTThNsBwZ0kkElwmaxFKCl7169IdfNtpAkEyjUgMZmge+Tkw8os/zgt3j/8AXT/V1HqIBxJcjNYX+jq9jVUANiCZuU75s9XZ+dLgH3QIdyFuH/L8C0cgGe3cAifJMuYnMkkFq6FxaKxP7MYQFjLdy5Yq55nLHmxi4Y5LoNWiN3qAgqQUkAO41oTeAhcNsKTLLyUhKilnclkitn5xK4ealEneJzKqCzKrldxw+Bu4g2yJwm4cTGSFLQ5A0JFoY9kUGdg0DOUqClO3LMsMfImAV/pBYAzSZgLaZy3+utSK3v5cG0VZkpVJmd5ixUWGbKTRfEx8WhRWxJUuisStNjxTAHy0TfwA6tHVbKku/wA5IdyBvBrfXnWATm49QoJMxRJb9pYUStyugIctegfSDL2gsH6ldnus3SSk0VqQzVIZyziHcvCYdglUzMQBUzCCQKg0IGt/CFFScMX408RctNNa5nDK6G3KAZSNoqCgFSZg4gD3y1ia5rVf3XESO8Na6kCp0v8As72/OCy5WHzlljMGBAmmjEMGzcwB7tYBnpBfPZTNxV6AZ292opAHWpTmv+o0Jc/1fQx3PQ16XPIl+5dw3hCSZiQBxg1LHisGBbj5fERze2Odye6OOrdM9dfTpAOAohRD0JpU69MjctYTRMUaP0NTqwfuXv7oOrGhyMybhqc3b2qxz55TvpevsnQtbM9GMAEk0D1v3ixu4JyWt+hHFLOhcWDqINbU3cG+euzKDEt3XYmz8XURwY2jlSW/dNyHrxQDuVb9flAgSVOP5NaBAM9uTQmU5D8SRYm5bT4xVcLj5KJAlhC8irDdTO6wLHUUOsXPGYRM1BQsOk9SLdREb/0xhvsK/wAxf+6AhcDtKWiUZKEqZ6PLmWNg56ekTHZjDJlpWEJYOOfXnBv+mMN9hX+Yv/dDvA7KlyQRLCkvfiJt4kwD0iE1yXUDmUG0DN8I7uvvK9YG6+8r1gElYWjZ1ijOCKdbXhjNnKSos5rR1LslrtKNy/lWJPdfeV6wN195XrARcqcp8vF3hqvXvOd0AwIpzc1EPDKX7z7fp7H/AB1hxuvvK9Y4JP3lesAhMziraiiVPTUtl0pCEuaspqlY8y7Fn9i4engbQ/3X3lesDdfeV6wDEzVn2VPfvGxZx3LilPGDGastwrD1NT0Yd3xh5uvvK9YG6+8r1gGomMKiY4YnW7Udg/8AzAVMHOZ7vGv60hwvDghiSQdDUQl/R8upyhyGNE1Adha3Er1POAcSjTXzjkdlSwkMLQ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data:image/jpeg;base64,/9j/4AAQSkZJRgABAQAAAQABAAD/2wCEAAkGBxQTEhUUExQWFhUXGB0YFxgYGBgYHRscHBsfHBgbHxwcHyggHB8lGxwaITIiJiorLi4uHiAzODMsNygtLysBCgoKDAwMFA8MFCwZFBwsLCsrNywsLDcsNywuLCw3LCs3LCwsKyw3KysrNywrKzcsKysrKysrKysrKywrKysrK//AABEIAQsAvQMBIgACEQEDEQH/xAAcAAABBQEBAQAAAAAAAAAAAAAEAgMFBgcAAQj/xABNEAACAQIEBAIFBgkJBwQDAAABAhEDIQAEEjEFIkFRE2EGMnGBkQcUI0JSoTNTYnKSscHR8BUkQ2OCorLS4RY0RGSjwvElVIOTc6TT/8QAFQEBAQAAAAAAAAAAAAAAAAAAAAH/xAAUEQEAAAAAAAAAAAAAAAAAAAAA/9oADAMBAAIRAxEAPwDccdjsMUaC6RyrsOgwD+Ow383T7K/AYpWcz2WeuadHiFIValTStLVP16IZQA0yBSqi0XqNcROAvOOxRhmKP0w/lOmfCVRWICg0yulGZ4aEJqA9F9ZgZgFfMlxfJPUKjilGo1SpS8NFanMh7oApltYISPIG5uQvWOxnh4vllqhW4vlhpqM1QMUUiGpfRQWgDkqgzt4hgSARJ5ri2VShlW+fUNAI11tdOKy0wFqRuJNQoDcRq3mxC4Y7FG+cURlEqtxSkEaaaZhggVn1JJEvBYeHUsLDW0ABYwf6W5ilQCO+bp5YFKiqHVQjuVhW1G4KmCBeb2PQLVjsVZ+FP4XiHOhafhOdegKoDhytTUz2CBqcSZ+j3ucecI4hQqPUelnsvmKay1RQabeFTBqtIKG3rUxLSIpnvYLVjsUgZhM1Vr0snxGi1RuYIFDGiqAK0BWH9IVmY3IvbCuM5mjQbTX4lSovrD6XVBALVGCC4sQyi8/g/OAF1x2KpRWklSktTPKXrOalJG0IXQoVVFWZIDaXkzJBGxgB8RanlNCZniSU2NNgDURV1E6wHWTBKlkJB1eovq6jIXfHYjchwvw51v4nKBzKOjMZ7SQyg2+qPd5SyocazCg7AKm3SZU3+79ZCTx2K8tZCSNNWxifCp+f5F9unl3xIrw5T9b+7S/yYCQx2AP5MH2j+jT/AMmBKApPUqUkqTUpaS66Kdg06T6lwSGFuqkdMBNY7AWTAkHSoMMDAjZgP2YNwHYArZsqEVQCxEmTYAC5Mfx9wJ+IDPZh0aUUMzINAJUcwIkXIt6vboJk4AHI+ltGsoqUsyrUw5pGoRpQuJMcwEKZWHUkE27YiuJeg/zrPUc/QzHzerQ0oyeCKinRMaeZQJViDuOo84yp6OVXzCVqmWr1GRkb6QZMIQjT9SsB3IgWNzIsSvlC9K6uVybVqLmlWq1KSISFe4XVUgMCpGkesBFxebAM84ZSIX0hBYsVVgWIALEZh5YgWBJE2tfEv8k/G6dNKNJs1l6btmABSfKVKlRtbKABWDhV1bAkcvWcD8b9K+MZbLZPMtxAOubQuqjL0AUACmCfDv6w27YtvyZ+nNV8jnM1xCtrWg4voRSBoB0gIqgksYHmRgqufJnk6lXiHFadOolPWaiuXpGrKtWqAwNagHe51DyxL+mPobS4bwLM0qbvULVqTln0zJqUVIECwhFPtxE0PlP4jn85Ty+TWllxUeElfEYKAWZmZrGFBaABtEnFi9GvlMZuJNkKxWqniGlSzCroJdRfUsxDMGAKx03BkBQ8pnFyvDMq2ay4zOXzBq0zLvTaiiVyz01K9ajAuSCC2kKbKMWz5Tf59WqZammYdMpR+j8Ci9VTmXAZVcqCAopQP/kP2cCfKl8o+aoZ45fJ1/DWkoFSEpvqqHmPrqdlKi3WcWf5G/S6tnaFcZqp4lalUBnSi/RuvLZAB6yveMBQkzeaz/AfmtJWapk6qipTAOp6GlvChYltDwNIvFMHfFk9G89w6vW4YmVp5kVqCslRKVPSqB1Hi/OCyRUUsIs27Md4wr5SflYfLVny2TVNVO1Wq41Q0XVFkCRaWMiZEdcCZT0/zmVzmUy1euubNUUvnA0U1NJ6zQqIaarLKpQnUDM2ibBDejXFBluNcSqtWSh/vYVqiFwW+cKQukEFiYJgGTBwF6d+kWZz/D6FbM5YUW+cOAVV1FQeEJYBpNrLMkW8sbL8o3pJ8xyFWqjRVP0dHY/SPYEA2OkBng/ZOMf9GvlS4h87y4zGZ10WqqtRTSorysdJMogYROqx6YCw5HMJS4hkMpnKCVmqeFmKea1sra9BFHkAiKZXQqA6b6jLMZD+U1W4hVzTrTzLLlYo5fw6NR6TMpnNs7BYU7IL/wBGJxuDVQN7Abz0x86ca+VfPvmKrZbM+HQLnwl8KiYSYUy9MtJEG5tOA175K/SE5zh9MvPi0voqkzJKgaXvvqWCT31dsT1PIpUpU9QmFtcjeO3sGI70C46c3w/L13OqoyaahgCXQlHMCAJZSbd8S/D6g8JfzR+rBFcpUqQaPo9MiedyZvFjiy8OyiU1+jEA369vPyxXTUlyNTXb8Ynfpae1vMYs9KoIGAj/AErz9ShlK1Wlp8RFldW0yLbi8TF94xSfR7jq5njIqZYEo+VC5ogFVDrzI99zMIJvv0GK96f+lhzdOiuipSKFtYYQGYiAVuZEAwfysWf5Ga6nK1RA1ipcgCYKyAepg6iPbgL1lN/fU/xjBmAck0n/AOz/ABjB2A7EBVKugVwCPP8Aj+L4n8ULM8X0NpKO1t1XVftHW37O+AlzlVIgs5W3KXMWn9cj4DznDfld4k9TiL0iR4dAKtJQIA100dz7Sx37Be2NVPpCPxVfafwRwBnBlKjGpVyIqOd2fKo7GAAJJBJtAHswFD9PXnhfBx2ot/gpYG4C/wD6DxIf19D/AB0saNWrZaoiJUyJZUtTVssjBBYcoNlBAG37Meo2VWmaa5KKdSC1MZZQpINtSRBIgG47YDKPk6yDV854SVnoM1GrFSnGoWAO/QgkWIPYjF24L6BJwxmz+YrioMsrVEREKgsFIWSSepEAdYv0Nn4VQyyTUo5RKLgESKCUnI7AgTfC8xxJKymnVyz1EJhg1NXQkGRZt79xYjocFY09bXk67VcvmGzFauMwcwKZ8IAatQ1dj4lUyBEle2Jr5GOK+DxDwyeWvTZI/KXnU/BXHvxpR4kgU0DlX0AaPDWmrUym0AWXT0iIwHlqeVRg9PhwRwZVly1JWBFgQw2nvPwwGPenbfz/ADp/r6p/vE4kPSRhkuIA5BtDhKbDTDlaroNagMDJJMxf1iPLGpZyhlWfU3DkqM3MznL0mJJvJJEkybye+PcquWpnxKOQVHWLrl6aNcTYqJt7sBX/AEq4qM9xHI5Ss9NadACtmudQgqwC9OSYtGiN/pD2xnfpnlkTPZlabKyGozIysGEPziCLW1R7saweHZM1alY5BqlSoQX8SkHEm5IVyQpO5IAnC6uQyTKQeGASItlqStcdCt1PmCPLAN+lPptq4IlRHHjZlFokKZKuy/TC1wQurz5lxlvpAEFDKKuWr0WpUzTqvVplFqOWLypPmalj0jtjWMjlcpRp0qYyTEIS9PXTFQqzGZDPcMdKnygXtg3P55K1MePlDUTUTpqU1fTAgNpYQDBI3tfBEF8hXF/oMxlyfwbiovsqCD/eQn+1jR8jmPo19mKpwt6FJz4OS8Etyl0oJTkflFYsD7dsHfOyqaLhhYHSWHtt+rAKNRtRIne0Iv65xOZPPaluGEW5ok+dsU8IQZBvP4tvd0xK5bPQACST+Yw/ZgKZ8ruaU16KiNQVTHYAv+0/cce/JDXda9UBToNOWJkAENCx3O49x7YnPSvMpUpMnhVKlQCabLSLaWBkQxEC4gwce+iOa8LLJSKVFZQxYNTYSSxNjEHfAXfg1WX91T/GMTWKv6MOTVvvocx7WU/txaMB2M0UT/TkeRC2ufyD/BxpeMPrtmgbOSIn8HSue3qWt37+WAswT+vPwX/J/E498P8A5j7l/wD54qDZvNj7Xt0UuwP4udzHuOGBxDOSNxMX8Olb+5gq66L/AIc+2F7TPqe7Hvh/8wfgt/8Ap4rXo3m675hBWM05bUpSmJAQkGVUEXGLFxHjGXpUalQUVYojOFkjVpBMTeJ2wQvR3zDbdAh/7Memn/zB94X/ACHETlvTDKlZfL6W0sxCnUIVmXlJKlp0zIEAETEjC6nphk1Go5dokCeXcp4h3qbBdztJAE4KKrOwIAqsbxMJ2/Mx7rb8Y/wp/wCTDI9JsmVdhl2bRUFOBEsWYKCsvESdyR1x4PSnKEwMs55yhIixAJJPPMQrGN7bXWQIDH8a/wAE/wAmHSBf6d/LlS+35Ntz8PPEaPTLJW+ge6ltgbDVazmTynaemC8p6Q5Wo5VKQ0gE6iSJshEKTMEPuYggiMASFX/3Dj+wvf8AN7YYZjP4V/gn+TEplK2WfX9GvIhfduhA7+eIP+VCNX83oNzHRzsnLK6QbtJjVJFrC2CHKtVgpIqPYE7U+35uF6z+Mf4U/wDJhA4mpIBy1ELDavpGJ25Y8ibHsMIHFz1ylH3VmN4Pl30j3nbBRiLIH07DuCEt/cx6KdxNcwRuAhi8fY9+Ix+PIVUpTy0w+tTUJggckEMO4Jt1i2+HKvHFAP8ANqJYTbxovIjeI5ST7sEHrTsD48T5J+ynj0UxN8wfaFQ9/wAjy+/EeOOpP+75eO/jmfWHSPsmd97Xx1LjQYGMtl5FrVmI2J+z+b8cFHCn/Xx7Qk7A9EPePdhpmIJHisfOKf8AkwweKEEfzegRoWQHYEPJ8SCTdQsRa98cOLWn5rRBjY1W7G21rx39+AsPoex+cmXLfRNuF+0nZRi64qHobm6b1WikqPobZtXLqHX9GfPFvwR2MpzPEsrWpsIrwNJaKbAjmUj74mPPGrYxfLVdRUa+ICQROk6ewJIEg+yPuwHurJNMGvufquLk36d192EZWnlWqQGqksyxNNgvqhACY0m5n/wcEZHiBpsGI4g8jTpenIBMGfIiI95xL8N4sKxgUq6WmalMqOlpm5v9xwBfCeEoayA3BkHpYqQdtrHBP+yuTJ5VMGIDfObTfcPvFvI/AP8ACfwye39hxMUQSbXIGwzDG4ttgIT/AGSygaGU9gNWYudt9Z6g/wARhLeiOUgApzE9fnJEG0ev+3Ewam1//wBltvf5wPfh5RNhdibgZhpsf/MjywECvopldQGmetjmZI3I9eAdP3+yMJHoplR9UxE3+czE9Ye38e+dVpAMxJFvnDX3Jj3x0x6rcp6gcxPzliRAjeNovG3XAQa+imVBGpbeXzqf8f8AHuwk+i+UOynf/mu4H2x3/bie1ieYKJJn6bvGq0fu9046m5DWIJHfMNB/smel8BC1uC5XL0MxVCWWhUNTmrgFQNcSWMepcgTtHnTchxHI1o8OlTblJJXMV2CwV3GoMLFjcDb2xo2bpB8vmFI1BqLgjxTUkFWtBsLGJ64x3M+j2X5VVlAhnGgnlaQVtBAMOenba2Ak14jQLlRkhMwB49eT/exIZavlNOp8qYkiVr1iAQSOrdx5b9cV7htRKeolnq1KZEXJaAQstJJbcdtxfBOWzn0R1K8hoJKESGL+FzAElR1HSZO+AJqVMhq0/MUIJuDVqzt+d3GLhwL0T4bmqfi/N+aSGBq1TB97dQRjMi0uwG4YbEHvA374tPoN6VCmlXbmsoJA5xYTOwvv7MBIcY4TwujVan811adz4tSJtb1v4jDWR/k7TzZdluBC1qsbfndABircQquXliSzEkg+sdoPvP6sP0aiaFDEgyWJ9ltpm5n7sBoyejGRInwx6ob/AHioO241W3/VjxfRnI9aai5H+81exI6+WJPLZiKdPU4HIv8ATBfq9ot33wamYASVZWIMvNUW7S0bHtgAvR3g+WpVC9FQGKxas9SxIJsTAuBfFgwDkcyHZrg2mBUDx3sNumDsB2PlTK8XrnetVEWjxHF/ed/vx9V4xX0jyNB6lTLOoD5amGZjpgtVAYmn2LaQsxKwY3JID5jir5TMLS1ly1FUUEkhmZ9LMdQkGQ5BG0r2IxH5vjdZS1FqmkFg0lyzGFFgRB72EC/lOBuNJT+cp83CgKwaoAANIUhU362YRvbvfAw0CpVbM0dSuyrRf6oYA6pYGwtt5GSMBY/QfMVv5Vpqz1TTD1RzFiCAjwTNu18afTz1PYVYvG1Dt3nzucZ96N5JRmaNUKwUiqFvIKmk7K86iCNIgEWMyMZQlZdNMKDEA/db+PPAfS9LOU9vEjvAy8Tudu56+3BlGtTZZFZVjc/RT74tf+Os/M+WQbTpHkBPe/b24uDU1oZBQ0l8wXadJsohV1WsJDH3nAbauWBBYVQQbyFpR8dOPHRAAfHVbR/R3+IiemMn4Rx85fIpTqMumrUZYKSiKvUQQDLHvbriHzmdppVSoahch5BFgi/Vj1riB/BwG31aKrBauo7SKQ6za2EN4dv5wnT8Vf7sYrxzjz16mqoockxIssAQLHb/AM+eIjjeW8JkBnmphr9CST7bbe4YDfM89IUKxNVHUUXLDksoU6jyAGI392MOzlNagprUApiSRFQGWBAAIPkFNzHMN4kH/JwNdXNI3NTbIVxEG96YN/YYtjuJZDLjK6vA1lmYAhm5eQGYvMgXnouABFdn1LSTTqbUQsGqrG5SwuQUgKSTCgTER4ueRVnWVBkm5s97qRITlMmDe18SVLKUAavhUDTrUwKorCYqgQxP2RJMiOsYn8v6PUVSs6IsvdN51AMzAzvYEiftYCnPxekvh3gOCLvLE3Guw5QOUbXABm+FZnN0/DVaaiCA5YBTA+vGncTBjeCPPBa8NoGsddFChrUgFImEqJIUdhrxYsvwXLIiOlNAj10ggRCGeUgbEMSJ3wFDGZWBqIksBJJGkfWuZBhdAO0G3XBrZynrehSQyrFnJ06gqA3O0CWPndcTdXJ0XWoFoAuHqKuqVAAP1DBB7kHecSXBuFZcmlW8BUauCGgsSVFipPUEgH3DAaHkax00lD3KJyiooI5Z9XTOwOH6tUo0Gp7A1VBM7W0z/wCMN0qtlBqaAEQN9IgiVMDSRIJM+2PLDlDNC81B7TVQ+zYRfAP8PzIZmGsNYWDq/kbASMH4A4dXDM0OGtMeIrxe8QJHTB+A7GRUPR0JQ9UeK4lz1Y+HC6mAm1T3xONdxk1OkpAK02IgxGbMeez9PuwEVlPRRxEtJ3cspl26ljbcACOgwVmPRhmmCqiCAEUgA6SoYAkiYJt1nB7Udx4T73/nRH/fj1af9U53/wCJneRF2/KP3dhgBvR/I1UziJofwKdMhLcqt4RWxPMbWi++MwyHozmdRRaTHSILEALt9omBYX7CTsCcbjwzMVDVWaRUXvrUxynoMRn8m/zOtUlBWqUalNi4BVFeIlCIeE6kRB7TgMao5xdYA0mLG9vbO0dZtjRfTP0ip1KFfRmEfximlFcMXIrrGkBraV1HbEdxfgKGlTRFSllkIHixrc2RZZOUlmqNpifrdZMyfHuFI4RUooVRiAraqbq0SwMRAk0oWfrXm+ApvCK7mvTpOGChoZTPnIP7sTPH0ohQdIAk2Fp2xAcGzbNmpIF3Ysb332m8SPvw96W5sr4UflG3eBB+/ADUuNqGddIClSCdIYwPzriYAscTfFct4z021hQKaqSbkxMmO9x7cSp4ZlHy6VqisLKQPDeoz64HKQs1AGBGoggEG31cJThlNedlqQ1FKirrXSOu8yTYC/wscAR8nORKV8w2qZydYCxG7UyP24XnsnU0MFU6ZU6UaAQBDLYyet8SfyacNFDO1nZmk0HKCpyHRqpklpNoax5QAI3xogzEqSHX1txXBuZ5ZK2vNvIYDD+FZmQEIqeFUq6acM+kAAkpvzSB07EjFo4erhWJNQENKLzTG0z1aLb7Y0kZiBeoBB/Gr1B0gnT1INvbvGEnMETLgFdx4yzuBB5bb9esDAZDxSgUKaajgLVldc6QT6guB9ZgO24jB9ei8CmjM6tzkj1dUTJ7c22NReveGqBTYH6ZZEb7rvYmPbtgnLZmS5DK0XADg/st78BkuT4dVUHUzQ5JIDGTqj1gO0mT+T1BxKUkJQQaikCVkRpkTECfu69jjRanEImAh7fSKJ/g49Oe8lkGCNayP4vgAqVZtK8x9VZGumOgOxWR+vBVBpGpqhAmBzUyCYix07zPww1UqEksDMi410oWSB9m5Hn3OEhtgahAHXVR39mnr+3AEcOqEkyxP9tG62PKBFsH4DyLGYJuBfmQkybE6QPd7cGYDsYe2TQj8HkCWW4NVhcqD1MkSCe+3mcbhjHP5MqNeOHlrAHQx6R37/dgFZPI5ZtbZhcrqNyVqlhckGdRtdo7c3ng2nw/Ih1IFHXIKwwJmQQRfvH3YHocCqureFSyTX0sVpMywNJ0mOoImPzcOUvRnNK4bwMqI0lSKNSQQTta0QsR1wFq4YPpUnab/A4zX5Zs1SfM5LwKiM6awQvMVJZNBt5hhHljR+H5SqoXxAxIU6m0FQTpMnyvihei/AUZsu7ojHSGllBIgSoFvYfjgCOK5xPDpU1pXLoQSRA0sGW4vZlBuItiE456QVKTPT0q1Yt4iGGklgijTvNi5I6aVxM8byRFHNsSQaSxSjq7SE/vaQPbiscHyFRqfzmr9NUZFFLSpYqsG0KLHUzExbr1wA2VyVOitN2Zi8KDqBCoW9YyDJiWHvnphytQoZogCoVi4aC29mUi2xAM+fniU4fk31rrp1dM8wCtcbdbYkc6AyQlCrTNoI1Gel7DsTY9cBVKlPMZfNU6dOo9QImsCZAUK7HSGsCFQkW36TGJ70Y4XRr0GagpSgF8Coj1QHbQC5blUAlzUC9IA2PTzLZSqZYq3iqpVNfqkQyjz9V26326YRw7JfN8kjICtXXNTVeX1gARaBYW88BePRyjHEHfxTbKVBoL8qgtTKkSIBEGWg7jsZuJzEmfEUDyrJ7APV2OM5+S/MtXrPmKmkP4eYQFRo5A1AiZkDmm/wC7GiCvYc62t+FTz/J92AXTqsDdgYEkGqlrbnl7HfDfzkxHiLvv4yTfp6v8ScPisFa9QEwZU1E3gR06gz8O+GxUJ9VpY2KrUSF9nKe/wwCzmjB5lIG7eKnWd+XoBPxw5lKkhuabGYdWjp0EfHA5qmAddiPxqfmzdb3B9+CctUB1w4YR0dWj7oHvwAZJ31W/Podp+xfDj6p9Y9ydVHqB3Xv1whWmBLfHLfu6YcaQty++5OX7SOgGAQCYI1mbW1UL823qdgf4vhSG12mxmWo27bL5xhAeOr7bzlrRDE/AH4nyji1926dctY9enSw/i4F8PJ1GWJPm1M/4QNtv34PxH8OPMbsYHXwe9vwYnEhgOx8/UXr6VL01V2VfpKbWI+qWBjooE3Iv5x9A4+eK2XqsabClMyFGpCPWBnmeGM6YYxsQLkYCbocYehQZKNQRq5gCNxvBGwkn+N7LwD0yK5KprbVVpwqTcnULT3jf3jFDqZauEJNMskxJaNRYTZSd56E/V63x4vDswyKwohNQBJDLzaoAg3kQVAB74C+ejXpVXzFVKbsClRip2kDT098YstDgNOiEAWqSiCmpGk2UC/tO3x9uM59AslW+eUSaaqiklm1hzqGpStmMAAj4jGl0gpgfR2uOSqPPqfb92ACzfo/TedSVmDbqQm4Mq3tHQ9I2wn/ZigSzNSrMSbkhRJ6mxG+JN3pwo5LC/LUiBtHa3fCKYWfqfo1Qdr9fLABL6NZefwNbofWP7G6Th1PRyh+KrDbd26m+z9N/1TgmqynbRp2AKVZ2AGx7EY8XSBY04NvUq9ge/Zhf92ADPo5Q60a3sDsY/vYE4n6I0K1LSBmaYkEaYmQdU80jcR78WBeHGxUU5iTZ97kRzfxfCTwxr2peVn/zd+mAgPRT0MpZEu9N8wx8N0+lKAQxDGAABMpuRaT3xPI2qOZhJgEPT37efs/0h9soE1tCgFTEWOxmSxK9txGGKdTrqaB+XSgm0Cw7Sem2A7XcqGJaSLPSneBaN4H3Rhb5wNHMEg3ipT6d5nbyw3UrX9Ygx0ej+0ThdZh9syALaqIJJkxcbxB9hwCFq+sdRIWAT4lK02E2tJw/kqkhpJst+em36h+vDVKtMQSZm2uledtt43GHcpUkNBm2+qm36v22wAykAq12ESROXudrwB5XB7YVUJgEuxGrYnL7AT2g385x4Vk2D9rfNj2j449pwATLWM6P5tebHYeXcYDxnkyNSA2/4eASoteT379ekYVIVryYMROXgnYdAZ27YeGznSRtA+h9lvbf1vOMCNJFy83Nvmu82N+2+AO4cL2JNuvhmIsPUvfft7MHYA4cLn1rWv4Pf+rv064PwHYxLN5NX0kVqViTDI+xKlxBWQLbbAwdxjbcZCeI0wL/AD+3/wCQ9JwHpC+GUbMLGqRyk3sDuvXm+OGFy30SUvnCEDflYgldwBHZJjuDbBKZ6mTA+ff9QD44k8rkw6K4qZgBgCA1R1InoR0PlgCuB5BqdRTqEyxNt5UX235V+GM2y3pHxGuRSpZuqlTSpYs4ABPrSbwJaLTEDffGm8MyAWqp8SqYmxqMQeU7jGacLyc00VUZCxDFTHOxkA+QWQsewi8nAF5LP8UKU2fPVBqZxALMxC/ZULzzBAgzJwfmfS7OAFT84pnxFEtKtEgkaDzAxI949yavCXp1FoUqyg02bVUhiWvYab6VDK3tgd8EHiCuQcyS702sxltViQY3tJAB5bC6gYBzhvH8yQGqV8wsEllHMDzOSmo7EKUEgxY774CzPpDmqBq0qmaqFyqmmA7lj4nqxbcR95vh8cZdi7U0Qr4eiC8kvOo1FAmDYi1he3TD6Ukq16daELuJPiUxz6SA0npF5MFrTfoFbyfpPxBc41M5qqyKQh5xAJgkwZJi4xqNXizHM0lSq3hw4aJgsDABPuN/3jFSqcNo0dOsM5ZgW0yFgwSygG0hgQex6GRhluIq1f1gKGggOUNMSTAsws0k9tugwF89Hc69Vq+qoXEtoUwDp2Fj3nc9xiTV4DAswII3ajM3EbeWK56EVHCQwjVSNSlKImlbHST1IDJJIE7mcWOhWudVzE3ajEx3F97YBLtBuWUgfaoA+2464foqSZZmAjVJNIiAR2ExHXz9mGA5IkufaTQN4kdL3Ef6Yc8TcioYFoBo9T7Pf7sA4KSgA+Od95pb7x6vbD+XCwwVw1r+oY84AGA/H5YJiCTOqjfeBG3lhzKPOu5PLtNI/wCH9tsA1JEgT60CBR6TBEkfDe488II7A3P2cvb+93J79cKki+knSbEChfyEsPb0N8cBDbW7haMeX1pHU7YB9c2u3hE2g3o2i4Hr+f34410Anwbf/FtG/rbC/wADgdEJO1vNaBnr0bpfHI8xANxtFDotx625v5b7DAH5SsGJhNPnKGe3qscFYA4bubRYdKY7/ZJPxwfgOxjLpVXrxI7G2k7ggTYXESQLSRuJxs2MXp5KoBBo52Yi2ZmZA99p3Np64Cb4BWYDQy5mSNequNthpkWncx7cTGIan6PhkGqpmATc/SkEE7iwi2FN6PIVC+LmAAItVYH1i1zubn4RgJ/IfhF9/wCo4yHiFXwnpFkJAjQQxsxmReZgEb9xjUeBcOFKpIeq0gzrcsLLFh02xmFR0dQHaJJ0GeoIAt1gHbywFp4fX8PNJWgOXVvF0yQZdgbQIaCNrXGKjxGuxzPhIQSXgMbyA4Kkg3i/wtg2nUZH0ByaMyJAmQALx7yB0k4jUzCHNPVDifo4JmCulix8/wCjI/NOAO4RVVa1mctSptRrJpVU5pVdBvAhEfT9oeWCaWaghEBbS0LNyNQIN+0OR13OIjiOYdEOgw7Wmbxq3PSdx7cL4F4ocAEhyrOPeuqRPWMAR/LBdUK3LMQo6iDzjsIvbv7cEH0SzmYopUpr4qszOCGFpBtDEeqeW09cHZnLmkqQAxNNlHNdSQy6j0mD16G2Lb6M1M4aVNVWnTRRA9czfptOAM9DMjmaSUhmBU1fN31a21hW1gIskkToExtHsxYA35Xn/QXvhygKmlte+kxEbxvzQPcccQQLAn2eD5290D4jzwCXebXGx/oN+s+wyPj5Y81MLEkX/qL/AMbYUoY6pmYnagem3v7nHMGk3Y9NqHa/7DGARqn63QyPoCN/3X9+Cco0hvZt9Eb/ANn9vbDIBg+tPf6C/T9V/dgigDDgz6u0U/hC7n22wDK0yFMoewGmlv8AaHN0PeMctEm2jTa8rSIJuZ9b+J9uGvmxI0mlH5Rp0Y6RbV3GF0stBI8PcEA6KQibE+t/5wCQrCeRt/sUe353nhwUzpnQQwt6tGW6SIaLC/sPuw382tHgkmRzaKP+bob46rlidJ0SYAM06RIi0zqjsYH2cAVw9CC0qV23FMd/sMfvwdgDh1LSzcmmRvpprt+axJnzwfgOxi9Lg5kTkioMAsM3MKQFa09BNusY2jGErmX0qW06TqOoqxkDsABPS0bR7wPPC2sPmcwDB+d3MwTPv27Rg7gmRKVQzUPD9fn+cmrM+RuZk+yMVygFKFeWSNIKyNIjnkyHVpDH1e87DC82+lGZuYKwmBpIEWkET8NupwGl5Ag1AJ77ew4ywcFoKlOalXSkqOVCTbTfmttOLH6G0SM1QcrAdWgkFTdGMA6iG27bziFoZYGYQWaDJPf3YAGpUokiGrjqbIQZUiI1W7+0YeyKZYNBp5mpAAEaLCIAG8ARsIwFVyzeuF5TA5QYFhbyxO8Hp2B3BOx22xUNcW9H8s//ABVUL9kUgY8pJAtAv5Yd4RwvL189Ro0a+YRilmPhkDQkHa9wh6k3Mk4q3pMPpMyBsCkeULiR+SerGfoEQOWsRMxZKhG18RWu8O9CqdM6mcVD+Un7mxNpw4AQGiPKf1nATFblgnYQKu4iJEdBP3YcqlWBIFO8dKlyAI2H5X3+WANOXIBlpsREDt5mPjbAXhW9Q/o0P3+c4dRQJ0xDK0AAydJj6/L1iD18sNDL/kGIP1aHa3XpgHaNKfWMbAhlo3H9nyt8MNNSPUE9Z00LnradyAPuwsZeWEi5uTpo2N97zO207+3HGhOoFYt9mhuIjrv7cByUeaNOkbXFCB8DOHstTPPIN16imZn83f32wwaeprrpmWuKB6+0neL/AH4fyamHBUi0XWle2wCE/A4Af5uIEJB1avwKdrRexBvO9sccmOqAxt9Cm0wQL+c/HHi0LRo6fiV6e/zw4mUAccgPNM+EgvMzPtvPvwCHygFhT6QSKScxEX9h7Y8GUA1fRAnmAiin1pk73B695wkZMR+DHs8BPb38sPU8qOqDmBW9FRHW99tRJjvOAJySAM0LpHQaAv3jfBmAeH0ApJ0gEgXFNU3vuPPp3wdgOxh+YFEIj6wC8ENBtezdLWAnznG4YxzOcJ8SlToq6hB9bWh5YJAF79P14CIp1KrVEA1HS0sQYGljBMEiLQeuPOLPVQF1JZXHINF7zq91h23GF5LgVda41XpqGVT4tMdSbw8+UQY1YkeLpmmeaaqE0xHiUYAUkzdgYAEdLDAd6EIfnuXj1VRhBfURyGIBvGG6FLlJueaYGD/RThmYXPUqr0dCKrA81M/UaPVYkkk/qxG0MyDZRsBM94vFrYBqtmimSJlR4eklZMsXMIoHcw19gFJvAmCqccdKUgalZA1oGnZSAw3IJv1F+2APSLNMWAiFt7yCVk+wW+OJjhmVprwerWdFch2BY7quqFUXGnVUgE7wTE4CBfOE0TXcBlqsUabkFVgfcx/R3xOfJcuniOXAmyV94UyKb+ZAv1nE9keBZR6QcU0ekUmlIMEQfpGVt2aZuLAADa0R8ndFhxOgYJBSsRaSZpOdu5vbAbelc6GHNJP41JiBzTMAA2w07GBDVCTNvFS14Ht3/g45QYI0sQQR+BXuPP7sOOpDzoJAMgCkvl9afvwHtJyQ4Ib1Tu6P0Ownr52thCUAbBNPKZ+jpcw+zE9um2HKakagZMrM+Gq9Nt4JvsexwymXgiFvpmRTpC8X9hIMYD1EEDkM7g6KVt7b49FK5OhiT10UpkyNUz0BwqpRBb8HF99FM7j2zE39+E0lgEFSwM7U6cXI3v2AHu9mA98IEgaIWOqUoUdRvNzhzJ0gAw07i/JTE+5Tf34ZpZf1pSZBH4OmJ6jr1IFj5Th3JUQA/LuOqIJ8oU39mAaXLA82gctx9CoM9xfz/XjyllwAPoxpsY8FRt7+2EplwbGkvvodwd5bvp+BHWQ9cklkDErpnwTt1BljI8sA3TyoLXQAkzPgqPbJnHnzVR/RqTAgigvkY33gEfDtjw5f63hpaIHzck/4+8/HCqlHVJKISLkmhJa/TnnYD7vZgCchTAYnTBjfwwntEjfp8MH4A4fRAJhFWxuKeiZM9z1kn2jB+A7GNirlok0s2PbSB33FlvM7Y2TGNVKZN44qNXLEi0Ktz5GY9obAOM+W6pmv/qm8x9m283wfkOG0KoYr4wCsV5lCTaZAKyQQxv5nBHAKx50Ize+oNmBvPRWA2HY39uJjANcOyOmop8SqYmzPIPKdxGKjR4QbsDY9IHUfnYvWTHOPf+o4qy5ldESJjb3YDOKuQesrBFLGlUqAgbwrn43i2GRx2pSyIoqrpVSs5djItMhCpPKQTtHfY72XNceq8PzmY+b0qbitSVtLLyqwM+JpETcEnubzbA3Ac0c1Ud8wq1XqrqaVWCxKEGIj6x+GAsPE+LM+XUE6mqU5d7CR9oAW5vu92If0CX/1CgPqilV3m30VTeL9emDM5VpLRCSilAUi1grEAezAPybMf5Rog2YJVvMGfCfqdsBsXhiCRoib3qnfb7sLqOHblZDblnxNr9iJ74UuqPWeSDI8VOWAIO3e2ObXvzx3FVI37x0iPfgPaCoQdGknQdXrG5FrMYItsf34SKAH9Gp2sKSTuB9rpJPxw5R1EPMsCpsWR+hiwjeT16YbSht9GN5B8FOv9rcYDhRMg6RM2+hWQBEX1fD2Y6ojEHkufW+iS/UW195OFVaRN/DGqQSTSUm2x9bvcY8qZcmGKKSReaKk33+t33wHgoQSNAPQ/RU7i35XWBgnKoRr5QOXfwwJ+DX9lsD1KRMHwwbDekpIi32rYfyNEANyAAjYUwk+ViZt0wDBywsdCaR9XwDMc23Pb4dfPCBQ/IS8/wDDnvF+fyHuwurkx6wRI6DwWJHeYcdAOmPKAZLhVB/JoMOn599h8MAkUTp9RbCFHgER1FtewM48qUNvo0tP/Dkx7OfBi1apEggXAvRbqYmNe2PXr1BK/Wn1vCbT7I139s4BPDaWknlUCLRTKbdyWM/diQwJk6zknV7vo2T23LGcF4DsYo2ill6eZQ12R9K6BmGEF1PTw+4++cbXjHmog5Skmq4rFotdQSQD29YfDAHU+EUxTWq1XNGBOnxmabRtHNuf4jDHGMolLS3iZltZA/DFYhFExp66QSI3J7nFW47nXapAPKnKbSByxEd/9TiBp+kNew8QsqGwc6v13wGp+ifEF8cAK/O4Tnqa4hW25RA3PvwTneDFPWQj24rvyfZwVqtMxEV9LDz0GfuONPo5shQoalG1y58ov77YDGPTHI6KtNhaUdT5DuewE494DwuojUYIgorO5GlVWVYiXieUAWkjscahxTgeVrQKtOg5uIZqp3va9rRh7+TMv9mnG3rVrcpKzew5dz+vAZRnnbwajQpmq2lpEMpYEEHrcEYG+TdWfjFGR6yVQTEi9J+9jvjXDwrLGJp0CNQ/GNBm/v09cGZT0fpowqU6NFWAOlhrm4IPssSPfgCaVOGGpSYJH4FY69R02vg2s6qsaCVJiFWetzHabzgQ8PaBAWe2urG/eex2wo5FjFlt+XU/fgHaSqwOmnoJEEskTY7jrgQ0DBUoI1XAorBI6+t/F8EnLEKQQI0kKOZt5LSCb3iB7rThjwJHqCen0XYTHr7k7HAeVMoJ/BIZF/oV7dZb3Rj35vCx4anVBMURHU8w1bzBwkUCbaB/9XWOvP7MOJTEQ1Ke0U4EbR6x639mASmWPMQiiRB+hHMCYI9e4jBWURQpinpOm50aZ90z7p64EXLmxCgEdfCO8mDGvbb+DYnKUSNVgLfY0/8AcScAxl6NwCto/FuOk7lzG3Ub49aZBAIMEGaTmbwPrjp7e+GhTMRptIP4KpvET69u2HKCkTy3mfwdToYi73O0R2OA8WiVYWEiwIpVCJuJnXEY8agQRab7im/2o/GW6mdovjloE9BAsJpVBF/z73g+yce6SAkC67Hwqh87c8jbrOALySAM0CBAiVYH4kkH4DBmAMhShjbp9l1+9mM4PwHYw+lVBvae+Nwxi9LhVOB/O6H6Q/fgK5xrhK81emYnmqXkEICSB2JOmelpxTcoSVZjtM/x5Y1OrwFCjIc5S0tIMsouSdXXe8e4Yiz6B0Ij53Ti5iV6STYdtJ+BwC/kgPOk9czP/Tj9mNmdy0FZlgTAqgXkCOtokyP24oPob6H/ADavTK1AR4ms2NzpI79oxfgCYZZAmwNG6+zaBb9WATTrFWnmNyL1UI6xb4Ycp1YMgswiTNRIE9Dhq4N9R3H4DrEi+OBtADSf6joYsR8N+3lgOD2uziBb6VL3j9UHC6FXddTcw3NVCRAm0ffhrRBuDAP/ALfe97+wb4WimTEg9D4ER++1sB5TzBA+sZEfhkO/X2zYYdr1NUkM0gLZaiDefv39sYZqEGIVgAL/AM3JkiDP+mOaQuzGRNsv1BNyPcTG9x3uDtFtQfcnTYF1qdG6A9fbfDdGkVYEL1/EkW/TtvhVBZVxG6n+hKjY2gGWsdhhoUeoAgk/0FQmQPz/ANmAd8CDdJEnamdp76/KceCiwSAAN7eEdx1jXhQWZtyzMGi87W3a8AbgdsIpLpmBBgi1GptaAea/1viO1wWKMPqCAQfxZmDaJ17wd42w5lKVn5YkG/hle8/WJPsw3l8hMNyR2NJ1Npg3fvfBWXymkMOW4iwI/wC44AAAQAAdyT9DX3gDvvb+OqkUQTF40/gq/YdJmIMe32YfXIN3Tys/382FHJNYSkC8Q+/X62AHZQFmD2/BViZEzaZ6iPfv0SU5ho7wJpVzBnvMfqGDKHD1A5hfyLx97HDvzNIiDEg7t0264Bjh/rN9/JUXr3Ywfdg/DNHLKpkD7yf1nD2A7Fa/2OT8fW/SH7sWXHYCtf7HJ+PrfpD92PP9jk/HVv0h+7Fmx2Agsp6Nim6uK9YlbwzSD7RGJKlktJkET7Cf1nzOC8dgGtDfaH6P+uO0t9ofo/64dx2Aa0t9ofo/647S32h+j/rh3HYBrS32h+j/AK47S32h+j/rh3HYBoo32h+j/rhkZIXPLJmeXed+vmcF47ABfyevZf0f9cLGTtHLF7ae4g9e2CsdgAhw9ey/A/vw6mXIJIIBO/L/AK4Ix2AYq0CylWIIIgiOh364G/klf4L9P7WJDHYCO/khPh+d3Lfa7knCzw1f2fW6EkD1u5ODsdgBstkwhkeffrBO5PbBOOx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4" name="Picture 18" descr="http://1.bp.blogspot.com/-PHt0udPAnTk/UF9vbv-p4uI/AAAAAAAAM1g/yetp9zfV6Fk/s1600/1917_R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71612"/>
            <a:ext cx="2714644" cy="36195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14612" y="521495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</a:t>
            </a:r>
            <a:r>
              <a:rPr lang="ru-RU" sz="2800" i="1" dirty="0" err="1" smtClean="0"/>
              <a:t>Робітнича</a:t>
            </a:r>
            <a:r>
              <a:rPr lang="ru-RU" sz="2800" i="1" dirty="0" smtClean="0"/>
              <a:t> газета»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8" y="607220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err="1" smtClean="0"/>
              <a:t>“Молодь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Черкащини”</a:t>
            </a:r>
            <a:endParaRPr lang="ru-RU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-214346" y="435769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</a:t>
            </a:r>
            <a:r>
              <a:rPr lang="ru-RU" sz="2800" i="1" dirty="0" err="1" smtClean="0"/>
              <a:t>Черкаська</a:t>
            </a:r>
            <a:r>
              <a:rPr lang="ru-RU" sz="2800" i="1" dirty="0" smtClean="0"/>
              <a:t> правда»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    Василь </a:t>
            </a:r>
            <a:r>
              <a:rPr lang="ru-RU" i="1" dirty="0"/>
              <a:t>Симоненко </a:t>
            </a:r>
            <a:r>
              <a:rPr lang="ru-RU" i="1" dirty="0" err="1"/>
              <a:t>познайомився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</a:t>
            </a:r>
            <a:r>
              <a:rPr lang="ru-RU" i="1" dirty="0" err="1"/>
              <a:t>своєю</a:t>
            </a:r>
            <a:r>
              <a:rPr lang="ru-RU" i="1" dirty="0"/>
              <a:t> дружиною Людмилою у </a:t>
            </a:r>
            <a:r>
              <a:rPr lang="ru-RU" i="1" dirty="0" err="1"/>
              <a:t>редакції</a:t>
            </a:r>
            <a:r>
              <a:rPr lang="ru-RU" i="1" dirty="0"/>
              <a:t> </a:t>
            </a:r>
            <a:r>
              <a:rPr lang="ru-RU" i="1" dirty="0" err="1"/>
              <a:t>газети</a:t>
            </a:r>
            <a:r>
              <a:rPr lang="ru-RU" i="1" dirty="0"/>
              <a:t> "Молодь </a:t>
            </a:r>
            <a:r>
              <a:rPr lang="ru-RU" i="1" dirty="0" err="1"/>
              <a:t>Черкащини</a:t>
            </a:r>
            <a:r>
              <a:rPr lang="ru-RU" i="1" dirty="0"/>
              <a:t>". На </a:t>
            </a:r>
            <a:r>
              <a:rPr lang="ru-RU" i="1" dirty="0" err="1"/>
              <a:t>відміну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талановитого</a:t>
            </a:r>
            <a:r>
              <a:rPr lang="ru-RU" i="1" dirty="0"/>
              <a:t> </a:t>
            </a:r>
            <a:r>
              <a:rPr lang="ru-RU" i="1" dirty="0" err="1"/>
              <a:t>письменника</a:t>
            </a:r>
            <a:r>
              <a:rPr lang="ru-RU" i="1" dirty="0"/>
              <a:t>, </a:t>
            </a:r>
            <a:r>
              <a:rPr lang="ru-RU" i="1" dirty="0" err="1"/>
              <a:t>дівчина</a:t>
            </a:r>
            <a:r>
              <a:rPr lang="ru-RU" i="1" dirty="0"/>
              <a:t> </a:t>
            </a:r>
            <a:r>
              <a:rPr lang="ru-RU" i="1" dirty="0" err="1"/>
              <a:t>працюв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ала</a:t>
            </a:r>
            <a:r>
              <a:rPr lang="ru-RU" i="1" dirty="0"/>
              <a:t> </a:t>
            </a:r>
            <a:r>
              <a:rPr lang="ru-RU" i="1" dirty="0" err="1"/>
              <a:t>звичайною</a:t>
            </a:r>
            <a:r>
              <a:rPr lang="ru-RU" i="1" dirty="0"/>
              <a:t> </a:t>
            </a:r>
            <a:r>
              <a:rPr lang="ru-RU" i="1" dirty="0" err="1"/>
              <a:t>друкаркою</a:t>
            </a:r>
            <a:r>
              <a:rPr lang="ru-RU" i="1" dirty="0"/>
              <a:t>. </a:t>
            </a:r>
            <a:r>
              <a:rPr lang="ru-RU" i="1" dirty="0" err="1"/>
              <a:t>Втім</a:t>
            </a:r>
            <a:r>
              <a:rPr lang="ru-RU" i="1" dirty="0"/>
              <a:t>, </a:t>
            </a:r>
            <a:r>
              <a:rPr lang="ru-RU" i="1" dirty="0" err="1"/>
              <a:t>була</a:t>
            </a:r>
            <a:r>
              <a:rPr lang="ru-RU" i="1" dirty="0"/>
              <a:t> </a:t>
            </a:r>
            <a:r>
              <a:rPr lang="ru-RU" i="1" dirty="0" err="1"/>
              <a:t>дуже</a:t>
            </a:r>
            <a:r>
              <a:rPr lang="ru-RU" i="1" dirty="0"/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i="1" dirty="0" err="1"/>
              <a:t>родливо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ю</a:t>
            </a:r>
            <a:r>
              <a:rPr lang="ru-RU" i="1" dirty="0" smtClean="0"/>
              <a:t>. </a:t>
            </a:r>
            <a:r>
              <a:rPr lang="ru-RU" i="1" dirty="0" err="1"/>
              <a:t>Збереглася</a:t>
            </a:r>
            <a:r>
              <a:rPr lang="ru-RU" i="1" dirty="0"/>
              <a:t> велика </a:t>
            </a:r>
            <a:r>
              <a:rPr lang="ru-RU" i="1" dirty="0" err="1"/>
              <a:t>епістолярна</a:t>
            </a:r>
            <a:r>
              <a:rPr lang="ru-RU" i="1" dirty="0"/>
              <a:t> </a:t>
            </a:r>
            <a:r>
              <a:rPr lang="ru-RU" i="1" dirty="0" err="1"/>
              <a:t>спадщина</a:t>
            </a:r>
            <a:r>
              <a:rPr lang="ru-RU" i="1" dirty="0"/>
              <a:t>, у тому </a:t>
            </a:r>
            <a:r>
              <a:rPr lang="ru-RU" i="1" dirty="0" err="1"/>
              <a:t>числі</a:t>
            </a:r>
            <a:r>
              <a:rPr lang="ru-RU" i="1" dirty="0"/>
              <a:t> </a:t>
            </a:r>
            <a:r>
              <a:rPr lang="ru-RU" i="1" dirty="0" err="1"/>
              <a:t>й</a:t>
            </a:r>
            <a:r>
              <a:rPr lang="ru-RU" i="1" dirty="0"/>
              <a:t> </a:t>
            </a:r>
            <a:r>
              <a:rPr lang="ru-RU" i="1" dirty="0" err="1"/>
              <a:t>листи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засвідчують</a:t>
            </a:r>
            <a:r>
              <a:rPr lang="ru-RU" i="1" dirty="0"/>
              <a:t> </a:t>
            </a:r>
            <a:r>
              <a:rPr lang="ru-RU" i="1" dirty="0" err="1"/>
              <a:t>щирість</a:t>
            </a:r>
            <a:r>
              <a:rPr lang="ru-RU" i="1" dirty="0"/>
              <a:t> </a:t>
            </a:r>
            <a:r>
              <a:rPr lang="ru-RU" i="1" dirty="0" err="1"/>
              <a:t>почуттів</a:t>
            </a:r>
            <a:r>
              <a:rPr lang="ru-RU" i="1" dirty="0"/>
              <a:t> Василя </a:t>
            </a:r>
            <a:r>
              <a:rPr lang="ru-RU" i="1" dirty="0" err="1"/>
              <a:t>Симоненка</a:t>
            </a:r>
            <a:r>
              <a:rPr lang="ru-RU" i="1" dirty="0"/>
              <a:t> до </a:t>
            </a:r>
            <a:r>
              <a:rPr lang="ru-RU" i="1" dirty="0" err="1"/>
              <a:t>Люсі-малюсі</a:t>
            </a:r>
            <a:r>
              <a:rPr lang="ru-RU" i="1" dirty="0"/>
              <a:t>, як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ла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скав</a:t>
            </a:r>
            <a:r>
              <a:rPr lang="ru-RU" i="1" dirty="0" err="1"/>
              <a:t>о</a:t>
            </a:r>
            <a:r>
              <a:rPr lang="ru-RU" i="1" dirty="0"/>
              <a:t> </a:t>
            </a:r>
            <a:r>
              <a:rPr lang="ru-RU" i="1" dirty="0" err="1"/>
              <a:t>називав</a:t>
            </a:r>
            <a:r>
              <a:rPr lang="ru-RU" i="1" dirty="0"/>
              <a:t> свою дружину. </a:t>
            </a:r>
            <a:r>
              <a:rPr lang="ru-RU" i="1" dirty="0" err="1"/>
              <a:t>Крізь</a:t>
            </a:r>
            <a:r>
              <a:rPr lang="ru-RU" i="1" dirty="0"/>
              <a:t> </a:t>
            </a:r>
            <a:r>
              <a:rPr lang="ru-RU" i="1" dirty="0" err="1"/>
              <a:t>ці</a:t>
            </a:r>
            <a:r>
              <a:rPr lang="ru-RU" i="1" dirty="0"/>
              <a:t> </a:t>
            </a:r>
            <a:r>
              <a:rPr lang="ru-RU" i="1" dirty="0" err="1"/>
              <a:t>листи</a:t>
            </a:r>
            <a:r>
              <a:rPr lang="ru-RU" i="1" dirty="0"/>
              <a:t> </a:t>
            </a:r>
            <a:r>
              <a:rPr lang="ru-RU" i="1" dirty="0" err="1"/>
              <a:t>відкривається</a:t>
            </a:r>
            <a:r>
              <a:rPr lang="ru-RU" i="1" dirty="0"/>
              <a:t> </a:t>
            </a:r>
            <a:r>
              <a:rPr lang="ru-RU" i="1" dirty="0" err="1"/>
              <a:t>потаємна</a:t>
            </a:r>
            <a:r>
              <a:rPr lang="ru-RU" i="1" dirty="0"/>
              <a:t> </a:t>
            </a:r>
            <a:r>
              <a:rPr lang="ru-RU" i="1" dirty="0" err="1"/>
              <a:t>завіса</a:t>
            </a:r>
            <a:r>
              <a:rPr lang="ru-RU" i="1" dirty="0"/>
              <a:t> </a:t>
            </a:r>
            <a:r>
              <a:rPr lang="ru-RU" i="1" dirty="0" err="1"/>
              <a:t>сімейних</a:t>
            </a:r>
            <a:r>
              <a:rPr lang="ru-RU" i="1" dirty="0"/>
              <a:t> </a:t>
            </a:r>
            <a:r>
              <a:rPr lang="ru-RU" i="1" dirty="0" err="1"/>
              <a:t>взаємин</a:t>
            </a:r>
            <a:r>
              <a:rPr lang="ru-RU" i="1" dirty="0"/>
              <a:t>,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умови</a:t>
            </a:r>
            <a:r>
              <a:rPr lang="ru-RU" i="1" dirty="0"/>
              <a:t> </a:t>
            </a:r>
            <a:r>
              <a:rPr lang="ru-RU" i="1" dirty="0" err="1"/>
              <a:t>й</a:t>
            </a:r>
            <a:r>
              <a:rPr lang="ru-RU" i="1" dirty="0"/>
              <a:t> </a:t>
            </a:r>
            <a:r>
              <a:rPr lang="ru-RU" i="1" dirty="0" err="1"/>
              <a:t>обставини</a:t>
            </a:r>
            <a:r>
              <a:rPr lang="ru-RU" i="1" dirty="0"/>
              <a:t>, в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проростав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мужнів</a:t>
            </a:r>
            <a:r>
              <a:rPr lang="ru-RU" i="1" dirty="0"/>
              <a:t> талант </a:t>
            </a:r>
            <a:r>
              <a:rPr lang="ru-RU" i="1" dirty="0" err="1"/>
              <a:t>українського</a:t>
            </a:r>
            <a:r>
              <a:rPr lang="ru-RU" i="1" dirty="0"/>
              <a:t> </a:t>
            </a:r>
            <a:r>
              <a:rPr lang="ru-RU" i="1" dirty="0" err="1"/>
              <a:t>поета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когорти</a:t>
            </a:r>
            <a:r>
              <a:rPr lang="ru-RU" i="1" dirty="0"/>
              <a:t> </a:t>
            </a:r>
            <a:r>
              <a:rPr lang="ru-RU" i="1" dirty="0" err="1"/>
              <a:t>шістдесятників</a:t>
            </a:r>
            <a:r>
              <a:rPr lang="ru-RU" i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57166"/>
            <a:ext cx="6143668" cy="7429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  </a:t>
            </a:r>
            <a:r>
              <a:rPr lang="ru-RU" i="1" dirty="0" err="1" smtClean="0"/>
              <a:t>Листи</a:t>
            </a:r>
            <a:r>
              <a:rPr lang="ru-RU" i="1" dirty="0" smtClean="0"/>
              <a:t> Василя </a:t>
            </a:r>
            <a:r>
              <a:rPr lang="ru-RU" i="1" dirty="0" err="1" smtClean="0"/>
              <a:t>Симоненка</a:t>
            </a:r>
            <a:r>
              <a:rPr lang="ru-RU" i="1" dirty="0" smtClean="0"/>
              <a:t> до </a:t>
            </a:r>
            <a:r>
              <a:rPr lang="ru-RU" i="1" dirty="0" err="1" smtClean="0"/>
              <a:t>Люсі-малюсі</a:t>
            </a:r>
            <a:r>
              <a:rPr lang="ru-RU" i="1" dirty="0" smtClean="0"/>
              <a:t> (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збереглося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20) 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щира</a:t>
            </a:r>
            <a:r>
              <a:rPr lang="ru-RU" i="1" dirty="0" smtClean="0"/>
              <a:t> </a:t>
            </a:r>
            <a:r>
              <a:rPr lang="ru-RU" i="1" dirty="0" err="1" smtClean="0"/>
              <a:t>сповідь</a:t>
            </a:r>
            <a:r>
              <a:rPr lang="ru-RU" i="1" dirty="0" smtClean="0"/>
              <a:t> </a:t>
            </a:r>
            <a:r>
              <a:rPr lang="ru-RU" i="1" dirty="0" err="1" smtClean="0"/>
              <a:t>поета</a:t>
            </a:r>
            <a:r>
              <a:rPr lang="ru-RU" i="1" dirty="0" smtClean="0"/>
              <a:t> перед </a:t>
            </a:r>
            <a:r>
              <a:rPr lang="ru-RU" i="1" dirty="0" err="1" smtClean="0"/>
              <a:t>коханою</a:t>
            </a:r>
            <a:r>
              <a:rPr lang="ru-RU" i="1" dirty="0" smtClean="0"/>
              <a:t> </a:t>
            </a:r>
            <a:r>
              <a:rPr lang="ru-RU" i="1" dirty="0" err="1" smtClean="0"/>
              <a:t>людиною</a:t>
            </a:r>
            <a:r>
              <a:rPr lang="ru-RU" i="1" dirty="0" smtClean="0"/>
              <a:t>, </a:t>
            </a:r>
            <a:r>
              <a:rPr lang="ru-RU" i="1" dirty="0" err="1" smtClean="0"/>
              <a:t>перед</a:t>
            </a:r>
            <a:r>
              <a:rPr lang="ru-RU" i="1" dirty="0" smtClean="0"/>
              <a:t> </a:t>
            </a:r>
            <a:r>
              <a:rPr lang="ru-RU" i="1" dirty="0" err="1" smtClean="0"/>
              <a:t>світом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зрештою</a:t>
            </a:r>
            <a:r>
              <a:rPr lang="ru-RU" i="1" dirty="0" smtClean="0"/>
              <a:t> </a:t>
            </a:r>
            <a:r>
              <a:rPr lang="ru-RU" i="1" dirty="0" err="1" smtClean="0"/>
              <a:t>переливається</a:t>
            </a:r>
            <a:r>
              <a:rPr lang="ru-RU" i="1" dirty="0" smtClean="0"/>
              <a:t> у </a:t>
            </a:r>
            <a:r>
              <a:rPr lang="ru-RU" i="1" dirty="0" err="1" smtClean="0"/>
              <a:t>поетичні</a:t>
            </a:r>
            <a:r>
              <a:rPr lang="ru-RU" i="1" dirty="0" smtClean="0"/>
              <a:t> рядки: "</a:t>
            </a:r>
            <a:r>
              <a:rPr lang="ru-RU" i="1" dirty="0" err="1" smtClean="0"/>
              <a:t>Ти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я 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вічне</a:t>
            </a:r>
            <a:r>
              <a:rPr lang="ru-RU" i="1" dirty="0" smtClean="0"/>
              <a:t>, як </a:t>
            </a:r>
            <a:r>
              <a:rPr lang="ru-RU" i="1" dirty="0" err="1" smtClean="0"/>
              <a:t>і</a:t>
            </a:r>
            <a:r>
              <a:rPr lang="ru-RU" i="1" dirty="0" smtClean="0"/>
              <a:t> небо". Палке </a:t>
            </a:r>
            <a:r>
              <a:rPr lang="ru-RU" i="1" dirty="0" err="1" smtClean="0"/>
              <a:t>кохання</a:t>
            </a:r>
            <a:r>
              <a:rPr lang="ru-RU" i="1" dirty="0" smtClean="0"/>
              <a:t> </a:t>
            </a:r>
            <a:r>
              <a:rPr lang="ru-RU" i="1" dirty="0" err="1" smtClean="0"/>
              <a:t>створювало</a:t>
            </a:r>
            <a:r>
              <a:rPr lang="ru-RU" i="1" dirty="0" smtClean="0"/>
              <a:t> той </a:t>
            </a:r>
            <a:r>
              <a:rPr lang="ru-RU" i="1" dirty="0" err="1" smtClean="0"/>
              <a:t>душевний</a:t>
            </a:r>
            <a:r>
              <a:rPr lang="ru-RU" i="1" dirty="0" smtClean="0"/>
              <a:t> </a:t>
            </a:r>
            <a:r>
              <a:rPr lang="ru-RU" i="1" dirty="0" err="1" smtClean="0"/>
              <a:t>настрій</a:t>
            </a:r>
            <a:r>
              <a:rPr lang="ru-RU" i="1" dirty="0" smtClean="0"/>
              <a:t>, </a:t>
            </a:r>
            <a:r>
              <a:rPr lang="ru-RU" i="1" dirty="0" err="1" smtClean="0"/>
              <a:t>яким</a:t>
            </a:r>
            <a:r>
              <a:rPr lang="ru-RU" i="1" dirty="0" smtClean="0"/>
              <a:t> </a:t>
            </a:r>
            <a:r>
              <a:rPr lang="ru-RU" i="1" dirty="0" err="1" smtClean="0"/>
              <a:t>переймається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ліричний</a:t>
            </a:r>
            <a:r>
              <a:rPr lang="ru-RU" i="1" dirty="0" smtClean="0"/>
              <a:t> герой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віршів</a:t>
            </a:r>
            <a:r>
              <a:rPr lang="ru-RU" i="1" dirty="0" smtClean="0"/>
              <a:t> "</a:t>
            </a:r>
            <a:r>
              <a:rPr lang="ru-RU" i="1" dirty="0" err="1" smtClean="0"/>
              <a:t>Закохана</a:t>
            </a:r>
            <a:r>
              <a:rPr lang="ru-RU" i="1" dirty="0" smtClean="0"/>
              <a:t>", "Одинока </a:t>
            </a:r>
            <a:r>
              <a:rPr lang="ru-RU" i="1" dirty="0" err="1" smtClean="0"/>
              <a:t>матір</a:t>
            </a:r>
            <a:r>
              <a:rPr lang="ru-RU" i="1" dirty="0" smtClean="0"/>
              <a:t>", "Дума про </a:t>
            </a:r>
            <a:r>
              <a:rPr lang="ru-RU" i="1" dirty="0" err="1" smtClean="0"/>
              <a:t>щастя</a:t>
            </a:r>
            <a:r>
              <a:rPr lang="ru-RU" i="1" dirty="0" smtClean="0"/>
              <a:t>", "Там у степу </a:t>
            </a:r>
            <a:r>
              <a:rPr lang="ru-RU" i="1" dirty="0" err="1" smtClean="0"/>
              <a:t>схрести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ли</a:t>
            </a:r>
            <a:r>
              <a:rPr lang="ru-RU" i="1" dirty="0" err="1" smtClean="0"/>
              <a:t>ся</a:t>
            </a:r>
            <a:r>
              <a:rPr lang="ru-RU" i="1" dirty="0" smtClean="0"/>
              <a:t> дороги" та </a:t>
            </a:r>
            <a:r>
              <a:rPr lang="ru-RU" i="1" dirty="0" err="1" smtClean="0"/>
              <a:t>багатьох</a:t>
            </a:r>
            <a:r>
              <a:rPr lang="ru-RU" i="1" dirty="0" smtClean="0"/>
              <a:t> </a:t>
            </a:r>
            <a:r>
              <a:rPr lang="ru-RU" i="1" dirty="0" err="1" smtClean="0"/>
              <a:t>інших</a:t>
            </a:r>
            <a:r>
              <a:rPr lang="ru-RU" i="1" dirty="0" smtClean="0"/>
              <a:t> </a:t>
            </a:r>
            <a:r>
              <a:rPr lang="ru-RU" i="1" dirty="0" err="1" smtClean="0"/>
              <a:t>чудових</a:t>
            </a:r>
            <a:r>
              <a:rPr lang="ru-RU" i="1" dirty="0" smtClean="0"/>
              <a:t> </a:t>
            </a:r>
            <a:r>
              <a:rPr lang="ru-RU" i="1" dirty="0" err="1" smtClean="0"/>
              <a:t>пое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зі</a:t>
            </a:r>
            <a:r>
              <a:rPr lang="ru-RU" i="1" dirty="0" err="1" smtClean="0"/>
              <a:t>й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 </a:t>
            </a:r>
            <a:r>
              <a:rPr lang="ru-RU" i="1" dirty="0" err="1" smtClean="0"/>
              <a:t>Згодом</a:t>
            </a:r>
            <a:r>
              <a:rPr lang="ru-RU" i="1" dirty="0" smtClean="0"/>
              <a:t>, 22 лютого 1958 р.,  у пари </a:t>
            </a:r>
            <a:r>
              <a:rPr lang="ru-RU" i="1" dirty="0" err="1" smtClean="0"/>
              <a:t>народився</a:t>
            </a:r>
            <a:r>
              <a:rPr lang="ru-RU" i="1" dirty="0" smtClean="0"/>
              <a:t> </a:t>
            </a:r>
            <a:r>
              <a:rPr lang="ru-RU" i="1" dirty="0" err="1" smtClean="0"/>
              <a:t>син</a:t>
            </a:r>
            <a:r>
              <a:rPr lang="ru-RU" i="1" dirty="0" smtClean="0"/>
              <a:t> Лесь </a:t>
            </a:r>
            <a:r>
              <a:rPr lang="ru-RU" i="1" dirty="0"/>
              <a:t>(Олесь</a:t>
            </a:r>
            <a:r>
              <a:rPr lang="ru-RU" i="1" dirty="0" smtClean="0"/>
              <a:t>). </a:t>
            </a:r>
            <a:r>
              <a:rPr lang="ru-RU" i="1" dirty="0"/>
              <a:t>Як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кожен</a:t>
            </a:r>
            <a:r>
              <a:rPr lang="ru-RU" i="1" dirty="0"/>
              <a:t> </a:t>
            </a:r>
            <a:r>
              <a:rPr lang="ru-RU" i="1" dirty="0" err="1"/>
              <a:t>батько</a:t>
            </a:r>
            <a:r>
              <a:rPr lang="ru-RU" i="1" dirty="0"/>
              <a:t>, Василь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щасливий</a:t>
            </a:r>
            <a:r>
              <a:rPr lang="ru-RU" i="1" dirty="0"/>
              <a:t>. </a:t>
            </a:r>
            <a:r>
              <a:rPr lang="ru-RU" i="1" dirty="0" err="1"/>
              <a:t>Щастя</a:t>
            </a:r>
            <a:r>
              <a:rPr lang="ru-RU" i="1" dirty="0"/>
              <a:t> </a:t>
            </a:r>
            <a:r>
              <a:rPr lang="ru-RU" i="1" dirty="0" err="1"/>
              <a:t>переповнювало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душу. Того </a:t>
            </a:r>
            <a:r>
              <a:rPr lang="ru-RU" i="1" dirty="0" err="1"/>
              <a:t>вечора</a:t>
            </a:r>
            <a:r>
              <a:rPr lang="ru-RU" i="1" dirty="0"/>
              <a:t> — в </a:t>
            </a:r>
            <a:r>
              <a:rPr lang="ru-RU" i="1" dirty="0" err="1"/>
              <a:t>переддень</a:t>
            </a:r>
            <a:r>
              <a:rPr lang="ru-RU" i="1" dirty="0"/>
              <a:t> свята </a:t>
            </a:r>
            <a:r>
              <a:rPr lang="ru-RU" i="1" dirty="0" err="1"/>
              <a:t>Радянської</a:t>
            </a:r>
            <a:r>
              <a:rPr lang="ru-RU" i="1" dirty="0"/>
              <a:t> </a:t>
            </a:r>
            <a:r>
              <a:rPr lang="ru-RU" i="1" dirty="0" err="1"/>
              <a:t>Армії</a:t>
            </a:r>
            <a:r>
              <a:rPr lang="ru-RU" i="1" dirty="0"/>
              <a:t>, </a:t>
            </a:r>
            <a:r>
              <a:rPr lang="ru-RU" i="1" dirty="0" err="1"/>
              <a:t>виступаючи</a:t>
            </a:r>
            <a:r>
              <a:rPr lang="ru-RU" i="1" dirty="0"/>
              <a:t> в </a:t>
            </a:r>
            <a:r>
              <a:rPr lang="ru-RU" i="1" dirty="0" err="1"/>
              <a:t>міському</a:t>
            </a:r>
            <a:r>
              <a:rPr lang="ru-RU" i="1" dirty="0"/>
              <a:t> </a:t>
            </a:r>
            <a:r>
              <a:rPr lang="ru-RU" i="1" dirty="0" err="1"/>
              <a:t>Будинку</a:t>
            </a:r>
            <a:r>
              <a:rPr lang="ru-RU" i="1" dirty="0"/>
              <a:t> </a:t>
            </a:r>
            <a:r>
              <a:rPr lang="ru-RU" i="1" dirty="0" err="1"/>
              <a:t>офіцерів</a:t>
            </a:r>
            <a:r>
              <a:rPr lang="ru-RU" i="1" dirty="0"/>
              <a:t>, </a:t>
            </a:r>
            <a:r>
              <a:rPr lang="ru-RU" i="1" dirty="0" err="1"/>
              <a:t>він</a:t>
            </a:r>
            <a:r>
              <a:rPr lang="ru-RU" i="1" dirty="0"/>
              <a:t> не </a:t>
            </a:r>
            <a:r>
              <a:rPr lang="ru-RU" i="1" dirty="0" err="1"/>
              <a:t>втримав</a:t>
            </a:r>
            <a:r>
              <a:rPr lang="ru-RU" i="1" dirty="0"/>
              <a:t> </a:t>
            </a:r>
            <a:r>
              <a:rPr lang="ru-RU" i="1" dirty="0" err="1"/>
              <a:t>своєї</a:t>
            </a:r>
            <a:r>
              <a:rPr lang="ru-RU" i="1" dirty="0"/>
              <a:t> </a:t>
            </a:r>
            <a:r>
              <a:rPr lang="ru-RU" i="1" dirty="0" err="1"/>
              <a:t>радості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сповістив</a:t>
            </a:r>
            <a:r>
              <a:rPr lang="ru-RU" i="1" dirty="0"/>
              <a:t> </a:t>
            </a:r>
            <a:r>
              <a:rPr lang="ru-RU" i="1" dirty="0" err="1"/>
              <a:t>присутніх</a:t>
            </a:r>
            <a:r>
              <a:rPr lang="ru-RU" i="1" dirty="0"/>
              <a:t>: "</a:t>
            </a: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народився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один </a:t>
            </a:r>
            <a:r>
              <a:rPr lang="ru-RU" i="1" dirty="0" err="1"/>
              <a:t>захисник</a:t>
            </a:r>
            <a:r>
              <a:rPr lang="ru-RU" i="1" dirty="0"/>
              <a:t> </a:t>
            </a:r>
            <a:r>
              <a:rPr lang="ru-RU" i="1" dirty="0" err="1"/>
              <a:t>Вітчизни</a:t>
            </a:r>
            <a:r>
              <a:rPr lang="ru-RU" i="1" dirty="0"/>
              <a:t>, а я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тато</a:t>
            </a:r>
            <a:r>
              <a:rPr lang="ru-RU" i="1" dirty="0"/>
              <a:t>". Слова' </a:t>
            </a:r>
            <a:r>
              <a:rPr lang="ru-RU" i="1" dirty="0" err="1"/>
              <a:t>ці</a:t>
            </a:r>
            <a:r>
              <a:rPr lang="ru-RU" i="1" dirty="0"/>
              <a:t> </a:t>
            </a:r>
            <a:r>
              <a:rPr lang="ru-RU" i="1" dirty="0" err="1"/>
              <a:t>були</a:t>
            </a:r>
            <a:r>
              <a:rPr lang="ru-RU" i="1" dirty="0"/>
              <a:t> тепло </a:t>
            </a:r>
            <a:r>
              <a:rPr lang="ru-RU" i="1" dirty="0" err="1"/>
              <a:t>зустрінуті</a:t>
            </a:r>
            <a:r>
              <a:rPr lang="ru-RU" i="1" dirty="0"/>
              <a:t> </a:t>
            </a:r>
            <a:r>
              <a:rPr lang="ru-RU" i="1" dirty="0" err="1"/>
              <a:t>оплесками</a:t>
            </a:r>
            <a:r>
              <a:rPr lang="ru-RU" i="1" dirty="0"/>
              <a:t>. Леся не </a:t>
            </a:r>
            <a:r>
              <a:rPr lang="ru-RU" i="1" dirty="0" err="1"/>
              <a:t>захопило</a:t>
            </a:r>
            <a:r>
              <a:rPr lang="ru-RU" i="1" dirty="0"/>
              <a:t> </a:t>
            </a:r>
            <a:r>
              <a:rPr lang="ru-RU" i="1" dirty="0" err="1"/>
              <a:t>полум'я</a:t>
            </a:r>
            <a:r>
              <a:rPr lang="ru-RU" i="1" dirty="0"/>
              <a:t> </a:t>
            </a:r>
            <a:r>
              <a:rPr lang="ru-RU" i="1" dirty="0" err="1"/>
              <a:t>поезії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взагалі</a:t>
            </a:r>
            <a:r>
              <a:rPr lang="ru-RU" i="1" dirty="0"/>
              <a:t> </a:t>
            </a:r>
            <a:r>
              <a:rPr lang="ru-RU" i="1" dirty="0" err="1"/>
              <a:t>творча</a:t>
            </a:r>
            <a:r>
              <a:rPr lang="ru-RU" i="1" dirty="0"/>
              <a:t> робота на </a:t>
            </a:r>
            <a:r>
              <a:rPr lang="ru-RU" i="1" dirty="0" err="1"/>
              <a:t>літературній</a:t>
            </a:r>
            <a:r>
              <a:rPr lang="ru-RU" i="1" dirty="0"/>
              <a:t> </a:t>
            </a:r>
            <a:r>
              <a:rPr lang="ru-RU" i="1" dirty="0" err="1"/>
              <a:t>ниві</a:t>
            </a:r>
            <a:r>
              <a:rPr lang="ru-RU" i="1" dirty="0"/>
              <a:t>. </a:t>
            </a:r>
          </a:p>
        </p:txBody>
      </p:sp>
      <p:pic>
        <p:nvPicPr>
          <p:cNvPr id="23554" name="Picture 2" descr="http://cs411320.vk.me/v411320929/388b/RYdGGCMzT1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08"/>
            <a:ext cx="3214678" cy="4038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9001188" cy="3214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i="1" dirty="0" smtClean="0"/>
              <a:t>      Перша </a:t>
            </a:r>
            <a:r>
              <a:rPr lang="ru-RU" sz="3600" i="1" dirty="0" err="1"/>
              <a:t>збірка</a:t>
            </a:r>
            <a:r>
              <a:rPr lang="ru-RU" sz="3600" i="1" dirty="0"/>
              <a:t> </a:t>
            </a:r>
            <a:r>
              <a:rPr lang="ru-RU" sz="3600" i="1" dirty="0" err="1"/>
              <a:t>поезій</a:t>
            </a:r>
            <a:r>
              <a:rPr lang="ru-RU" sz="3600" i="1" dirty="0"/>
              <a:t> «Тиша </a:t>
            </a:r>
            <a:r>
              <a:rPr lang="ru-RU" sz="3600" i="1" dirty="0" err="1"/>
              <a:t>і</a:t>
            </a:r>
            <a:r>
              <a:rPr lang="ru-RU" sz="3600" i="1" dirty="0"/>
              <a:t> </a:t>
            </a:r>
            <a:r>
              <a:rPr lang="ru-RU" sz="3600" i="1" dirty="0" err="1"/>
              <a:t>грім</a:t>
            </a:r>
            <a:r>
              <a:rPr lang="ru-RU" sz="3600" i="1" dirty="0"/>
              <a:t>» </a:t>
            </a:r>
            <a:r>
              <a:rPr lang="ru-RU" sz="3600" i="1" dirty="0" err="1"/>
              <a:t>з'явилася</a:t>
            </a:r>
            <a:r>
              <a:rPr lang="ru-RU" sz="3600" i="1" dirty="0"/>
              <a:t> у 1962 </a:t>
            </a:r>
            <a:r>
              <a:rPr lang="ru-RU" sz="3600" i="1" dirty="0" err="1"/>
              <a:t>році</a:t>
            </a:r>
            <a:r>
              <a:rPr lang="ru-RU" sz="3600" i="1" dirty="0"/>
              <a:t> </a:t>
            </a:r>
            <a:r>
              <a:rPr lang="ru-RU" sz="3600" i="1" dirty="0" err="1"/>
              <a:t>й</a:t>
            </a:r>
            <a:r>
              <a:rPr lang="ru-RU" sz="3600" i="1" dirty="0"/>
              <a:t> </a:t>
            </a:r>
            <a:r>
              <a:rPr lang="ru-RU" sz="3600" i="1" dirty="0" err="1"/>
              <a:t>одразу</a:t>
            </a:r>
            <a:r>
              <a:rPr lang="ru-RU" sz="3600" i="1" dirty="0"/>
              <a:t> стала </a:t>
            </a:r>
            <a:r>
              <a:rPr lang="ru-RU" sz="3600" i="1" dirty="0" err="1"/>
              <a:t>подією</a:t>
            </a:r>
            <a:r>
              <a:rPr lang="ru-RU" sz="3600" i="1" dirty="0"/>
              <a:t> у </a:t>
            </a:r>
            <a:r>
              <a:rPr lang="ru-RU" sz="3600" i="1" dirty="0" err="1"/>
              <a:t>літературно</a:t>
            </a:r>
            <a:r>
              <a:rPr lang="ru-RU" sz="3600" i="1" dirty="0"/>
              <a:t> </a:t>
            </a:r>
            <a:r>
              <a:rPr lang="ru-RU" sz="3600" i="1" dirty="0">
                <a:solidFill>
                  <a:schemeClr val="bg1">
                    <a:lumMod val="50000"/>
                  </a:schemeClr>
                </a:solidFill>
              </a:rPr>
              <a:t>— </a:t>
            </a:r>
            <a:r>
              <a:rPr lang="ru-RU" sz="3600" i="1" dirty="0" err="1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sz="3600" i="1" dirty="0" err="1"/>
              <a:t>истецькому</a:t>
            </a:r>
            <a:r>
              <a:rPr lang="ru-RU" sz="3600" i="1" dirty="0"/>
              <a:t> </a:t>
            </a:r>
            <a:r>
              <a:rPr lang="ru-RU" sz="3600" i="1" dirty="0" err="1"/>
              <a:t>житті</a:t>
            </a:r>
            <a:r>
              <a:rPr lang="ru-RU" sz="3600" i="1" dirty="0"/>
              <a:t> </a:t>
            </a:r>
            <a:r>
              <a:rPr lang="ru-RU" sz="3600" i="1" dirty="0" err="1"/>
              <a:t>України</a:t>
            </a:r>
            <a:r>
              <a:rPr lang="ru-RU" sz="3600" i="1" dirty="0"/>
              <a:t>. </a:t>
            </a:r>
            <a:r>
              <a:rPr lang="ru-RU" sz="3600" i="1" dirty="0" err="1" smtClean="0"/>
              <a:t>Це</a:t>
            </a:r>
            <a:r>
              <a:rPr lang="ru-RU" sz="3600" i="1" dirty="0" smtClean="0"/>
              <a:t> </a:t>
            </a:r>
            <a:r>
              <a:rPr lang="ru-RU" i="1" dirty="0" err="1" smtClean="0"/>
              <a:t>єд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ин</a:t>
            </a:r>
            <a:r>
              <a:rPr lang="ru-RU" i="1" dirty="0" err="1" smtClean="0"/>
              <a:t>а</a:t>
            </a:r>
            <a:r>
              <a:rPr lang="ru-RU" i="1" dirty="0" smtClean="0"/>
              <a:t> </a:t>
            </a:r>
            <a:r>
              <a:rPr lang="ru-RU" i="1" dirty="0" err="1" smtClean="0"/>
              <a:t>прижиттєва</a:t>
            </a:r>
            <a:r>
              <a:rPr lang="ru-RU" i="1" dirty="0" smtClean="0"/>
              <a:t> </a:t>
            </a:r>
            <a:r>
              <a:rPr lang="ru-RU" i="1" dirty="0" err="1" smtClean="0"/>
              <a:t>збірка</a:t>
            </a:r>
            <a:r>
              <a:rPr lang="ru-RU" i="1" dirty="0" smtClean="0"/>
              <a:t> </a:t>
            </a:r>
            <a:r>
              <a:rPr lang="ru-RU" i="1" dirty="0" err="1" smtClean="0"/>
              <a:t>поета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j.livelib.ru/boocover/1000520978/l/47b2/Simonenko_Vasil__TIShA_%D0%86_GR%D0%86M._Po%D1%94z%D1%96%D1%97_pro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14686"/>
            <a:ext cx="2357454" cy="3206137"/>
          </a:xfrm>
          <a:prstGeom prst="rect">
            <a:avLst/>
          </a:prstGeom>
          <a:noFill/>
        </p:spPr>
      </p:pic>
      <p:pic>
        <p:nvPicPr>
          <p:cNvPr id="21508" name="Picture 4" descr="http://thumb.hurtom.com/image/w250/img.hurtom.com/i/2014/01/14011620530339746f00Ztqp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357562"/>
            <a:ext cx="2286016" cy="3008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0"/>
            <a:ext cx="528638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/>
              <a:t>1960 року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засновано</a:t>
            </a:r>
            <a:r>
              <a:rPr lang="ru-RU" dirty="0"/>
              <a:t> Клуб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.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мистецького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стали Ал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ла</a:t>
            </a:r>
            <a:r>
              <a:rPr lang="ru-RU" dirty="0"/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</a:t>
            </a:r>
            <a:r>
              <a:rPr lang="ru-RU" dirty="0" err="1"/>
              <a:t>орська</a:t>
            </a:r>
            <a:r>
              <a:rPr lang="ru-RU" dirty="0"/>
              <a:t>, </a:t>
            </a:r>
            <a:r>
              <a:rPr lang="ru-RU" dirty="0" err="1"/>
              <a:t>Ліна</a:t>
            </a:r>
            <a:r>
              <a:rPr lang="ru-RU" dirty="0"/>
              <a:t> Косте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нк</a:t>
            </a:r>
            <a:r>
              <a:rPr lang="ru-RU" dirty="0"/>
              <a:t>о, </a:t>
            </a:r>
            <a:r>
              <a:rPr lang="ru-RU" dirty="0" err="1"/>
              <a:t>Іван</a:t>
            </a:r>
            <a:r>
              <a:rPr lang="ru-RU" dirty="0"/>
              <a:t> Драч,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Світл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dirty="0" err="1"/>
              <a:t>чний</a:t>
            </a:r>
            <a:r>
              <a:rPr lang="ru-RU" dirty="0"/>
              <a:t>, Вас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dirty="0"/>
              <a:t>ль </a:t>
            </a:r>
            <a:r>
              <a:rPr lang="ru-RU" dirty="0" err="1"/>
              <a:t>Стус</a:t>
            </a:r>
            <a:r>
              <a:rPr lang="ru-RU" dirty="0"/>
              <a:t>,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Вінграновський</a:t>
            </a:r>
            <a:r>
              <a:rPr lang="ru-RU" dirty="0"/>
              <a:t>,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Сверстюк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Василь Симоненко б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ра</a:t>
            </a:r>
            <a:r>
              <a:rPr lang="ru-RU" dirty="0"/>
              <a:t>в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роботі</a:t>
            </a:r>
            <a:r>
              <a:rPr lang="ru-RU" dirty="0"/>
              <a:t> клубу,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їздив</a:t>
            </a:r>
            <a:r>
              <a:rPr lang="ru-RU" dirty="0"/>
              <a:t> по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залучався</a:t>
            </a:r>
            <a:r>
              <a:rPr lang="ru-RU" dirty="0"/>
              <a:t> до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вечорів</a:t>
            </a:r>
            <a:r>
              <a:rPr lang="ru-RU" dirty="0"/>
              <a:t> та </a:t>
            </a:r>
            <a:r>
              <a:rPr lang="ru-RU" dirty="0" err="1"/>
              <a:t>диспутів</a:t>
            </a:r>
            <a:r>
              <a:rPr lang="ru-RU" dirty="0"/>
              <a:t>, </a:t>
            </a:r>
            <a:r>
              <a:rPr lang="ru-RU" dirty="0" err="1"/>
              <a:t>виступав</a:t>
            </a:r>
            <a:r>
              <a:rPr lang="ru-RU" dirty="0"/>
              <a:t> на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вечорах</a:t>
            </a:r>
            <a:r>
              <a:rPr lang="ru-RU" dirty="0"/>
              <a:t>... </a:t>
            </a:r>
          </a:p>
        </p:txBody>
      </p:sp>
      <p:pic>
        <p:nvPicPr>
          <p:cNvPr id="22530" name="Picture 2" descr="http://cs418120.vk.me/v418120593/e78/F_-L55JLg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543300"/>
          </a:xfrm>
          <a:prstGeom prst="rect">
            <a:avLst/>
          </a:prstGeom>
          <a:noFill/>
        </p:spPr>
      </p:pic>
      <p:pic>
        <p:nvPicPr>
          <p:cNvPr id="22532" name="Picture 4" descr="http://cs5656.vk.me/u13535929/136028274/x_fd624c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3786190"/>
            <a:ext cx="4500562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19746"/>
            <a:ext cx="11644394" cy="727774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   Точкою </a:t>
            </a:r>
            <a:r>
              <a:rPr lang="ru-RU" i="1" dirty="0" err="1"/>
              <a:t>останнього</a:t>
            </a:r>
            <a:r>
              <a:rPr lang="ru-RU" i="1" dirty="0"/>
              <a:t> </a:t>
            </a:r>
            <a:r>
              <a:rPr lang="ru-RU" i="1" dirty="0" err="1"/>
              <a:t>відліку</a:t>
            </a:r>
            <a:r>
              <a:rPr lang="ru-RU" i="1" dirty="0"/>
              <a:t> для Василя </a:t>
            </a:r>
            <a:r>
              <a:rPr lang="ru-RU" i="1" dirty="0" err="1"/>
              <a:t>Симоненка</a:t>
            </a:r>
            <a:r>
              <a:rPr lang="ru-RU" i="1" dirty="0"/>
              <a:t> </a:t>
            </a:r>
            <a:r>
              <a:rPr lang="ru-RU" i="1" dirty="0" err="1"/>
              <a:t>була</a:t>
            </a:r>
            <a:r>
              <a:rPr lang="ru-RU" i="1" dirty="0"/>
              <a:t> </a:t>
            </a:r>
            <a:r>
              <a:rPr lang="ru-RU" i="1" dirty="0" err="1"/>
              <a:t>подія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сталася</a:t>
            </a:r>
            <a:r>
              <a:rPr lang="ru-RU" i="1" dirty="0"/>
              <a:t> </a:t>
            </a:r>
            <a:r>
              <a:rPr lang="ru-RU" i="1" dirty="0" err="1"/>
              <a:t>влітку</a:t>
            </a:r>
            <a:r>
              <a:rPr lang="ru-RU" i="1" dirty="0"/>
              <a:t> 1962 року на </a:t>
            </a:r>
            <a:r>
              <a:rPr lang="ru-RU" i="1" dirty="0" err="1"/>
              <a:t>залізничному</a:t>
            </a:r>
            <a:r>
              <a:rPr lang="ru-RU" i="1" dirty="0"/>
              <a:t> </a:t>
            </a:r>
            <a:r>
              <a:rPr lang="ru-RU" i="1" dirty="0" err="1"/>
              <a:t>вокзалі</a:t>
            </a:r>
            <a:r>
              <a:rPr lang="ru-RU" i="1" dirty="0"/>
              <a:t> в </a:t>
            </a:r>
            <a:r>
              <a:rPr lang="ru-RU" i="1" dirty="0" err="1"/>
              <a:t>Черкасах</a:t>
            </a:r>
            <a:r>
              <a:rPr lang="ru-RU" i="1" dirty="0"/>
              <a:t>.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буфетницею</a:t>
            </a:r>
            <a:r>
              <a:rPr lang="ru-RU" i="1" dirty="0"/>
              <a:t> </a:t>
            </a:r>
            <a:r>
              <a:rPr lang="ru-RU" i="1" dirty="0" err="1"/>
              <a:t>тамтешнього</a:t>
            </a:r>
            <a:r>
              <a:rPr lang="ru-RU" i="1" dirty="0"/>
              <a:t> ресторану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Симоненком</a:t>
            </a:r>
            <a:r>
              <a:rPr lang="ru-RU" i="1" dirty="0"/>
              <a:t> </a:t>
            </a:r>
            <a:r>
              <a:rPr lang="ru-RU" i="1" dirty="0" err="1"/>
              <a:t>випадково</a:t>
            </a:r>
            <a:r>
              <a:rPr lang="ru-RU" i="1" dirty="0"/>
              <a:t> </a:t>
            </a:r>
            <a:r>
              <a:rPr lang="ru-RU" i="1" dirty="0" err="1"/>
              <a:t>спал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ах</a:t>
            </a:r>
            <a:r>
              <a:rPr lang="ru-RU" i="1" dirty="0" err="1"/>
              <a:t>нула</a:t>
            </a:r>
            <a:r>
              <a:rPr lang="ru-RU" i="1" dirty="0"/>
              <a:t> </a:t>
            </a:r>
            <a:r>
              <a:rPr lang="ru-RU" i="1" dirty="0" err="1"/>
              <a:t>щонайбанальніша</a:t>
            </a:r>
            <a:r>
              <a:rPr lang="ru-RU" i="1" dirty="0"/>
              <a:t> </a:t>
            </a:r>
            <a:r>
              <a:rPr lang="ru-RU" i="1" dirty="0" err="1"/>
              <a:t>супереч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ка</a:t>
            </a:r>
            <a:r>
              <a:rPr lang="ru-RU" i="1" dirty="0"/>
              <a:t>: за </a:t>
            </a:r>
            <a:r>
              <a:rPr lang="ru-RU" i="1" dirty="0" err="1"/>
              <a:t>кільканадцять</a:t>
            </a:r>
            <a:r>
              <a:rPr lang="ru-RU" i="1" dirty="0"/>
              <a:t> </a:t>
            </a:r>
            <a:r>
              <a:rPr lang="ru-RU" i="1" dirty="0" err="1"/>
              <a:t>хвилин</a:t>
            </a:r>
            <a:r>
              <a:rPr lang="ru-RU" i="1" dirty="0"/>
              <a:t> до </a:t>
            </a:r>
            <a:r>
              <a:rPr lang="ru-RU" i="1" dirty="0" err="1"/>
              <a:t>обідньої</a:t>
            </a:r>
            <a:r>
              <a:rPr lang="ru-RU" i="1" dirty="0"/>
              <a:t> перерви </a:t>
            </a:r>
            <a:r>
              <a:rPr lang="ru-RU" i="1" dirty="0" err="1"/>
              <a:t>самоправна</a:t>
            </a:r>
            <a:r>
              <a:rPr lang="ru-RU" i="1" dirty="0"/>
              <a:t> </a:t>
            </a:r>
            <a:r>
              <a:rPr lang="ru-RU" i="1" dirty="0" err="1"/>
              <a:t>господиня</a:t>
            </a:r>
            <a:r>
              <a:rPr lang="ru-RU" i="1" dirty="0"/>
              <a:t> </a:t>
            </a:r>
            <a:r>
              <a:rPr lang="ru-RU" i="1" dirty="0" err="1"/>
              <a:t>відмовилась</a:t>
            </a:r>
            <a:r>
              <a:rPr lang="ru-RU" i="1" dirty="0"/>
              <a:t> </a:t>
            </a:r>
            <a:r>
              <a:rPr lang="ru-RU" i="1" dirty="0" err="1"/>
              <a:t>продати</a:t>
            </a:r>
            <a:r>
              <a:rPr lang="ru-RU" i="1" dirty="0"/>
              <a:t> </a:t>
            </a:r>
            <a:r>
              <a:rPr lang="ru-RU" i="1" dirty="0" err="1"/>
              <a:t>Василеві</a:t>
            </a:r>
            <a:r>
              <a:rPr lang="ru-RU" i="1" dirty="0"/>
              <a:t> пачку цигарок. Той, </a:t>
            </a:r>
            <a:r>
              <a:rPr lang="ru-RU" i="1" dirty="0" err="1"/>
              <a:t>звичайно</a:t>
            </a:r>
            <a:r>
              <a:rPr lang="ru-RU" i="1" dirty="0"/>
              <a:t>, </a:t>
            </a:r>
            <a:r>
              <a:rPr lang="ru-RU" i="1" dirty="0" err="1"/>
              <a:t>обурився</a:t>
            </a:r>
            <a:r>
              <a:rPr lang="ru-RU" i="1" dirty="0"/>
              <a:t>. На шум-гам </a:t>
            </a:r>
            <a:r>
              <a:rPr lang="ru-RU" i="1" dirty="0" err="1"/>
              <a:t>нагодилося</a:t>
            </a:r>
            <a:r>
              <a:rPr lang="ru-RU" i="1" dirty="0"/>
              <a:t> </a:t>
            </a:r>
            <a:r>
              <a:rPr lang="ru-RU" i="1" dirty="0" err="1"/>
              <a:t>двоє</a:t>
            </a:r>
            <a:r>
              <a:rPr lang="ru-RU" i="1" dirty="0"/>
              <a:t> </a:t>
            </a:r>
            <a:r>
              <a:rPr lang="ru-RU" i="1" dirty="0" err="1"/>
              <a:t>чергових</a:t>
            </a:r>
            <a:r>
              <a:rPr lang="ru-RU" i="1" dirty="0"/>
              <a:t> </a:t>
            </a:r>
            <a:r>
              <a:rPr lang="ru-RU" i="1" dirty="0" err="1"/>
              <a:t>міліціонерів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, ясна </a:t>
            </a:r>
            <a:r>
              <a:rPr lang="ru-RU" i="1" dirty="0" err="1"/>
              <a:t>річ</a:t>
            </a:r>
            <a:r>
              <a:rPr lang="ru-RU" i="1" dirty="0"/>
              <a:t>, </a:t>
            </a:r>
            <a:r>
              <a:rPr lang="ru-RU" i="1" dirty="0" err="1"/>
              <a:t>зажадали</a:t>
            </a:r>
            <a:r>
              <a:rPr lang="ru-RU" i="1" dirty="0"/>
              <a:t> в </a:t>
            </a:r>
            <a:r>
              <a:rPr lang="ru-RU" i="1" dirty="0" err="1"/>
              <a:t>Симоненка</a:t>
            </a:r>
            <a:r>
              <a:rPr lang="ru-RU" i="1" dirty="0"/>
              <a:t> </a:t>
            </a:r>
            <a:r>
              <a:rPr lang="ru-RU" i="1" dirty="0" err="1"/>
              <a:t>документи</a:t>
            </a:r>
            <a:r>
              <a:rPr lang="ru-RU" i="1" dirty="0"/>
              <a:t>. Не </a:t>
            </a:r>
            <a:r>
              <a:rPr lang="ru-RU" i="1" dirty="0" err="1"/>
              <a:t>передбачаючи</a:t>
            </a:r>
            <a:r>
              <a:rPr lang="ru-RU" i="1" dirty="0"/>
              <a:t> </a:t>
            </a:r>
            <a:r>
              <a:rPr lang="ru-RU" i="1" dirty="0" err="1"/>
              <a:t>нічого</a:t>
            </a:r>
            <a:r>
              <a:rPr lang="ru-RU" i="1" dirty="0"/>
              <a:t>, Симоненко </a:t>
            </a:r>
            <a:r>
              <a:rPr lang="ru-RU" i="1" dirty="0" err="1"/>
              <a:t>пред'явив</a:t>
            </a:r>
            <a:r>
              <a:rPr lang="ru-RU" i="1" dirty="0"/>
              <a:t> </a:t>
            </a:r>
            <a:r>
              <a:rPr lang="ru-RU" i="1" dirty="0" err="1"/>
              <a:t>редакційне</a:t>
            </a:r>
            <a:r>
              <a:rPr lang="ru-RU" i="1" dirty="0"/>
              <a:t> </a:t>
            </a:r>
            <a:r>
              <a:rPr lang="ru-RU" i="1" dirty="0" err="1"/>
              <a:t>посвідчення</a:t>
            </a:r>
            <a:r>
              <a:rPr lang="ru-RU" i="1" dirty="0"/>
              <a:t>. А </a:t>
            </a:r>
            <a:r>
              <a:rPr lang="ru-RU" i="1" dirty="0" err="1"/>
              <a:t>далі</a:t>
            </a:r>
            <a:r>
              <a:rPr lang="ru-RU" i="1" dirty="0"/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602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Василь Андрійович Симоненко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Фотогалерея</vt:lpstr>
      <vt:lpstr>Слайд 13</vt:lpstr>
      <vt:lpstr>Де зараз ви, кати мого народу? - Василь Симоненко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15</cp:revision>
  <dcterms:created xsi:type="dcterms:W3CDTF">2014-02-16T13:18:45Z</dcterms:created>
  <dcterms:modified xsi:type="dcterms:W3CDTF">2014-02-18T17:16:03Z</dcterms:modified>
</cp:coreProperties>
</file>