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4F196896-5B35-49D6-98AA-8A823BE2C4E6}" type="datetimeFigureOut">
              <a:rPr lang="ru-RU" smtClean="0"/>
              <a:t>24.11.2013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5E9D5908-FB1D-458A-84EB-34085F3AF4B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E9D5908-FB1D-458A-84EB-34085F3AF4B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E9D5908-FB1D-458A-84EB-34085F3AF4B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E9D5908-FB1D-458A-84EB-34085F3AF4BE}"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E9D5908-FB1D-458A-84EB-34085F3AF4BE}"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E9D5908-FB1D-458A-84EB-34085F3AF4BE}"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5E9D5908-FB1D-458A-84EB-34085F3AF4BE}"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5E9D5908-FB1D-458A-84EB-34085F3AF4BE}"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4F196896-5B35-49D6-98AA-8A823BE2C4E6}" type="datetimeFigureOut">
              <a:rPr lang="ru-RU" smtClean="0"/>
              <a:t>24.11.2013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5E9D5908-FB1D-458A-84EB-34085F3AF4B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4F196896-5B35-49D6-98AA-8A823BE2C4E6}" type="datetimeFigureOut">
              <a:rPr lang="ru-RU" smtClean="0"/>
              <a:t>24.11.2013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E9D5908-FB1D-458A-84EB-34085F3AF4BE}"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4F196896-5B35-49D6-98AA-8A823BE2C4E6}" type="datetimeFigureOut">
              <a:rPr lang="ru-RU" smtClean="0"/>
              <a:t>24.11.2013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5E9D5908-FB1D-458A-84EB-34085F3AF4BE}"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F196896-5B35-49D6-98AA-8A823BE2C4E6}" type="datetimeFigureOut">
              <a:rPr lang="ru-RU" smtClean="0"/>
              <a:t>24.11.2013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E9D5908-FB1D-458A-84EB-34085F3AF4BE}"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500034" y="571480"/>
            <a:ext cx="8229600" cy="2357454"/>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dirty="0" smtClean="0">
                <a:ln/>
                <a:solidFill>
                  <a:schemeClr val="accent3"/>
                </a:solidFill>
                <a:effectLst/>
                <a:latin typeface="Arial Black" pitchFamily="34" charset="0"/>
              </a:rPr>
              <a:t>Л</a:t>
            </a:r>
            <a:r>
              <a:rPr lang="uk-UA" dirty="0" err="1" smtClean="0">
                <a:ln/>
                <a:solidFill>
                  <a:schemeClr val="accent3"/>
                </a:solidFill>
                <a:effectLst/>
                <a:latin typeface="Arial Black" pitchFamily="34" charset="0"/>
              </a:rPr>
              <a:t>ітература</a:t>
            </a:r>
            <a:r>
              <a:rPr lang="uk-UA" dirty="0" smtClean="0">
                <a:ln/>
                <a:solidFill>
                  <a:schemeClr val="accent3"/>
                </a:solidFill>
                <a:effectLst/>
                <a:latin typeface="Arial Black" pitchFamily="34" charset="0"/>
              </a:rPr>
              <a:t> і мистецтво в Україні у друг. пол. 40-х - на початку 50-х років</a:t>
            </a:r>
            <a:endParaRPr lang="ru-RU" dirty="0">
              <a:ln/>
              <a:solidFill>
                <a:schemeClr val="accent3"/>
              </a:solidFill>
              <a:effectLst/>
              <a:latin typeface="Arial Black" pitchFamily="34" charset="0"/>
            </a:endParaRPr>
          </a:p>
        </p:txBody>
      </p:sp>
      <p:sp>
        <p:nvSpPr>
          <p:cNvPr id="4" name="TextBox 3"/>
          <p:cNvSpPr txBox="1"/>
          <p:nvPr/>
        </p:nvSpPr>
        <p:spPr>
          <a:xfrm>
            <a:off x="6286480" y="6211669"/>
            <a:ext cx="2857520" cy="646331"/>
          </a:xfrm>
          <a:prstGeom prst="rect">
            <a:avLst/>
          </a:prstGeom>
          <a:noFill/>
        </p:spPr>
        <p:txBody>
          <a:bodyPr wrap="square" rtlCol="0">
            <a:spAutoFit/>
          </a:bodyPr>
          <a:lstStyle/>
          <a:p>
            <a:r>
              <a:rPr lang="uk-UA" b="1" dirty="0" smtClean="0">
                <a:solidFill>
                  <a:schemeClr val="accent2">
                    <a:lumMod val="50000"/>
                  </a:schemeClr>
                </a:solidFill>
                <a:latin typeface="Arial Black" pitchFamily="34" charset="0"/>
              </a:rPr>
              <a:t>Учениці 11-б класу</a:t>
            </a:r>
          </a:p>
          <a:p>
            <a:r>
              <a:rPr lang="uk-UA" b="1" dirty="0" err="1" smtClean="0">
                <a:solidFill>
                  <a:schemeClr val="accent2">
                    <a:lumMod val="50000"/>
                  </a:schemeClr>
                </a:solidFill>
                <a:latin typeface="Arial Black" pitchFamily="34" charset="0"/>
              </a:rPr>
              <a:t>Лавренчук</a:t>
            </a:r>
            <a:r>
              <a:rPr lang="uk-UA" b="1" dirty="0" smtClean="0">
                <a:solidFill>
                  <a:schemeClr val="accent2">
                    <a:lumMod val="50000"/>
                  </a:schemeClr>
                </a:solidFill>
                <a:latin typeface="Arial Black" pitchFamily="34" charset="0"/>
              </a:rPr>
              <a:t> Ірини</a:t>
            </a:r>
            <a:endParaRPr lang="ru-RU" b="1" dirty="0">
              <a:solidFill>
                <a:schemeClr val="accent2">
                  <a:lumMod val="50000"/>
                </a:schemeClr>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1714488"/>
            <a:ext cx="9001156" cy="4525963"/>
          </a:xfrm>
        </p:spPr>
        <p:txBody>
          <a:bodyPr>
            <a:normAutofit/>
          </a:bodyPr>
          <a:lstStyle/>
          <a:p>
            <a:pPr>
              <a:buNone/>
            </a:pPr>
            <a:r>
              <a:rPr lang="ru-RU" b="1" dirty="0" smtClean="0"/>
              <a:t>	</a:t>
            </a:r>
            <a:r>
              <a:rPr lang="ru-RU" b="1" dirty="0" smtClean="0">
                <a:solidFill>
                  <a:schemeClr val="accent6">
                    <a:lumMod val="50000"/>
                  </a:schemeClr>
                </a:solidFill>
              </a:rPr>
              <a:t>	</a:t>
            </a:r>
            <a:r>
              <a:rPr lang="ru-RU" sz="2200" b="1" dirty="0" err="1" smtClean="0">
                <a:solidFill>
                  <a:schemeClr val="accent6">
                    <a:lumMod val="50000"/>
                  </a:schemeClr>
                </a:solidFill>
              </a:rPr>
              <a:t>Відродження</a:t>
            </a:r>
            <a:r>
              <a:rPr lang="ru-RU" sz="2200" dirty="0" smtClean="0">
                <a:solidFill>
                  <a:schemeClr val="accent6">
                    <a:lumMod val="50000"/>
                  </a:schemeClr>
                </a:solidFill>
              </a:rPr>
              <a:t> </a:t>
            </a:r>
            <a:r>
              <a:rPr lang="ru-RU" sz="2200" dirty="0" smtClean="0">
                <a:solidFill>
                  <a:schemeClr val="accent6">
                    <a:lumMod val="50000"/>
                  </a:schemeClr>
                </a:solidFill>
              </a:rPr>
              <a:t> </a:t>
            </a:r>
            <a:r>
              <a:rPr lang="ru-RU" sz="2200" b="1" dirty="0" err="1" smtClean="0">
                <a:solidFill>
                  <a:schemeClr val="accent6">
                    <a:lumMod val="50000"/>
                  </a:schemeClr>
                </a:solidFill>
              </a:rPr>
              <a:t>культури</a:t>
            </a:r>
            <a:r>
              <a:rPr lang="ru-RU" sz="2200" b="1" dirty="0" smtClean="0">
                <a:solidFill>
                  <a:schemeClr val="accent6">
                    <a:lumMod val="50000"/>
                  </a:schemeClr>
                </a:solidFill>
              </a:rPr>
              <a:t> </a:t>
            </a:r>
            <a:r>
              <a:rPr lang="ru-RU" sz="2200" dirty="0" smtClean="0">
                <a:solidFill>
                  <a:schemeClr val="accent6">
                    <a:lumMod val="50000"/>
                  </a:schemeClr>
                </a:solidFill>
              </a:rPr>
              <a:t>у </a:t>
            </a:r>
            <a:r>
              <a:rPr lang="ru-RU" sz="2200" dirty="0" err="1" smtClean="0">
                <a:solidFill>
                  <a:schemeClr val="accent6">
                    <a:lumMod val="50000"/>
                  </a:schemeClr>
                </a:solidFill>
              </a:rPr>
              <a:t>повоєнні</a:t>
            </a:r>
            <a:r>
              <a:rPr lang="ru-RU" sz="2200" dirty="0" smtClean="0">
                <a:solidFill>
                  <a:schemeClr val="accent6">
                    <a:lumMod val="50000"/>
                  </a:schemeClr>
                </a:solidFill>
              </a:rPr>
              <a:t> </a:t>
            </a:r>
            <a:r>
              <a:rPr lang="ru-RU" sz="2200" dirty="0" smtClean="0">
                <a:solidFill>
                  <a:schemeClr val="accent6">
                    <a:lumMod val="50000"/>
                  </a:schemeClr>
                </a:solidFill>
              </a:rPr>
              <a:t>роки проходило </a:t>
            </a:r>
            <a:r>
              <a:rPr lang="ru-RU" sz="2200" dirty="0" err="1" smtClean="0">
                <a:solidFill>
                  <a:schemeClr val="accent6">
                    <a:lumMod val="50000"/>
                  </a:schemeClr>
                </a:solidFill>
              </a:rPr>
              <a:t>з</a:t>
            </a:r>
            <a:r>
              <a:rPr lang="ru-RU" sz="2200" dirty="0" smtClean="0">
                <a:solidFill>
                  <a:schemeClr val="accent6">
                    <a:lumMod val="50000"/>
                  </a:schemeClr>
                </a:solidFill>
              </a:rPr>
              <a:t> великими </a:t>
            </a:r>
            <a:r>
              <a:rPr lang="ru-RU" sz="2200" dirty="0" err="1" smtClean="0">
                <a:solidFill>
                  <a:schemeClr val="accent6">
                    <a:lumMod val="50000"/>
                  </a:schemeClr>
                </a:solidFill>
              </a:rPr>
              <a:t>труднощами</a:t>
            </a:r>
            <a:r>
              <a:rPr lang="ru-RU" sz="2200" dirty="0" smtClean="0">
                <a:solidFill>
                  <a:schemeClr val="accent6">
                    <a:lumMod val="50000"/>
                  </a:schemeClr>
                </a:solidFill>
              </a:rPr>
              <a:t>. В </a:t>
            </a:r>
            <a:r>
              <a:rPr lang="ru-RU" sz="2200" dirty="0" err="1" smtClean="0">
                <a:solidFill>
                  <a:schemeClr val="accent6">
                    <a:lumMod val="50000"/>
                  </a:schemeClr>
                </a:solidFill>
              </a:rPr>
              <a:t>умовах</a:t>
            </a:r>
            <a:r>
              <a:rPr lang="ru-RU" sz="2200" dirty="0" smtClean="0">
                <a:solidFill>
                  <a:schemeClr val="accent6">
                    <a:lumMod val="50000"/>
                  </a:schemeClr>
                </a:solidFill>
              </a:rPr>
              <a:t>, коли на </a:t>
            </a:r>
            <a:r>
              <a:rPr lang="ru-RU" sz="2200" dirty="0" err="1" smtClean="0">
                <a:solidFill>
                  <a:schemeClr val="accent6">
                    <a:lumMod val="50000"/>
                  </a:schemeClr>
                </a:solidFill>
              </a:rPr>
              <a:t>першому</a:t>
            </a:r>
            <a:r>
              <a:rPr lang="ru-RU" sz="2200" dirty="0" smtClean="0">
                <a:solidFill>
                  <a:schemeClr val="accent6">
                    <a:lumMod val="50000"/>
                  </a:schemeClr>
                </a:solidFill>
              </a:rPr>
              <a:t> </a:t>
            </a:r>
            <a:r>
              <a:rPr lang="ru-RU" sz="2200" dirty="0" err="1" smtClean="0">
                <a:solidFill>
                  <a:schemeClr val="accent6">
                    <a:lumMod val="50000"/>
                  </a:schemeClr>
                </a:solidFill>
              </a:rPr>
              <a:t>плані</a:t>
            </a:r>
            <a:r>
              <a:rPr lang="ru-RU" sz="2200" dirty="0" smtClean="0">
                <a:solidFill>
                  <a:schemeClr val="accent6">
                    <a:lumMod val="50000"/>
                  </a:schemeClr>
                </a:solidFill>
              </a:rPr>
              <a:t> </a:t>
            </a:r>
            <a:r>
              <a:rPr lang="ru-RU" sz="2200" dirty="0" smtClean="0">
                <a:solidFill>
                  <a:schemeClr val="accent6">
                    <a:lumMod val="50000"/>
                  </a:schemeClr>
                </a:solidFill>
              </a:rPr>
              <a:t>стояла </a:t>
            </a:r>
            <a:r>
              <a:rPr lang="ru-RU" sz="2200" dirty="0" err="1" smtClean="0">
                <a:solidFill>
                  <a:schemeClr val="accent6">
                    <a:lumMod val="50000"/>
                  </a:schemeClr>
                </a:solidFill>
              </a:rPr>
              <a:t>відбудова</a:t>
            </a:r>
            <a:r>
              <a:rPr lang="ru-RU" sz="2200" dirty="0" smtClean="0">
                <a:solidFill>
                  <a:schemeClr val="accent6">
                    <a:lumMod val="50000"/>
                  </a:schemeClr>
                </a:solidFill>
              </a:rPr>
              <a:t> </a:t>
            </a:r>
            <a:r>
              <a:rPr lang="ru-RU" sz="2200" dirty="0" err="1" smtClean="0">
                <a:solidFill>
                  <a:schemeClr val="accent6">
                    <a:lumMod val="50000"/>
                  </a:schemeClr>
                </a:solidFill>
              </a:rPr>
              <a:t>важкої</a:t>
            </a:r>
            <a:r>
              <a:rPr lang="ru-RU" sz="2200" dirty="0" smtClean="0">
                <a:solidFill>
                  <a:schemeClr val="accent6">
                    <a:lumMod val="50000"/>
                  </a:schemeClr>
                </a:solidFill>
              </a:rPr>
              <a:t> </a:t>
            </a:r>
            <a:r>
              <a:rPr lang="ru-RU" sz="2200" dirty="0" err="1" smtClean="0">
                <a:solidFill>
                  <a:schemeClr val="accent6">
                    <a:lumMod val="50000"/>
                  </a:schemeClr>
                </a:solidFill>
              </a:rPr>
              <a:t>промисловості</a:t>
            </a:r>
            <a:r>
              <a:rPr lang="ru-RU" sz="2200" dirty="0" smtClean="0">
                <a:solidFill>
                  <a:schemeClr val="accent6">
                    <a:lumMod val="50000"/>
                  </a:schemeClr>
                </a:solidFill>
              </a:rPr>
              <a:t> </a:t>
            </a:r>
            <a:r>
              <a:rPr lang="ru-RU" sz="2200" dirty="0" err="1" smtClean="0">
                <a:solidFill>
                  <a:schemeClr val="accent6">
                    <a:lumMod val="50000"/>
                  </a:schemeClr>
                </a:solidFill>
              </a:rPr>
              <a:t>і</a:t>
            </a:r>
            <a:r>
              <a:rPr lang="ru-RU" sz="2200" dirty="0" smtClean="0">
                <a:solidFill>
                  <a:schemeClr val="accent6">
                    <a:lumMod val="50000"/>
                  </a:schemeClr>
                </a:solidFill>
              </a:rPr>
              <a:t> </a:t>
            </a:r>
            <a:r>
              <a:rPr lang="ru-RU" sz="2200" dirty="0" err="1" smtClean="0">
                <a:solidFill>
                  <a:schemeClr val="accent6">
                    <a:lumMod val="50000"/>
                  </a:schemeClr>
                </a:solidFill>
              </a:rPr>
              <a:t>нарощування</a:t>
            </a:r>
            <a:r>
              <a:rPr lang="ru-RU" sz="2200" dirty="0" smtClean="0">
                <a:solidFill>
                  <a:schemeClr val="accent6">
                    <a:lumMod val="50000"/>
                  </a:schemeClr>
                </a:solidFill>
              </a:rPr>
              <a:t> </a:t>
            </a:r>
            <a:r>
              <a:rPr lang="ru-RU" sz="2200" dirty="0" err="1" smtClean="0">
                <a:solidFill>
                  <a:schemeClr val="accent6">
                    <a:lumMod val="50000"/>
                  </a:schemeClr>
                </a:solidFill>
              </a:rPr>
              <a:t>військового</a:t>
            </a:r>
            <a:r>
              <a:rPr lang="ru-RU" sz="2200" dirty="0" smtClean="0">
                <a:solidFill>
                  <a:schemeClr val="accent6">
                    <a:lumMod val="50000"/>
                  </a:schemeClr>
                </a:solidFill>
              </a:rPr>
              <a:t> </a:t>
            </a:r>
            <a:r>
              <a:rPr lang="ru-RU" sz="2200" dirty="0" err="1" smtClean="0">
                <a:solidFill>
                  <a:schemeClr val="accent6">
                    <a:lumMod val="50000"/>
                  </a:schemeClr>
                </a:solidFill>
              </a:rPr>
              <a:t>потенціалу</a:t>
            </a:r>
            <a:r>
              <a:rPr lang="ru-RU" sz="2200" dirty="0" smtClean="0">
                <a:solidFill>
                  <a:schemeClr val="accent6">
                    <a:lumMod val="50000"/>
                  </a:schemeClr>
                </a:solidFill>
              </a:rPr>
              <a:t>, на </a:t>
            </a:r>
            <a:r>
              <a:rPr lang="ru-RU" sz="2200" dirty="0" err="1" smtClean="0">
                <a:solidFill>
                  <a:schemeClr val="accent6">
                    <a:lumMod val="50000"/>
                  </a:schemeClr>
                </a:solidFill>
              </a:rPr>
              <a:t>інші</a:t>
            </a:r>
            <a:r>
              <a:rPr lang="ru-RU" sz="2200" dirty="0" smtClean="0">
                <a:solidFill>
                  <a:schemeClr val="accent6">
                    <a:lumMod val="50000"/>
                  </a:schemeClr>
                </a:solidFill>
              </a:rPr>
              <a:t> </a:t>
            </a:r>
            <a:r>
              <a:rPr lang="ru-RU" sz="2200" dirty="0" err="1" smtClean="0">
                <a:solidFill>
                  <a:schemeClr val="accent6">
                    <a:lumMod val="50000"/>
                  </a:schemeClr>
                </a:solidFill>
              </a:rPr>
              <a:t>сфери</a:t>
            </a:r>
            <a:r>
              <a:rPr lang="ru-RU" sz="2200" dirty="0" smtClean="0">
                <a:solidFill>
                  <a:schemeClr val="accent6">
                    <a:lumMod val="50000"/>
                  </a:schemeClr>
                </a:solidFill>
              </a:rPr>
              <a:t> </a:t>
            </a:r>
            <a:r>
              <a:rPr lang="ru-RU" sz="2200" dirty="0" err="1" smtClean="0">
                <a:solidFill>
                  <a:schemeClr val="accent6">
                    <a:lumMod val="50000"/>
                  </a:schemeClr>
                </a:solidFill>
              </a:rPr>
              <a:t>життя</a:t>
            </a:r>
            <a:r>
              <a:rPr lang="ru-RU" sz="2200" dirty="0" smtClean="0">
                <a:solidFill>
                  <a:schemeClr val="accent6">
                    <a:lumMod val="50000"/>
                  </a:schemeClr>
                </a:solidFill>
              </a:rPr>
              <a:t>, </a:t>
            </a:r>
            <a:r>
              <a:rPr lang="ru-RU" sz="2200" dirty="0" err="1" smtClean="0">
                <a:solidFill>
                  <a:schemeClr val="accent6">
                    <a:lumMod val="50000"/>
                  </a:schemeClr>
                </a:solidFill>
              </a:rPr>
              <a:t>зокрема</a:t>
            </a:r>
            <a:r>
              <a:rPr lang="ru-RU" sz="2200" dirty="0" smtClean="0">
                <a:solidFill>
                  <a:schemeClr val="accent6">
                    <a:lumMod val="50000"/>
                  </a:schemeClr>
                </a:solidFill>
              </a:rPr>
              <a:t> </a:t>
            </a:r>
            <a:r>
              <a:rPr lang="ru-RU" sz="2200" dirty="0" err="1" smtClean="0">
                <a:solidFill>
                  <a:schemeClr val="accent6">
                    <a:lumMod val="50000"/>
                  </a:schemeClr>
                </a:solidFill>
              </a:rPr>
              <a:t>й</a:t>
            </a:r>
            <a:r>
              <a:rPr lang="ru-RU" sz="2200" dirty="0" smtClean="0">
                <a:solidFill>
                  <a:schemeClr val="accent6">
                    <a:lumMod val="50000"/>
                  </a:schemeClr>
                </a:solidFill>
              </a:rPr>
              <a:t> </a:t>
            </a:r>
            <a:r>
              <a:rPr lang="ru-RU" sz="2200" dirty="0" err="1" smtClean="0">
                <a:solidFill>
                  <a:schemeClr val="accent6">
                    <a:lumMod val="50000"/>
                  </a:schemeClr>
                </a:solidFill>
              </a:rPr>
              <a:t>на</a:t>
            </a:r>
            <a:r>
              <a:rPr lang="ru-RU" sz="2200" dirty="0" smtClean="0">
                <a:solidFill>
                  <a:schemeClr val="accent6">
                    <a:lumMod val="50000"/>
                  </a:schemeClr>
                </a:solidFill>
              </a:rPr>
              <a:t> культуру, не </a:t>
            </a:r>
            <a:r>
              <a:rPr lang="ru-RU" sz="2200" dirty="0" err="1" smtClean="0">
                <a:solidFill>
                  <a:schemeClr val="accent6">
                    <a:lumMod val="50000"/>
                  </a:schemeClr>
                </a:solidFill>
              </a:rPr>
              <a:t>вистачало</a:t>
            </a:r>
            <a:r>
              <a:rPr lang="ru-RU" sz="2200" dirty="0" smtClean="0">
                <a:solidFill>
                  <a:schemeClr val="accent6">
                    <a:lumMod val="50000"/>
                  </a:schemeClr>
                </a:solidFill>
              </a:rPr>
              <a:t> </a:t>
            </a:r>
            <a:r>
              <a:rPr lang="ru-RU" sz="2200" dirty="0" err="1" smtClean="0">
                <a:solidFill>
                  <a:schemeClr val="accent6">
                    <a:lumMod val="50000"/>
                  </a:schemeClr>
                </a:solidFill>
              </a:rPr>
              <a:t>коштів</a:t>
            </a:r>
            <a:r>
              <a:rPr lang="ru-RU" sz="2200" dirty="0" smtClean="0">
                <a:solidFill>
                  <a:schemeClr val="accent6">
                    <a:lumMod val="50000"/>
                  </a:schemeClr>
                </a:solidFill>
              </a:rPr>
              <a:t>. У першу </a:t>
            </a:r>
            <a:r>
              <a:rPr lang="ru-RU" sz="2200" dirty="0" err="1" smtClean="0">
                <a:solidFill>
                  <a:schemeClr val="accent6">
                    <a:lumMod val="50000"/>
                  </a:schemeClr>
                </a:solidFill>
              </a:rPr>
              <a:t>чергу</a:t>
            </a:r>
            <a:r>
              <a:rPr lang="ru-RU" sz="2200" dirty="0" smtClean="0">
                <a:solidFill>
                  <a:schemeClr val="accent6">
                    <a:lumMod val="50000"/>
                  </a:schemeClr>
                </a:solidFill>
              </a:rPr>
              <a:t> </a:t>
            </a:r>
            <a:r>
              <a:rPr lang="ru-RU" sz="2200" dirty="0" err="1" smtClean="0">
                <a:solidFill>
                  <a:schemeClr val="accent6">
                    <a:lumMod val="50000"/>
                  </a:schemeClr>
                </a:solidFill>
              </a:rPr>
              <a:t>кошти</a:t>
            </a:r>
            <a:r>
              <a:rPr lang="ru-RU" sz="2200" dirty="0" smtClean="0">
                <a:solidFill>
                  <a:schemeClr val="accent6">
                    <a:lumMod val="50000"/>
                  </a:schemeClr>
                </a:solidFill>
              </a:rPr>
              <a:t> </a:t>
            </a:r>
            <a:r>
              <a:rPr lang="ru-RU" sz="2200" dirty="0" err="1" smtClean="0">
                <a:solidFill>
                  <a:schemeClr val="accent6">
                    <a:lumMod val="50000"/>
                  </a:schemeClr>
                </a:solidFill>
              </a:rPr>
              <a:t>надавалися</a:t>
            </a:r>
            <a:r>
              <a:rPr lang="ru-RU" sz="2200" dirty="0" smtClean="0">
                <a:solidFill>
                  <a:schemeClr val="accent6">
                    <a:lumMod val="50000"/>
                  </a:schemeClr>
                </a:solidFill>
              </a:rPr>
              <a:t> на </a:t>
            </a:r>
            <a:r>
              <a:rPr lang="ru-RU" sz="2200" dirty="0" err="1" smtClean="0">
                <a:solidFill>
                  <a:schemeClr val="accent6">
                    <a:lumMod val="50000"/>
                  </a:schemeClr>
                </a:solidFill>
              </a:rPr>
              <a:t>відродження</a:t>
            </a:r>
            <a:r>
              <a:rPr lang="ru-RU" sz="2200" dirty="0" smtClean="0">
                <a:solidFill>
                  <a:schemeClr val="accent6">
                    <a:lumMod val="50000"/>
                  </a:schemeClr>
                </a:solidFill>
              </a:rPr>
              <a:t> та </a:t>
            </a:r>
            <a:r>
              <a:rPr lang="ru-RU" sz="2200" dirty="0" err="1" smtClean="0">
                <a:solidFill>
                  <a:schemeClr val="accent6">
                    <a:lumMod val="50000"/>
                  </a:schemeClr>
                </a:solidFill>
              </a:rPr>
              <a:t>утворення</a:t>
            </a:r>
            <a:r>
              <a:rPr lang="ru-RU" sz="2200" dirty="0" smtClean="0">
                <a:solidFill>
                  <a:schemeClr val="accent6">
                    <a:lumMod val="50000"/>
                  </a:schemeClr>
                </a:solidFill>
              </a:rPr>
              <a:t> </a:t>
            </a:r>
            <a:r>
              <a:rPr lang="ru-RU" sz="2200" dirty="0" err="1" smtClean="0">
                <a:solidFill>
                  <a:schemeClr val="accent6">
                    <a:lumMod val="50000"/>
                  </a:schemeClr>
                </a:solidFill>
              </a:rPr>
              <a:t>нових</a:t>
            </a:r>
            <a:r>
              <a:rPr lang="ru-RU" sz="2200" dirty="0" smtClean="0">
                <a:solidFill>
                  <a:schemeClr val="accent6">
                    <a:lumMod val="50000"/>
                  </a:schemeClr>
                </a:solidFill>
              </a:rPr>
              <a:t> </a:t>
            </a:r>
            <a:r>
              <a:rPr lang="ru-RU" sz="2200" dirty="0" err="1" smtClean="0">
                <a:solidFill>
                  <a:schemeClr val="accent6">
                    <a:lumMod val="50000"/>
                  </a:schemeClr>
                </a:solidFill>
              </a:rPr>
              <a:t>шкіл</a:t>
            </a:r>
            <a:r>
              <a:rPr lang="ru-RU" sz="2200" dirty="0" smtClean="0">
                <a:solidFill>
                  <a:schemeClr val="accent6">
                    <a:lumMod val="50000"/>
                  </a:schemeClr>
                </a:solidFill>
              </a:rPr>
              <a:t> </a:t>
            </a:r>
            <a:r>
              <a:rPr lang="ru-RU" sz="2200" dirty="0" err="1" smtClean="0">
                <a:solidFill>
                  <a:schemeClr val="accent6">
                    <a:lumMod val="50000"/>
                  </a:schemeClr>
                </a:solidFill>
              </a:rPr>
              <a:t>і</a:t>
            </a:r>
            <a:r>
              <a:rPr lang="ru-RU" sz="2200" dirty="0" smtClean="0">
                <a:solidFill>
                  <a:schemeClr val="accent6">
                    <a:lumMod val="50000"/>
                  </a:schemeClr>
                </a:solidFill>
              </a:rPr>
              <a:t> </a:t>
            </a:r>
            <a:r>
              <a:rPr lang="ru-RU" sz="2200" dirty="0" err="1" smtClean="0">
                <a:solidFill>
                  <a:schemeClr val="accent6">
                    <a:lumMod val="50000"/>
                  </a:schemeClr>
                </a:solidFill>
              </a:rPr>
              <a:t>вузів</a:t>
            </a:r>
            <a:r>
              <a:rPr lang="ru-RU" sz="2200" dirty="0" smtClean="0">
                <a:solidFill>
                  <a:schemeClr val="accent6">
                    <a:lumMod val="50000"/>
                  </a:schemeClr>
                </a:solidFill>
              </a:rPr>
              <a:t>, </a:t>
            </a:r>
            <a:r>
              <a:rPr lang="ru-RU" sz="2200" dirty="0" err="1" smtClean="0">
                <a:solidFill>
                  <a:schemeClr val="accent6">
                    <a:lumMod val="50000"/>
                  </a:schemeClr>
                </a:solidFill>
              </a:rPr>
              <a:t>науково-дослідних</a:t>
            </a:r>
            <a:r>
              <a:rPr lang="ru-RU" sz="2200" dirty="0" smtClean="0">
                <a:solidFill>
                  <a:schemeClr val="accent6">
                    <a:lumMod val="50000"/>
                  </a:schemeClr>
                </a:solidFill>
              </a:rPr>
              <a:t> </a:t>
            </a:r>
            <a:r>
              <a:rPr lang="ru-RU" sz="2200" dirty="0" err="1" smtClean="0">
                <a:solidFill>
                  <a:schemeClr val="accent6">
                    <a:lumMod val="50000"/>
                  </a:schemeClr>
                </a:solidFill>
              </a:rPr>
              <a:t>установ</a:t>
            </a:r>
            <a:r>
              <a:rPr lang="ru-RU" sz="2200" dirty="0" smtClean="0">
                <a:solidFill>
                  <a:schemeClr val="accent6">
                    <a:lumMod val="50000"/>
                  </a:schemeClr>
                </a:solidFill>
              </a:rPr>
              <a:t>. Без </a:t>
            </a:r>
            <a:r>
              <a:rPr lang="ru-RU" sz="2200" dirty="0" err="1" smtClean="0">
                <a:solidFill>
                  <a:schemeClr val="accent6">
                    <a:lumMod val="50000"/>
                  </a:schemeClr>
                </a:solidFill>
              </a:rPr>
              <a:t>налагодження</a:t>
            </a:r>
            <a:r>
              <a:rPr lang="ru-RU" sz="2200" dirty="0" smtClean="0">
                <a:solidFill>
                  <a:schemeClr val="accent6">
                    <a:lumMod val="50000"/>
                  </a:schemeClr>
                </a:solidFill>
              </a:rPr>
              <a:t> </a:t>
            </a:r>
            <a:r>
              <a:rPr lang="ru-RU" sz="2200" dirty="0" err="1" smtClean="0">
                <a:solidFill>
                  <a:schemeClr val="accent6">
                    <a:lumMod val="50000"/>
                  </a:schemeClr>
                </a:solidFill>
              </a:rPr>
              <a:t>їхньої</a:t>
            </a:r>
            <a:r>
              <a:rPr lang="ru-RU" sz="2200" dirty="0" smtClean="0">
                <a:solidFill>
                  <a:schemeClr val="accent6">
                    <a:lumMod val="50000"/>
                  </a:schemeClr>
                </a:solidFill>
              </a:rPr>
              <a:t> </a:t>
            </a:r>
            <a:r>
              <a:rPr lang="ru-RU" sz="2200" dirty="0" err="1" smtClean="0">
                <a:solidFill>
                  <a:schemeClr val="accent6">
                    <a:lumMod val="50000"/>
                  </a:schemeClr>
                </a:solidFill>
              </a:rPr>
              <a:t>роботи</a:t>
            </a:r>
            <a:r>
              <a:rPr lang="ru-RU" sz="2200" dirty="0" smtClean="0">
                <a:solidFill>
                  <a:schemeClr val="accent6">
                    <a:lumMod val="50000"/>
                  </a:schemeClr>
                </a:solidFill>
              </a:rPr>
              <a:t> </a:t>
            </a:r>
            <a:r>
              <a:rPr lang="ru-RU" sz="2200" dirty="0" err="1" smtClean="0">
                <a:solidFill>
                  <a:schemeClr val="accent6">
                    <a:lumMod val="50000"/>
                  </a:schemeClr>
                </a:solidFill>
              </a:rPr>
              <a:t>відбудова</a:t>
            </a:r>
            <a:r>
              <a:rPr lang="ru-RU" sz="2200" dirty="0" smtClean="0">
                <a:solidFill>
                  <a:schemeClr val="accent6">
                    <a:lumMod val="50000"/>
                  </a:schemeClr>
                </a:solidFill>
              </a:rPr>
              <a:t> </a:t>
            </a:r>
            <a:r>
              <a:rPr lang="ru-RU" sz="2200" dirty="0" err="1" smtClean="0">
                <a:solidFill>
                  <a:schemeClr val="accent6">
                    <a:lumMod val="50000"/>
                  </a:schemeClr>
                </a:solidFill>
              </a:rPr>
              <a:t>економіки</a:t>
            </a:r>
            <a:r>
              <a:rPr lang="ru-RU" sz="2200" dirty="0" smtClean="0">
                <a:solidFill>
                  <a:schemeClr val="accent6">
                    <a:lumMod val="50000"/>
                  </a:schemeClr>
                </a:solidFill>
              </a:rPr>
              <a:t> </a:t>
            </a:r>
            <a:r>
              <a:rPr lang="ru-RU" sz="2200" dirty="0" err="1" smtClean="0">
                <a:solidFill>
                  <a:schemeClr val="accent6">
                    <a:lumMod val="50000"/>
                  </a:schemeClr>
                </a:solidFill>
              </a:rPr>
              <a:t>була</a:t>
            </a:r>
            <a:r>
              <a:rPr lang="ru-RU" sz="2200" dirty="0" smtClean="0">
                <a:solidFill>
                  <a:schemeClr val="accent6">
                    <a:lumMod val="50000"/>
                  </a:schemeClr>
                </a:solidFill>
              </a:rPr>
              <a:t> </a:t>
            </a:r>
            <a:r>
              <a:rPr lang="ru-RU" sz="2200" dirty="0" err="1" smtClean="0">
                <a:solidFill>
                  <a:schemeClr val="accent6">
                    <a:lumMod val="50000"/>
                  </a:schemeClr>
                </a:solidFill>
              </a:rPr>
              <a:t>неможлива</a:t>
            </a:r>
            <a:r>
              <a:rPr lang="ru-RU" sz="2200" dirty="0" smtClean="0">
                <a:solidFill>
                  <a:schemeClr val="accent6">
                    <a:lumMod val="50000"/>
                  </a:schemeClr>
                </a:solidFill>
              </a:rPr>
              <a:t>. </a:t>
            </a:r>
            <a:r>
              <a:rPr lang="ru-RU" sz="2200" dirty="0" err="1" smtClean="0">
                <a:solidFill>
                  <a:schemeClr val="accent6">
                    <a:lumMod val="50000"/>
                  </a:schemeClr>
                </a:solidFill>
              </a:rPr>
              <a:t>Що</a:t>
            </a:r>
            <a:r>
              <a:rPr lang="ru-RU" sz="2200" dirty="0" smtClean="0">
                <a:solidFill>
                  <a:schemeClr val="accent6">
                    <a:lumMod val="50000"/>
                  </a:schemeClr>
                </a:solidFill>
              </a:rPr>
              <a:t> ж до </a:t>
            </a:r>
            <a:r>
              <a:rPr lang="ru-RU" sz="2200" dirty="0" err="1" smtClean="0">
                <a:solidFill>
                  <a:schemeClr val="accent6">
                    <a:lumMod val="50000"/>
                  </a:schemeClr>
                </a:solidFill>
              </a:rPr>
              <a:t>клубних</a:t>
            </a:r>
            <a:r>
              <a:rPr lang="ru-RU" sz="2200" dirty="0" smtClean="0">
                <a:solidFill>
                  <a:schemeClr val="accent6">
                    <a:lumMod val="50000"/>
                  </a:schemeClr>
                </a:solidFill>
              </a:rPr>
              <a:t> </a:t>
            </a:r>
            <a:r>
              <a:rPr lang="ru-RU" sz="2200" dirty="0" err="1" smtClean="0">
                <a:solidFill>
                  <a:schemeClr val="accent6">
                    <a:lumMod val="50000"/>
                  </a:schemeClr>
                </a:solidFill>
              </a:rPr>
              <a:t>установ</a:t>
            </a:r>
            <a:r>
              <a:rPr lang="ru-RU" sz="2200" dirty="0" smtClean="0">
                <a:solidFill>
                  <a:schemeClr val="accent6">
                    <a:lumMod val="50000"/>
                  </a:schemeClr>
                </a:solidFill>
              </a:rPr>
              <a:t>, </a:t>
            </a:r>
            <a:r>
              <a:rPr lang="ru-RU" sz="2200" dirty="0" err="1" smtClean="0">
                <a:solidFill>
                  <a:schemeClr val="accent6">
                    <a:lumMod val="50000"/>
                  </a:schemeClr>
                </a:solidFill>
              </a:rPr>
              <a:t>кінотеатрів</a:t>
            </a:r>
            <a:r>
              <a:rPr lang="ru-RU" sz="2200" dirty="0" smtClean="0">
                <a:solidFill>
                  <a:schemeClr val="accent6">
                    <a:lumMod val="50000"/>
                  </a:schemeClr>
                </a:solidFill>
              </a:rPr>
              <a:t>, </a:t>
            </a:r>
            <a:r>
              <a:rPr lang="ru-RU" sz="2200" dirty="0" err="1" smtClean="0">
                <a:solidFill>
                  <a:schemeClr val="accent6">
                    <a:lumMod val="50000"/>
                  </a:schemeClr>
                </a:solidFill>
              </a:rPr>
              <a:t>драм-театрів</a:t>
            </a:r>
            <a:r>
              <a:rPr lang="ru-RU" sz="2200" dirty="0" smtClean="0">
                <a:solidFill>
                  <a:schemeClr val="accent6">
                    <a:lumMod val="50000"/>
                  </a:schemeClr>
                </a:solidFill>
              </a:rPr>
              <a:t>, </a:t>
            </a:r>
            <a:r>
              <a:rPr lang="ru-RU" sz="2200" dirty="0" err="1" smtClean="0">
                <a:solidFill>
                  <a:schemeClr val="accent6">
                    <a:lumMod val="50000"/>
                  </a:schemeClr>
                </a:solidFill>
              </a:rPr>
              <a:t>філармоній</a:t>
            </a:r>
            <a:r>
              <a:rPr lang="ru-RU" sz="2200" dirty="0" smtClean="0">
                <a:solidFill>
                  <a:schemeClr val="accent6">
                    <a:lumMod val="50000"/>
                  </a:schemeClr>
                </a:solidFill>
              </a:rPr>
              <a:t>, </a:t>
            </a:r>
            <a:r>
              <a:rPr lang="ru-RU" sz="2200" dirty="0" err="1" smtClean="0">
                <a:solidFill>
                  <a:schemeClr val="accent6">
                    <a:lumMod val="50000"/>
                  </a:schemeClr>
                </a:solidFill>
              </a:rPr>
              <a:t>бібліотек</a:t>
            </a:r>
            <a:r>
              <a:rPr lang="ru-RU" sz="2200" dirty="0" smtClean="0">
                <a:solidFill>
                  <a:schemeClr val="accent6">
                    <a:lumMod val="50000"/>
                  </a:schemeClr>
                </a:solidFill>
              </a:rPr>
              <a:t>, </a:t>
            </a:r>
            <a:r>
              <a:rPr lang="ru-RU" sz="2200" dirty="0" err="1" smtClean="0">
                <a:solidFill>
                  <a:schemeClr val="accent6">
                    <a:lumMod val="50000"/>
                  </a:schemeClr>
                </a:solidFill>
              </a:rPr>
              <a:t>радіомережі</a:t>
            </a:r>
            <a:r>
              <a:rPr lang="ru-RU" sz="2200" dirty="0" smtClean="0">
                <a:solidFill>
                  <a:schemeClr val="accent6">
                    <a:lumMod val="50000"/>
                  </a:schemeClr>
                </a:solidFill>
              </a:rPr>
              <a:t> та </a:t>
            </a:r>
            <a:r>
              <a:rPr lang="ru-RU" sz="2200" dirty="0" err="1" smtClean="0">
                <a:solidFill>
                  <a:schemeClr val="accent6">
                    <a:lumMod val="50000"/>
                  </a:schemeClr>
                </a:solidFill>
              </a:rPr>
              <a:t>інших</a:t>
            </a:r>
            <a:r>
              <a:rPr lang="ru-RU" sz="2200" dirty="0" smtClean="0">
                <a:solidFill>
                  <a:schemeClr val="accent6">
                    <a:lumMod val="50000"/>
                  </a:schemeClr>
                </a:solidFill>
              </a:rPr>
              <a:t> </a:t>
            </a:r>
            <a:r>
              <a:rPr lang="ru-RU" sz="2200" dirty="0" err="1" smtClean="0">
                <a:solidFill>
                  <a:schemeClr val="accent6">
                    <a:lumMod val="50000"/>
                  </a:schemeClr>
                </a:solidFill>
              </a:rPr>
              <a:t>культурно-освітніх</a:t>
            </a:r>
            <a:r>
              <a:rPr lang="ru-RU" sz="2200" dirty="0" smtClean="0">
                <a:solidFill>
                  <a:schemeClr val="accent6">
                    <a:lumMod val="50000"/>
                  </a:schemeClr>
                </a:solidFill>
              </a:rPr>
              <a:t> </a:t>
            </a:r>
            <a:r>
              <a:rPr lang="ru-RU" sz="2200" dirty="0" err="1" smtClean="0">
                <a:solidFill>
                  <a:schemeClr val="accent6">
                    <a:lumMod val="50000"/>
                  </a:schemeClr>
                </a:solidFill>
              </a:rPr>
              <a:t>об'єктів</a:t>
            </a:r>
            <a:r>
              <a:rPr lang="ru-RU" sz="2200" dirty="0" smtClean="0">
                <a:solidFill>
                  <a:schemeClr val="accent6">
                    <a:lumMod val="50000"/>
                  </a:schemeClr>
                </a:solidFill>
              </a:rPr>
              <a:t>, то </a:t>
            </a:r>
            <a:r>
              <a:rPr lang="ru-RU" sz="2200" dirty="0" err="1" smtClean="0">
                <a:solidFill>
                  <a:schemeClr val="accent6">
                    <a:lumMod val="50000"/>
                  </a:schemeClr>
                </a:solidFill>
              </a:rPr>
              <a:t>з</a:t>
            </a:r>
            <a:r>
              <a:rPr lang="ru-RU" sz="2200" dirty="0" smtClean="0">
                <a:solidFill>
                  <a:schemeClr val="accent6">
                    <a:lumMod val="50000"/>
                  </a:schemeClr>
                </a:solidFill>
              </a:rPr>
              <a:t> </a:t>
            </a:r>
            <a:r>
              <a:rPr lang="ru-RU" sz="2200" dirty="0" err="1" smtClean="0">
                <a:solidFill>
                  <a:schemeClr val="accent6">
                    <a:lumMod val="50000"/>
                  </a:schemeClr>
                </a:solidFill>
              </a:rPr>
              <a:t>цим</a:t>
            </a:r>
            <a:r>
              <a:rPr lang="ru-RU" sz="2200" dirty="0" smtClean="0">
                <a:solidFill>
                  <a:schemeClr val="accent6">
                    <a:lumMod val="50000"/>
                  </a:schemeClr>
                </a:solidFill>
              </a:rPr>
              <a:t>, на думку </a:t>
            </a:r>
            <a:r>
              <a:rPr lang="ru-RU" sz="2200" dirty="0" err="1" smtClean="0">
                <a:solidFill>
                  <a:schemeClr val="accent6">
                    <a:lumMod val="50000"/>
                  </a:schemeClr>
                </a:solidFill>
              </a:rPr>
              <a:t>керівництва</a:t>
            </a:r>
            <a:r>
              <a:rPr lang="ru-RU" sz="2200" dirty="0" smtClean="0">
                <a:solidFill>
                  <a:schemeClr val="accent6">
                    <a:lumMod val="50000"/>
                  </a:schemeClr>
                </a:solidFill>
              </a:rPr>
              <a:t>, </a:t>
            </a:r>
            <a:r>
              <a:rPr lang="ru-RU" sz="2200" dirty="0" err="1" smtClean="0">
                <a:solidFill>
                  <a:schemeClr val="accent6">
                    <a:lumMod val="50000"/>
                  </a:schemeClr>
                </a:solidFill>
              </a:rPr>
              <a:t>можна</a:t>
            </a:r>
            <a:r>
              <a:rPr lang="ru-RU" sz="2200" dirty="0" smtClean="0">
                <a:solidFill>
                  <a:schemeClr val="accent6">
                    <a:lumMod val="50000"/>
                  </a:schemeClr>
                </a:solidFill>
              </a:rPr>
              <a:t> </a:t>
            </a:r>
            <a:r>
              <a:rPr lang="ru-RU" sz="2200" dirty="0" err="1" smtClean="0">
                <a:solidFill>
                  <a:schemeClr val="accent6">
                    <a:lumMod val="50000"/>
                  </a:schemeClr>
                </a:solidFill>
              </a:rPr>
              <a:t>було</a:t>
            </a:r>
            <a:r>
              <a:rPr lang="ru-RU" sz="2200" dirty="0" smtClean="0">
                <a:solidFill>
                  <a:schemeClr val="accent6">
                    <a:lumMod val="50000"/>
                  </a:schemeClr>
                </a:solidFill>
              </a:rPr>
              <a:t> </a:t>
            </a:r>
            <a:r>
              <a:rPr lang="ru-RU" sz="2200" dirty="0" err="1" smtClean="0">
                <a:solidFill>
                  <a:schemeClr val="accent6">
                    <a:lumMod val="50000"/>
                  </a:schemeClr>
                </a:solidFill>
              </a:rPr>
              <a:t>зачекати</a:t>
            </a:r>
            <a:r>
              <a:rPr lang="ru-RU" sz="2200" dirty="0" smtClean="0">
                <a:solidFill>
                  <a:schemeClr val="accent6">
                    <a:lumMod val="50000"/>
                  </a:schemeClr>
                </a:solidFill>
              </a:rPr>
              <a:t>.</a:t>
            </a:r>
          </a:p>
          <a:p>
            <a:endParaRPr lang="ru-RU" dirty="0"/>
          </a:p>
        </p:txBody>
      </p:sp>
      <p:sp>
        <p:nvSpPr>
          <p:cNvPr id="3" name="Заголовок 2"/>
          <p:cNvSpPr>
            <a:spLocks noGrp="1"/>
          </p:cNvSpPr>
          <p:nvPr>
            <p:ph type="title"/>
          </p:nvPr>
        </p:nvSpPr>
        <p:spPr/>
        <p:txBody>
          <a:bodyPr>
            <a:normAutofit/>
          </a:bodyPr>
          <a:lstStyle/>
          <a:p>
            <a:r>
              <a:rPr lang="ru-RU" sz="2800" dirty="0" err="1" smtClean="0">
                <a:solidFill>
                  <a:schemeClr val="accent2">
                    <a:lumMod val="50000"/>
                  </a:schemeClr>
                </a:solidFill>
                <a:latin typeface="Arial Black" pitchFamily="34" charset="0"/>
              </a:rPr>
              <a:t>Труднощі</a:t>
            </a:r>
            <a:r>
              <a:rPr lang="ru-RU" sz="2800" dirty="0" smtClean="0">
                <a:solidFill>
                  <a:schemeClr val="accent2">
                    <a:lumMod val="50000"/>
                  </a:schemeClr>
                </a:solidFill>
                <a:latin typeface="Arial Black" pitchFamily="34" charset="0"/>
              </a:rPr>
              <a:t> </a:t>
            </a:r>
            <a:r>
              <a:rPr lang="ru-RU" sz="2800" dirty="0" err="1" smtClean="0">
                <a:solidFill>
                  <a:schemeClr val="accent2">
                    <a:lumMod val="50000"/>
                  </a:schemeClr>
                </a:solidFill>
                <a:latin typeface="Arial Black" pitchFamily="34" charset="0"/>
              </a:rPr>
              <a:t>Відродження</a:t>
            </a:r>
            <a:r>
              <a:rPr lang="ru-RU" sz="2800" dirty="0" smtClean="0">
                <a:solidFill>
                  <a:schemeClr val="accent2">
                    <a:lumMod val="50000"/>
                  </a:schemeClr>
                </a:solidFill>
                <a:latin typeface="Arial Black" pitchFamily="34" charset="0"/>
              </a:rPr>
              <a:t> культурного </a:t>
            </a:r>
            <a:r>
              <a:rPr lang="ru-RU" sz="2800" dirty="0" err="1" smtClean="0">
                <a:solidFill>
                  <a:schemeClr val="accent2">
                    <a:lumMod val="50000"/>
                  </a:schemeClr>
                </a:solidFill>
                <a:latin typeface="Arial Black" pitchFamily="34" charset="0"/>
              </a:rPr>
              <a:t>життя</a:t>
            </a:r>
            <a:r>
              <a:rPr lang="ru-RU" sz="2800" dirty="0" smtClean="0">
                <a:solidFill>
                  <a:schemeClr val="accent2">
                    <a:lumMod val="50000"/>
                  </a:schemeClr>
                </a:solidFill>
                <a:latin typeface="Arial Black" pitchFamily="34" charset="0"/>
              </a:rPr>
              <a:t> в </a:t>
            </a:r>
            <a:r>
              <a:rPr lang="ru-RU" sz="2800" dirty="0" err="1" smtClean="0">
                <a:solidFill>
                  <a:schemeClr val="accent2">
                    <a:lumMod val="50000"/>
                  </a:schemeClr>
                </a:solidFill>
                <a:latin typeface="Arial Black" pitchFamily="34" charset="0"/>
              </a:rPr>
              <a:t>Україні</a:t>
            </a:r>
            <a:endParaRPr lang="ru-RU" sz="2800" dirty="0">
              <a:solidFill>
                <a:schemeClr val="accent2">
                  <a:lumMod val="50000"/>
                </a:schemeClr>
              </a:solidFill>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1481328"/>
            <a:ext cx="8929718" cy="4525963"/>
          </a:xfrm>
        </p:spPr>
        <p:txBody>
          <a:bodyPr>
            <a:normAutofit fontScale="62500" lnSpcReduction="20000"/>
          </a:bodyPr>
          <a:lstStyle/>
          <a:p>
            <a:pPr>
              <a:buNone/>
            </a:pPr>
            <a:r>
              <a:rPr lang="uk-UA" dirty="0" smtClean="0"/>
              <a:t>		</a:t>
            </a:r>
          </a:p>
          <a:p>
            <a:pPr>
              <a:buNone/>
            </a:pPr>
            <a:r>
              <a:rPr lang="uk-UA" sz="2900" dirty="0" smtClean="0">
                <a:solidFill>
                  <a:schemeClr val="accent6">
                    <a:lumMod val="50000"/>
                  </a:schemeClr>
                </a:solidFill>
              </a:rPr>
              <a:t>	</a:t>
            </a:r>
            <a:r>
              <a:rPr lang="uk-UA" sz="2900" dirty="0" smtClean="0">
                <a:solidFill>
                  <a:schemeClr val="accent6">
                    <a:lumMod val="50000"/>
                  </a:schemeClr>
                </a:solidFill>
              </a:rPr>
              <a:t>	Жорстокі реалії війни, труднощі повоєнного лихоліття на сторінки літературно-художніх видань не пробилися. Усі митці зобов'язані були творити в рамках так званого соціалістичного реалізму, який зводив функції мистецтва до коментування і прославляння діяльності Сталіна та створеного під його керівництвом тоталітарного режиму.</a:t>
            </a:r>
          </a:p>
          <a:p>
            <a:pPr>
              <a:buNone/>
            </a:pPr>
            <a:r>
              <a:rPr lang="uk-UA" sz="2900" dirty="0" smtClean="0">
                <a:solidFill>
                  <a:schemeClr val="accent6">
                    <a:lumMod val="50000"/>
                  </a:schemeClr>
                </a:solidFill>
              </a:rPr>
              <a:t>		Але навіть за цих несприятливих умов українським письменникам вдалося створити чимало яскравих і колоритних творів. У другій половині 40-х років з'являється трилогія О. Гончара «Прапороносці», перша частина роману М. Стельмаха «Велика рідня» під назвою «На нашій землі», «Київські оповідання» Ю. Яновського, прозові твори, гумористичні оповідання 0. Вишні. Вдосконалювали творчу майстерність М. Рильський, II. Тичина, В. Сосюра, А. Малишко. Творчість саме цих письменників визначила характер літературного процесу в Україні. Помітним явищем у літературному житті України повоєнного часу стало видання колишнім фронтовиком, киянином Віктором Некрасовим однієї з кращих книг про Другу світову війну — «В окопах Сталінграда».</a:t>
            </a:r>
          </a:p>
          <a:p>
            <a:endParaRPr lang="ru-RU" sz="2900" dirty="0">
              <a:solidFill>
                <a:schemeClr val="accent6">
                  <a:lumMod val="50000"/>
                </a:schemeClr>
              </a:solidFill>
            </a:endParaRPr>
          </a:p>
        </p:txBody>
      </p:sp>
      <p:sp>
        <p:nvSpPr>
          <p:cNvPr id="3" name="Заголовок 2"/>
          <p:cNvSpPr>
            <a:spLocks noGrp="1"/>
          </p:cNvSpPr>
          <p:nvPr>
            <p:ph type="title"/>
          </p:nvPr>
        </p:nvSpPr>
        <p:spPr/>
        <p:txBody>
          <a:bodyPr>
            <a:normAutofit/>
          </a:bodyPr>
          <a:lstStyle/>
          <a:p>
            <a:r>
              <a:rPr lang="ru-RU" sz="3200" b="0" dirty="0" err="1" smtClean="0">
                <a:solidFill>
                  <a:schemeClr val="accent2">
                    <a:lumMod val="50000"/>
                  </a:schemeClr>
                </a:solidFill>
                <a:latin typeface="Arial Black" pitchFamily="34" charset="0"/>
              </a:rPr>
              <a:t>Розвиток</a:t>
            </a:r>
            <a:r>
              <a:rPr lang="ru-RU" sz="3200" b="0" dirty="0" smtClean="0">
                <a:solidFill>
                  <a:schemeClr val="accent2">
                    <a:lumMod val="50000"/>
                  </a:schemeClr>
                </a:solidFill>
                <a:latin typeface="Arial Black" pitchFamily="34" charset="0"/>
              </a:rPr>
              <a:t>  </a:t>
            </a:r>
            <a:r>
              <a:rPr lang="ru-RU" sz="3200" b="0" dirty="0" err="1" smtClean="0">
                <a:solidFill>
                  <a:schemeClr val="accent2">
                    <a:lumMod val="50000"/>
                  </a:schemeClr>
                </a:solidFill>
                <a:latin typeface="Arial Black" pitchFamily="34" charset="0"/>
              </a:rPr>
              <a:t>літератури</a:t>
            </a:r>
            <a:r>
              <a:rPr lang="ru-RU" sz="3200" b="0" dirty="0" smtClean="0">
                <a:solidFill>
                  <a:schemeClr val="accent2">
                    <a:lumMod val="50000"/>
                  </a:schemeClr>
                </a:solidFill>
                <a:latin typeface="Arial Black" pitchFamily="34" charset="0"/>
              </a:rPr>
              <a:t>  </a:t>
            </a:r>
            <a:r>
              <a:rPr lang="ru-RU" sz="3200" b="0" dirty="0" err="1" smtClean="0">
                <a:solidFill>
                  <a:schemeClr val="accent2">
                    <a:lumMod val="50000"/>
                  </a:schemeClr>
                </a:solidFill>
                <a:latin typeface="Arial Black" pitchFamily="34" charset="0"/>
              </a:rPr>
              <a:t>і</a:t>
            </a:r>
            <a:r>
              <a:rPr lang="ru-RU" sz="3200" b="0" dirty="0" smtClean="0">
                <a:solidFill>
                  <a:schemeClr val="accent2">
                    <a:lumMod val="50000"/>
                  </a:schemeClr>
                </a:solidFill>
                <a:latin typeface="Arial Black" pitchFamily="34" charset="0"/>
              </a:rPr>
              <a:t> </a:t>
            </a:r>
            <a:r>
              <a:rPr lang="ru-RU" sz="3200" b="0" dirty="0" err="1" smtClean="0">
                <a:solidFill>
                  <a:schemeClr val="accent2">
                    <a:lumMod val="50000"/>
                  </a:schemeClr>
                </a:solidFill>
                <a:latin typeface="Arial Black" pitchFamily="34" charset="0"/>
              </a:rPr>
              <a:t>мистецтва</a:t>
            </a:r>
            <a:r>
              <a:rPr lang="ru-RU" sz="3200" b="0" dirty="0" smtClean="0">
                <a:solidFill>
                  <a:schemeClr val="accent2">
                    <a:lumMod val="50000"/>
                  </a:schemeClr>
                </a:solidFill>
                <a:latin typeface="Arial Black" pitchFamily="34" charset="0"/>
              </a:rPr>
              <a:t> </a:t>
            </a:r>
            <a:endParaRPr lang="ru-RU" sz="3200" b="0" dirty="0">
              <a:solidFill>
                <a:schemeClr val="accent2">
                  <a:lumMod val="50000"/>
                </a:schemeClr>
              </a:solidFill>
              <a:latin typeface="Arial Blac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2643182"/>
            <a:ext cx="5715008" cy="3500438"/>
          </a:xfrm>
        </p:spPr>
        <p:txBody>
          <a:bodyPr>
            <a:normAutofit fontScale="85000" lnSpcReduction="10000"/>
          </a:bodyPr>
          <a:lstStyle/>
          <a:p>
            <a:pPr>
              <a:buNone/>
            </a:pPr>
            <a:r>
              <a:rPr lang="ru-RU" dirty="0" smtClean="0"/>
              <a:t>	</a:t>
            </a:r>
            <a:r>
              <a:rPr lang="ru-RU" dirty="0" smtClean="0">
                <a:solidFill>
                  <a:schemeClr val="accent6">
                    <a:lumMod val="50000"/>
                  </a:schemeClr>
                </a:solidFill>
              </a:rPr>
              <a:t>	На </a:t>
            </a:r>
            <a:r>
              <a:rPr lang="ru-RU" dirty="0" err="1" smtClean="0">
                <a:solidFill>
                  <a:schemeClr val="accent6">
                    <a:lumMod val="50000"/>
                  </a:schemeClr>
                </a:solidFill>
              </a:rPr>
              <a:t>традиційно</a:t>
            </a:r>
            <a:r>
              <a:rPr lang="ru-RU" dirty="0" smtClean="0">
                <a:solidFill>
                  <a:schemeClr val="accent6">
                    <a:lumMod val="50000"/>
                  </a:schemeClr>
                </a:solidFill>
              </a:rPr>
              <a:t> </a:t>
            </a:r>
            <a:r>
              <a:rPr lang="ru-RU" dirty="0" err="1" smtClean="0">
                <a:solidFill>
                  <a:schemeClr val="accent6">
                    <a:lumMod val="50000"/>
                  </a:schemeClr>
                </a:solidFill>
              </a:rPr>
              <a:t>високому</a:t>
            </a:r>
            <a:r>
              <a:rPr lang="ru-RU" dirty="0" smtClean="0">
                <a:solidFill>
                  <a:schemeClr val="accent6">
                    <a:lumMod val="50000"/>
                  </a:schemeClr>
                </a:solidFill>
              </a:rPr>
              <a:t> </a:t>
            </a:r>
            <a:r>
              <a:rPr lang="ru-RU" dirty="0" err="1" smtClean="0">
                <a:solidFill>
                  <a:schemeClr val="accent6">
                    <a:lumMod val="50000"/>
                  </a:schemeClr>
                </a:solidFill>
              </a:rPr>
              <a:t>рівні</a:t>
            </a:r>
            <a:r>
              <a:rPr lang="ru-RU" dirty="0" smtClean="0">
                <a:solidFill>
                  <a:schemeClr val="accent6">
                    <a:lumMod val="50000"/>
                  </a:schemeClr>
                </a:solidFill>
              </a:rPr>
              <a:t> стояло </a:t>
            </a:r>
            <a:r>
              <a:rPr lang="ru-RU" dirty="0" err="1" smtClean="0">
                <a:solidFill>
                  <a:schemeClr val="accent6">
                    <a:lumMod val="50000"/>
                  </a:schemeClr>
                </a:solidFill>
              </a:rPr>
              <a:t>театральне</a:t>
            </a:r>
            <a:r>
              <a:rPr lang="ru-RU" dirty="0" smtClean="0">
                <a:solidFill>
                  <a:schemeClr val="accent6">
                    <a:lumMod val="50000"/>
                  </a:schemeClr>
                </a:solidFill>
              </a:rPr>
              <a:t> </a:t>
            </a:r>
            <a:r>
              <a:rPr lang="ru-RU" dirty="0" err="1" smtClean="0">
                <a:solidFill>
                  <a:schemeClr val="accent6">
                    <a:lumMod val="50000"/>
                  </a:schemeClr>
                </a:solidFill>
              </a:rPr>
              <a:t>мистецтво</a:t>
            </a:r>
            <a:r>
              <a:rPr lang="ru-RU" dirty="0" smtClean="0">
                <a:solidFill>
                  <a:schemeClr val="accent6">
                    <a:lumMod val="50000"/>
                  </a:schemeClr>
                </a:solidFill>
              </a:rPr>
              <a:t>. </a:t>
            </a:r>
            <a:r>
              <a:rPr lang="ru-RU" dirty="0" err="1" smtClean="0">
                <a:solidFill>
                  <a:schemeClr val="accent6">
                    <a:lumMod val="50000"/>
                  </a:schemeClr>
                </a:solidFill>
              </a:rPr>
              <a:t>Захоплення</a:t>
            </a:r>
            <a:r>
              <a:rPr lang="ru-RU" dirty="0" smtClean="0">
                <a:solidFill>
                  <a:schemeClr val="accent6">
                    <a:lumMod val="50000"/>
                  </a:schemeClr>
                </a:solidFill>
              </a:rPr>
              <a:t> </a:t>
            </a:r>
            <a:r>
              <a:rPr lang="ru-RU" dirty="0" err="1" smtClean="0">
                <a:solidFill>
                  <a:schemeClr val="accent6">
                    <a:lumMod val="50000"/>
                  </a:schemeClr>
                </a:solidFill>
              </a:rPr>
              <a:t>глядачів</a:t>
            </a:r>
            <a:r>
              <a:rPr lang="ru-RU" dirty="0" smtClean="0">
                <a:solidFill>
                  <a:schemeClr val="accent6">
                    <a:lumMod val="50000"/>
                  </a:schemeClr>
                </a:solidFill>
              </a:rPr>
              <a:t> </a:t>
            </a:r>
            <a:r>
              <a:rPr lang="ru-RU" dirty="0" err="1" smtClean="0">
                <a:solidFill>
                  <a:schemeClr val="accent6">
                    <a:lumMod val="50000"/>
                  </a:schemeClr>
                </a:solidFill>
              </a:rPr>
              <a:t>викликали</a:t>
            </a:r>
            <a:r>
              <a:rPr lang="ru-RU" dirty="0" smtClean="0">
                <a:solidFill>
                  <a:schemeClr val="accent6">
                    <a:lumMod val="50000"/>
                  </a:schemeClr>
                </a:solidFill>
              </a:rPr>
              <a:t> </a:t>
            </a:r>
            <a:r>
              <a:rPr lang="ru-RU" dirty="0" err="1" smtClean="0">
                <a:solidFill>
                  <a:schemeClr val="accent6">
                    <a:lumMod val="50000"/>
                  </a:schemeClr>
                </a:solidFill>
              </a:rPr>
              <a:t>вистави</a:t>
            </a:r>
            <a:r>
              <a:rPr lang="ru-RU" dirty="0" smtClean="0">
                <a:solidFill>
                  <a:schemeClr val="accent6">
                    <a:lumMod val="50000"/>
                  </a:schemeClr>
                </a:solidFill>
              </a:rPr>
              <a:t> </a:t>
            </a:r>
            <a:r>
              <a:rPr lang="ru-RU" dirty="0" err="1" smtClean="0">
                <a:solidFill>
                  <a:schemeClr val="accent6">
                    <a:lumMod val="50000"/>
                  </a:schemeClr>
                </a:solidFill>
              </a:rPr>
              <a:t>творчих</a:t>
            </a:r>
            <a:r>
              <a:rPr lang="ru-RU" dirty="0" smtClean="0">
                <a:solidFill>
                  <a:schemeClr val="accent6">
                    <a:lumMod val="50000"/>
                  </a:schemeClr>
                </a:solidFill>
              </a:rPr>
              <a:t> </a:t>
            </a:r>
            <a:r>
              <a:rPr lang="ru-RU" dirty="0" err="1" smtClean="0">
                <a:solidFill>
                  <a:schemeClr val="accent6">
                    <a:lumMod val="50000"/>
                  </a:schemeClr>
                </a:solidFill>
              </a:rPr>
              <a:t>колективів</a:t>
            </a:r>
            <a:r>
              <a:rPr lang="ru-RU" dirty="0" smtClean="0">
                <a:solidFill>
                  <a:schemeClr val="accent6">
                    <a:lumMod val="50000"/>
                  </a:schemeClr>
                </a:solidFill>
              </a:rPr>
              <a:t> за </a:t>
            </a:r>
            <a:r>
              <a:rPr lang="ru-RU" dirty="0" err="1" smtClean="0">
                <a:solidFill>
                  <a:schemeClr val="accent6">
                    <a:lumMod val="50000"/>
                  </a:schemeClr>
                </a:solidFill>
              </a:rPr>
              <a:t>участю</a:t>
            </a:r>
            <a:r>
              <a:rPr lang="ru-RU" dirty="0" smtClean="0">
                <a:solidFill>
                  <a:schemeClr val="accent6">
                    <a:lumMod val="50000"/>
                  </a:schemeClr>
                </a:solidFill>
              </a:rPr>
              <a:t> </a:t>
            </a:r>
            <a:r>
              <a:rPr lang="ru-RU" dirty="0" err="1" smtClean="0">
                <a:solidFill>
                  <a:schemeClr val="accent6">
                    <a:lumMod val="50000"/>
                  </a:schemeClr>
                </a:solidFill>
              </a:rPr>
              <a:t>видатних</a:t>
            </a:r>
            <a:r>
              <a:rPr lang="ru-RU" dirty="0" smtClean="0">
                <a:solidFill>
                  <a:schemeClr val="accent6">
                    <a:lumMod val="50000"/>
                  </a:schemeClr>
                </a:solidFill>
              </a:rPr>
              <a:t> </a:t>
            </a:r>
            <a:r>
              <a:rPr lang="ru-RU" dirty="0" err="1" smtClean="0">
                <a:solidFill>
                  <a:schemeClr val="accent6">
                    <a:lumMod val="50000"/>
                  </a:schemeClr>
                </a:solidFill>
              </a:rPr>
              <a:t>майстрів</a:t>
            </a:r>
            <a:r>
              <a:rPr lang="ru-RU" dirty="0" smtClean="0">
                <a:solidFill>
                  <a:schemeClr val="accent6">
                    <a:lumMod val="50000"/>
                  </a:schemeClr>
                </a:solidFill>
              </a:rPr>
              <a:t> </a:t>
            </a:r>
            <a:r>
              <a:rPr lang="ru-RU" dirty="0" err="1" smtClean="0">
                <a:solidFill>
                  <a:schemeClr val="accent6">
                    <a:lumMod val="50000"/>
                  </a:schemeClr>
                </a:solidFill>
              </a:rPr>
              <a:t>сцени</a:t>
            </a:r>
            <a:r>
              <a:rPr lang="ru-RU" dirty="0" smtClean="0">
                <a:solidFill>
                  <a:schemeClr val="accent6">
                    <a:lumMod val="50000"/>
                  </a:schemeClr>
                </a:solidFill>
              </a:rPr>
              <a:t> Б. </a:t>
            </a:r>
            <a:r>
              <a:rPr lang="ru-RU" dirty="0" err="1" smtClean="0">
                <a:solidFill>
                  <a:schemeClr val="accent6">
                    <a:lumMod val="50000"/>
                  </a:schemeClr>
                </a:solidFill>
              </a:rPr>
              <a:t>Гмирі</a:t>
            </a:r>
            <a:r>
              <a:rPr lang="ru-RU" dirty="0" smtClean="0">
                <a:solidFill>
                  <a:schemeClr val="accent6">
                    <a:lumMod val="50000"/>
                  </a:schemeClr>
                </a:solidFill>
              </a:rPr>
              <a:t>, С. </a:t>
            </a:r>
            <a:r>
              <a:rPr lang="ru-RU" dirty="0" err="1" smtClean="0">
                <a:solidFill>
                  <a:schemeClr val="accent6">
                    <a:lumMod val="50000"/>
                  </a:schemeClr>
                </a:solidFill>
              </a:rPr>
              <a:t>Козака</a:t>
            </a:r>
            <a:r>
              <a:rPr lang="ru-RU" dirty="0" smtClean="0">
                <a:solidFill>
                  <a:schemeClr val="accent6">
                    <a:lumMod val="50000"/>
                  </a:schemeClr>
                </a:solidFill>
              </a:rPr>
              <a:t>, В. Огневого, М. </a:t>
            </a:r>
            <a:r>
              <a:rPr lang="ru-RU" dirty="0" err="1" smtClean="0">
                <a:solidFill>
                  <a:schemeClr val="accent6">
                    <a:lumMod val="50000"/>
                  </a:schemeClr>
                </a:solidFill>
              </a:rPr>
              <a:t>Литйиненко-Вольгемут</a:t>
            </a:r>
            <a:r>
              <a:rPr lang="ru-RU" dirty="0" smtClean="0">
                <a:solidFill>
                  <a:schemeClr val="accent6">
                    <a:lumMod val="50000"/>
                  </a:schemeClr>
                </a:solidFill>
              </a:rPr>
              <a:t>, H. </a:t>
            </a:r>
            <a:r>
              <a:rPr lang="ru-RU" dirty="0" err="1" smtClean="0">
                <a:solidFill>
                  <a:schemeClr val="accent6">
                    <a:lumMod val="50000"/>
                  </a:schemeClr>
                </a:solidFill>
              </a:rPr>
              <a:t>Ужвій</a:t>
            </a:r>
            <a:r>
              <a:rPr lang="ru-RU" dirty="0" smtClean="0">
                <a:solidFill>
                  <a:schemeClr val="accent6">
                    <a:lumMod val="50000"/>
                  </a:schemeClr>
                </a:solidFill>
              </a:rPr>
              <a:t>, Г. </a:t>
            </a:r>
            <a:r>
              <a:rPr lang="ru-RU" dirty="0" err="1" smtClean="0">
                <a:solidFill>
                  <a:schemeClr val="accent6">
                    <a:lumMod val="50000"/>
                  </a:schemeClr>
                </a:solidFill>
              </a:rPr>
              <a:t>Юри</a:t>
            </a:r>
            <a:r>
              <a:rPr lang="ru-RU" dirty="0" smtClean="0">
                <a:solidFill>
                  <a:schemeClr val="accent6">
                    <a:lumMod val="50000"/>
                  </a:schemeClr>
                </a:solidFill>
              </a:rPr>
              <a:t> та </a:t>
            </a:r>
            <a:r>
              <a:rPr lang="ru-RU" dirty="0" err="1" smtClean="0">
                <a:solidFill>
                  <a:schemeClr val="accent6">
                    <a:lumMod val="50000"/>
                  </a:schemeClr>
                </a:solidFill>
              </a:rPr>
              <a:t>багатьох</a:t>
            </a:r>
            <a:r>
              <a:rPr lang="ru-RU" dirty="0" smtClean="0">
                <a:solidFill>
                  <a:schemeClr val="accent6">
                    <a:lumMod val="50000"/>
                  </a:schemeClr>
                </a:solidFill>
              </a:rPr>
              <a:t> </a:t>
            </a:r>
            <a:r>
              <a:rPr lang="ru-RU" dirty="0" err="1" smtClean="0">
                <a:solidFill>
                  <a:schemeClr val="accent6">
                    <a:lumMod val="50000"/>
                  </a:schemeClr>
                </a:solidFill>
              </a:rPr>
              <a:t>інших</a:t>
            </a:r>
            <a:r>
              <a:rPr lang="ru-RU" dirty="0" smtClean="0">
                <a:solidFill>
                  <a:schemeClr val="accent6">
                    <a:lumMod val="50000"/>
                  </a:schemeClr>
                </a:solidFill>
              </a:rPr>
              <a:t>. </a:t>
            </a:r>
            <a:r>
              <a:rPr lang="ru-RU" dirty="0" err="1" smtClean="0">
                <a:solidFill>
                  <a:schemeClr val="accent6">
                    <a:lumMod val="50000"/>
                  </a:schemeClr>
                </a:solidFill>
              </a:rPr>
              <a:t>Розвивалося</a:t>
            </a:r>
            <a:r>
              <a:rPr lang="ru-RU" dirty="0" smtClean="0">
                <a:solidFill>
                  <a:schemeClr val="accent6">
                    <a:lumMod val="50000"/>
                  </a:schemeClr>
                </a:solidFill>
              </a:rPr>
              <a:t> </a:t>
            </a:r>
            <a:r>
              <a:rPr lang="ru-RU" dirty="0" err="1" smtClean="0">
                <a:solidFill>
                  <a:schemeClr val="accent6">
                    <a:lumMod val="50000"/>
                  </a:schemeClr>
                </a:solidFill>
              </a:rPr>
              <a:t>музичне</a:t>
            </a:r>
            <a:r>
              <a:rPr lang="ru-RU" dirty="0" smtClean="0">
                <a:solidFill>
                  <a:schemeClr val="accent6">
                    <a:lumMod val="50000"/>
                  </a:schemeClr>
                </a:solidFill>
              </a:rPr>
              <a:t> </a:t>
            </a:r>
            <a:r>
              <a:rPr lang="ru-RU" dirty="0" err="1" smtClean="0">
                <a:solidFill>
                  <a:schemeClr val="accent6">
                    <a:lumMod val="50000"/>
                  </a:schemeClr>
                </a:solidFill>
              </a:rPr>
              <a:t>мистецтво</a:t>
            </a:r>
            <a:r>
              <a:rPr lang="ru-RU" dirty="0" smtClean="0">
                <a:solidFill>
                  <a:schemeClr val="accent6">
                    <a:lumMod val="50000"/>
                  </a:schemeClr>
                </a:solidFill>
              </a:rPr>
              <a:t>, </a:t>
            </a:r>
            <a:r>
              <a:rPr lang="ru-RU" dirty="0" err="1" smtClean="0">
                <a:solidFill>
                  <a:schemeClr val="accent6">
                    <a:lumMod val="50000"/>
                  </a:schemeClr>
                </a:solidFill>
              </a:rPr>
              <a:t>живопис</a:t>
            </a:r>
            <a:r>
              <a:rPr lang="ru-RU" dirty="0" smtClean="0">
                <a:solidFill>
                  <a:schemeClr val="accent6">
                    <a:lumMod val="50000"/>
                  </a:schemeClr>
                </a:solidFill>
              </a:rPr>
              <a:t>, </a:t>
            </a:r>
            <a:r>
              <a:rPr lang="ru-RU" dirty="0" err="1" smtClean="0">
                <a:solidFill>
                  <a:schemeClr val="accent6">
                    <a:lumMod val="50000"/>
                  </a:schemeClr>
                </a:solidFill>
              </a:rPr>
              <a:t>графіка</a:t>
            </a:r>
            <a:r>
              <a:rPr lang="ru-RU" dirty="0" smtClean="0">
                <a:solidFill>
                  <a:schemeClr val="accent6">
                    <a:lumMod val="50000"/>
                  </a:schemeClr>
                </a:solidFill>
              </a:rPr>
              <a:t>, скульптура.</a:t>
            </a:r>
          </a:p>
          <a:p>
            <a:pPr>
              <a:buNone/>
            </a:pPr>
            <a:endParaRPr lang="ru-RU" dirty="0"/>
          </a:p>
        </p:txBody>
      </p:sp>
      <p:sp>
        <p:nvSpPr>
          <p:cNvPr id="4" name="Прямоугольник 3"/>
          <p:cNvSpPr/>
          <p:nvPr/>
        </p:nvSpPr>
        <p:spPr>
          <a:xfrm>
            <a:off x="5572132" y="4929198"/>
            <a:ext cx="3571868" cy="1569660"/>
          </a:xfrm>
          <a:prstGeom prst="rect">
            <a:avLst/>
          </a:prstGeom>
        </p:spPr>
        <p:txBody>
          <a:bodyPr wrap="square">
            <a:spAutoFit/>
          </a:bodyPr>
          <a:lstStyle/>
          <a:p>
            <a:r>
              <a:rPr lang="uk-UA" sz="1600" b="1" dirty="0">
                <a:solidFill>
                  <a:schemeClr val="accent3">
                    <a:lumMod val="75000"/>
                  </a:schemeClr>
                </a:solidFill>
              </a:rPr>
              <a:t>Гмиря Борис </a:t>
            </a:r>
            <a:r>
              <a:rPr lang="uk-UA" sz="1600" b="1" dirty="0" err="1" smtClean="0">
                <a:solidFill>
                  <a:schemeClr val="accent3">
                    <a:lumMod val="75000"/>
                  </a:schemeClr>
                </a:solidFill>
              </a:rPr>
              <a:t>Романович-</a:t>
            </a:r>
            <a:r>
              <a:rPr lang="ru-RU" sz="1600" dirty="0" err="1" smtClean="0">
                <a:solidFill>
                  <a:schemeClr val="accent3">
                    <a:lumMod val="75000"/>
                  </a:schemeClr>
                </a:solidFill>
              </a:rPr>
              <a:t>видатний</a:t>
            </a:r>
            <a:r>
              <a:rPr lang="ru-RU" sz="1600" dirty="0" smtClean="0">
                <a:solidFill>
                  <a:schemeClr val="accent3">
                    <a:lumMod val="75000"/>
                  </a:schemeClr>
                </a:solidFill>
              </a:rPr>
              <a:t> </a:t>
            </a:r>
            <a:r>
              <a:rPr lang="ru-RU" sz="1600" dirty="0" err="1">
                <a:solidFill>
                  <a:schemeClr val="accent3">
                    <a:lumMod val="75000"/>
                  </a:schemeClr>
                </a:solidFill>
              </a:rPr>
              <a:t>український</a:t>
            </a:r>
            <a:r>
              <a:rPr lang="ru-RU" sz="1600" dirty="0">
                <a:solidFill>
                  <a:schemeClr val="accent3">
                    <a:lumMod val="75000"/>
                  </a:schemeClr>
                </a:solidFill>
              </a:rPr>
              <a:t> </a:t>
            </a:r>
            <a:r>
              <a:rPr lang="ru-RU" sz="1600" dirty="0" err="1">
                <a:solidFill>
                  <a:schemeClr val="accent3">
                    <a:lumMod val="75000"/>
                  </a:schemeClr>
                </a:solidFill>
              </a:rPr>
              <a:t>оперний</a:t>
            </a:r>
            <a:r>
              <a:rPr lang="ru-RU" sz="1600" dirty="0">
                <a:solidFill>
                  <a:schemeClr val="accent3">
                    <a:lumMod val="75000"/>
                  </a:schemeClr>
                </a:solidFill>
              </a:rPr>
              <a:t> </a:t>
            </a:r>
            <a:r>
              <a:rPr lang="ru-RU" sz="1600" dirty="0" err="1">
                <a:solidFill>
                  <a:schemeClr val="accent3">
                    <a:lumMod val="75000"/>
                  </a:schemeClr>
                </a:solidFill>
              </a:rPr>
              <a:t>і</a:t>
            </a:r>
            <a:r>
              <a:rPr lang="ru-RU" sz="1600" dirty="0">
                <a:solidFill>
                  <a:schemeClr val="accent3">
                    <a:lumMod val="75000"/>
                  </a:schemeClr>
                </a:solidFill>
              </a:rPr>
              <a:t> </a:t>
            </a:r>
            <a:r>
              <a:rPr lang="ru-RU" sz="1600" dirty="0" err="1">
                <a:solidFill>
                  <a:schemeClr val="accent3">
                    <a:lumMod val="75000"/>
                  </a:schemeClr>
                </a:solidFill>
              </a:rPr>
              <a:t>камерний</a:t>
            </a:r>
            <a:r>
              <a:rPr lang="ru-RU" sz="1600" dirty="0">
                <a:solidFill>
                  <a:schemeClr val="accent3">
                    <a:lumMod val="75000"/>
                  </a:schemeClr>
                </a:solidFill>
              </a:rPr>
              <a:t> </a:t>
            </a:r>
            <a:r>
              <a:rPr lang="ru-RU" sz="1600" dirty="0" err="1">
                <a:solidFill>
                  <a:schemeClr val="accent3">
                    <a:lumMod val="75000"/>
                  </a:schemeClr>
                </a:solidFill>
              </a:rPr>
              <a:t>співак</a:t>
            </a:r>
            <a:r>
              <a:rPr lang="ru-RU" sz="1600" dirty="0">
                <a:solidFill>
                  <a:schemeClr val="accent3">
                    <a:lumMod val="75000"/>
                  </a:schemeClr>
                </a:solidFill>
              </a:rPr>
              <a:t> (бас). </a:t>
            </a:r>
            <a:r>
              <a:rPr lang="ru-RU" sz="1600" dirty="0" err="1" smtClean="0">
                <a:solidFill>
                  <a:schemeClr val="accent3">
                    <a:lumMod val="75000"/>
                  </a:schemeClr>
                </a:solidFill>
              </a:rPr>
              <a:t>Народний</a:t>
            </a:r>
            <a:r>
              <a:rPr lang="ru-RU" sz="1600" dirty="0" smtClean="0">
                <a:solidFill>
                  <a:schemeClr val="accent3">
                    <a:lumMod val="75000"/>
                  </a:schemeClr>
                </a:solidFill>
              </a:rPr>
              <a:t> </a:t>
            </a:r>
            <a:r>
              <a:rPr lang="ru-RU" sz="1600" dirty="0">
                <a:solidFill>
                  <a:schemeClr val="accent3">
                    <a:lumMod val="75000"/>
                  </a:schemeClr>
                </a:solidFill>
              </a:rPr>
              <a:t>артист СРСР (1951), лауреат </a:t>
            </a:r>
            <a:r>
              <a:rPr lang="ru-RU" sz="1600" dirty="0" err="1">
                <a:solidFill>
                  <a:schemeClr val="accent3">
                    <a:lumMod val="75000"/>
                  </a:schemeClr>
                </a:solidFill>
              </a:rPr>
              <a:t>Сталінської</a:t>
            </a:r>
            <a:r>
              <a:rPr lang="ru-RU" sz="1600" dirty="0">
                <a:solidFill>
                  <a:schemeClr val="accent3">
                    <a:lumMod val="75000"/>
                  </a:schemeClr>
                </a:solidFill>
              </a:rPr>
              <a:t> </a:t>
            </a:r>
            <a:r>
              <a:rPr lang="ru-RU" sz="1600" dirty="0" err="1">
                <a:solidFill>
                  <a:schemeClr val="accent3">
                    <a:lumMod val="75000"/>
                  </a:schemeClr>
                </a:solidFill>
              </a:rPr>
              <a:t>премії</a:t>
            </a:r>
            <a:r>
              <a:rPr lang="ru-RU" sz="1600" dirty="0">
                <a:solidFill>
                  <a:schemeClr val="accent3">
                    <a:lumMod val="75000"/>
                  </a:schemeClr>
                </a:solidFill>
              </a:rPr>
              <a:t> (1952).</a:t>
            </a:r>
            <a:endParaRPr lang="uk-UA" sz="1600" dirty="0">
              <a:solidFill>
                <a:schemeClr val="accent3">
                  <a:lumMod val="75000"/>
                </a:schemeClr>
              </a:solidFill>
            </a:endParaRPr>
          </a:p>
        </p:txBody>
      </p:sp>
      <p:pic>
        <p:nvPicPr>
          <p:cNvPr id="1026" name="Picture 2" descr="http://upload.wikimedia.org/wikipedia/uk/thumb/a/a2/Gmyrya01.jpg/220px-Gmyrya01.jpg"/>
          <p:cNvPicPr>
            <a:picLocks noChangeAspect="1" noChangeArrowheads="1"/>
          </p:cNvPicPr>
          <p:nvPr/>
        </p:nvPicPr>
        <p:blipFill>
          <a:blip r:embed="rId2"/>
          <a:srcRect/>
          <a:stretch>
            <a:fillRect/>
          </a:stretch>
        </p:blipFill>
        <p:spPr bwMode="auto">
          <a:xfrm>
            <a:off x="5783269" y="0"/>
            <a:ext cx="3360731" cy="4857784"/>
          </a:xfrm>
          <a:prstGeom prst="rect">
            <a:avLst/>
          </a:prstGeom>
          <a:noFill/>
        </p:spPr>
      </p:pic>
      <p:pic>
        <p:nvPicPr>
          <p:cNvPr id="1028" name="Picture 4" descr="http://upload.wikimedia.org/wikipedia/commons/thumb/d/df/Stamp_of_Ukraine_s534.jpg/220px-Stamp_of_Ukraine_s534.jpg"/>
          <p:cNvPicPr>
            <a:picLocks noChangeAspect="1" noChangeArrowheads="1"/>
          </p:cNvPicPr>
          <p:nvPr/>
        </p:nvPicPr>
        <p:blipFill>
          <a:blip r:embed="rId3"/>
          <a:srcRect/>
          <a:stretch>
            <a:fillRect/>
          </a:stretch>
        </p:blipFill>
        <p:spPr bwMode="auto">
          <a:xfrm>
            <a:off x="0" y="0"/>
            <a:ext cx="3786182" cy="263311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8434" name="Picture 2" descr="Kozakk.jpg"/>
          <p:cNvPicPr>
            <a:picLocks noChangeAspect="1" noChangeArrowheads="1"/>
          </p:cNvPicPr>
          <p:nvPr/>
        </p:nvPicPr>
        <p:blipFill>
          <a:blip r:embed="rId2"/>
          <a:srcRect/>
          <a:stretch>
            <a:fillRect/>
          </a:stretch>
        </p:blipFill>
        <p:spPr bwMode="auto">
          <a:xfrm>
            <a:off x="0" y="-1"/>
            <a:ext cx="2857488" cy="3703745"/>
          </a:xfrm>
          <a:prstGeom prst="rect">
            <a:avLst/>
          </a:prstGeom>
          <a:noFill/>
        </p:spPr>
      </p:pic>
      <p:sp>
        <p:nvSpPr>
          <p:cNvPr id="5" name="Прямоугольник 4"/>
          <p:cNvSpPr/>
          <p:nvPr/>
        </p:nvSpPr>
        <p:spPr>
          <a:xfrm>
            <a:off x="0" y="3786190"/>
            <a:ext cx="3286116" cy="2031325"/>
          </a:xfrm>
          <a:prstGeom prst="rect">
            <a:avLst/>
          </a:prstGeom>
        </p:spPr>
        <p:txBody>
          <a:bodyPr wrap="square">
            <a:spAutoFit/>
          </a:bodyPr>
          <a:lstStyle/>
          <a:p>
            <a:r>
              <a:rPr lang="ru-RU" b="1" dirty="0" err="1">
                <a:solidFill>
                  <a:srgbClr val="FFC000"/>
                </a:solidFill>
              </a:rPr>
              <a:t>Сергій</a:t>
            </a:r>
            <a:r>
              <a:rPr lang="ru-RU" b="1" dirty="0">
                <a:solidFill>
                  <a:srgbClr val="FFC000"/>
                </a:solidFill>
              </a:rPr>
              <a:t> Давидович </a:t>
            </a:r>
            <a:r>
              <a:rPr lang="ru-RU" b="1" dirty="0" err="1">
                <a:solidFill>
                  <a:srgbClr val="FFC000"/>
                </a:solidFill>
              </a:rPr>
              <a:t>Козак</a:t>
            </a:r>
            <a:r>
              <a:rPr lang="ru-RU" dirty="0">
                <a:solidFill>
                  <a:srgbClr val="FFC000"/>
                </a:solidFill>
              </a:rPr>
              <a:t>  — </a:t>
            </a:r>
            <a:r>
              <a:rPr lang="ru-RU" dirty="0" err="1" smtClean="0">
                <a:solidFill>
                  <a:srgbClr val="FFC000"/>
                </a:solidFill>
              </a:rPr>
              <a:t>народний</a:t>
            </a:r>
            <a:r>
              <a:rPr lang="ru-RU" dirty="0" smtClean="0">
                <a:solidFill>
                  <a:srgbClr val="FFC000"/>
                </a:solidFill>
              </a:rPr>
              <a:t> </a:t>
            </a:r>
            <a:r>
              <a:rPr lang="ru-RU" dirty="0">
                <a:solidFill>
                  <a:srgbClr val="FFC000"/>
                </a:solidFill>
              </a:rPr>
              <a:t>артист УРСР (1960), </a:t>
            </a:r>
            <a:r>
              <a:rPr lang="ru-RU" dirty="0" err="1" smtClean="0">
                <a:solidFill>
                  <a:srgbClr val="FFC000"/>
                </a:solidFill>
              </a:rPr>
              <a:t>оперний</a:t>
            </a:r>
            <a:r>
              <a:rPr lang="ru-RU" dirty="0" smtClean="0">
                <a:solidFill>
                  <a:srgbClr val="FFC000"/>
                </a:solidFill>
              </a:rPr>
              <a:t> </a:t>
            </a:r>
            <a:r>
              <a:rPr lang="ru-RU" dirty="0" err="1">
                <a:solidFill>
                  <a:srgbClr val="FFC000"/>
                </a:solidFill>
              </a:rPr>
              <a:t>співак</a:t>
            </a:r>
            <a:r>
              <a:rPr lang="ru-RU" dirty="0">
                <a:solidFill>
                  <a:srgbClr val="FFC000"/>
                </a:solidFill>
              </a:rPr>
              <a:t>, </a:t>
            </a:r>
            <a:r>
              <a:rPr lang="ru-RU" dirty="0" smtClean="0">
                <a:solidFill>
                  <a:srgbClr val="FFC000"/>
                </a:solidFill>
              </a:rPr>
              <a:t>композитор,</a:t>
            </a:r>
            <a:r>
              <a:rPr lang="ru-RU" dirty="0">
                <a:solidFill>
                  <a:srgbClr val="FFC000"/>
                </a:solidFill>
              </a:rPr>
              <a:t> </a:t>
            </a:r>
            <a:r>
              <a:rPr lang="ru-RU" dirty="0" err="1" smtClean="0">
                <a:solidFill>
                  <a:srgbClr val="FFC000"/>
                </a:solidFill>
              </a:rPr>
              <a:t>пись-менник</a:t>
            </a:r>
            <a:r>
              <a:rPr lang="ru-RU" dirty="0">
                <a:solidFill>
                  <a:srgbClr val="FFC000"/>
                </a:solidFill>
              </a:rPr>
              <a:t>, </a:t>
            </a:r>
            <a:r>
              <a:rPr lang="ru-RU" dirty="0" err="1" smtClean="0">
                <a:solidFill>
                  <a:srgbClr val="FFC000"/>
                </a:solidFill>
              </a:rPr>
              <a:t>публіцист</a:t>
            </a:r>
            <a:r>
              <a:rPr lang="ru-RU" dirty="0">
                <a:solidFill>
                  <a:srgbClr val="FFC000"/>
                </a:solidFill>
              </a:rPr>
              <a:t>, </a:t>
            </a:r>
            <a:r>
              <a:rPr lang="ru-RU" dirty="0" err="1" smtClean="0">
                <a:solidFill>
                  <a:srgbClr val="FFC000"/>
                </a:solidFill>
              </a:rPr>
              <a:t>грома-дський</a:t>
            </a:r>
            <a:r>
              <a:rPr lang="ru-RU" dirty="0">
                <a:solidFill>
                  <a:srgbClr val="FFC000"/>
                </a:solidFill>
              </a:rPr>
              <a:t> </a:t>
            </a:r>
            <a:r>
              <a:rPr lang="ru-RU" dirty="0" err="1">
                <a:solidFill>
                  <a:srgbClr val="FFC000"/>
                </a:solidFill>
              </a:rPr>
              <a:t>і</a:t>
            </a:r>
            <a:r>
              <a:rPr lang="ru-RU" dirty="0">
                <a:solidFill>
                  <a:srgbClr val="FFC000"/>
                </a:solidFill>
              </a:rPr>
              <a:t> </a:t>
            </a:r>
            <a:r>
              <a:rPr lang="ru-RU" dirty="0" err="1">
                <a:solidFill>
                  <a:srgbClr val="FFC000"/>
                </a:solidFill>
              </a:rPr>
              <a:t>культурний</a:t>
            </a:r>
            <a:r>
              <a:rPr lang="ru-RU" dirty="0">
                <a:solidFill>
                  <a:srgbClr val="FFC000"/>
                </a:solidFill>
              </a:rPr>
              <a:t> </a:t>
            </a:r>
            <a:r>
              <a:rPr lang="ru-RU" dirty="0" err="1">
                <a:solidFill>
                  <a:srgbClr val="FFC000"/>
                </a:solidFill>
              </a:rPr>
              <a:t>діяч</a:t>
            </a:r>
            <a:r>
              <a:rPr lang="ru-RU" dirty="0">
                <a:solidFill>
                  <a:srgbClr val="FFC000"/>
                </a:solidFill>
              </a:rPr>
              <a:t>, </a:t>
            </a:r>
            <a:r>
              <a:rPr lang="ru-RU" dirty="0" err="1">
                <a:solidFill>
                  <a:srgbClr val="FFC000"/>
                </a:solidFill>
              </a:rPr>
              <a:t>підполковник</a:t>
            </a:r>
            <a:r>
              <a:rPr lang="ru-RU" dirty="0">
                <a:solidFill>
                  <a:srgbClr val="FFC000"/>
                </a:solidFill>
              </a:rPr>
              <a:t> запасу.</a:t>
            </a:r>
          </a:p>
        </p:txBody>
      </p:sp>
      <p:pic>
        <p:nvPicPr>
          <p:cNvPr id="18436" name="Picture 4" descr="Ужвій Н.jpg"/>
          <p:cNvPicPr>
            <a:picLocks noChangeAspect="1" noChangeArrowheads="1"/>
          </p:cNvPicPr>
          <p:nvPr/>
        </p:nvPicPr>
        <p:blipFill>
          <a:blip r:embed="rId3"/>
          <a:srcRect/>
          <a:stretch>
            <a:fillRect/>
          </a:stretch>
        </p:blipFill>
        <p:spPr bwMode="auto">
          <a:xfrm>
            <a:off x="6409282" y="-1"/>
            <a:ext cx="2734718" cy="3500439"/>
          </a:xfrm>
          <a:prstGeom prst="rect">
            <a:avLst/>
          </a:prstGeom>
          <a:noFill/>
        </p:spPr>
      </p:pic>
      <p:sp>
        <p:nvSpPr>
          <p:cNvPr id="18437" name="Rectangle 5"/>
          <p:cNvSpPr>
            <a:spLocks noChangeArrowheads="1"/>
          </p:cNvSpPr>
          <p:nvPr/>
        </p:nvSpPr>
        <p:spPr bwMode="auto">
          <a:xfrm>
            <a:off x="6715140" y="3571876"/>
            <a:ext cx="2428860" cy="10772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rgbClr val="00B050"/>
                </a:solidFill>
                <a:effectLst/>
                <a:latin typeface="Arial" charset="0"/>
                <a:cs typeface="Arial" charset="0"/>
              </a:rPr>
              <a:t>Ната́лія</a:t>
            </a:r>
            <a:r>
              <a:rPr kumimoji="0" lang="ru-RU" sz="1600" b="1" i="0" u="none" strike="noStrike" cap="none" normalizeH="0" baseline="0" dirty="0" smtClean="0">
                <a:ln>
                  <a:noFill/>
                </a:ln>
                <a:solidFill>
                  <a:srgbClr val="00B050"/>
                </a:solidFill>
                <a:effectLst/>
                <a:latin typeface="Arial" charset="0"/>
                <a:cs typeface="Arial" charset="0"/>
              </a:rPr>
              <a:t> </a:t>
            </a:r>
            <a:r>
              <a:rPr kumimoji="0" lang="ru-RU" sz="1600" b="1" i="0" u="none" strike="noStrike" cap="none" normalizeH="0" baseline="0" dirty="0" err="1" smtClean="0">
                <a:ln>
                  <a:noFill/>
                </a:ln>
                <a:solidFill>
                  <a:srgbClr val="00B050"/>
                </a:solidFill>
                <a:effectLst/>
                <a:latin typeface="Arial" charset="0"/>
                <a:cs typeface="Arial" charset="0"/>
              </a:rPr>
              <a:t>Миха́йлівна</a:t>
            </a:r>
            <a:r>
              <a:rPr kumimoji="0" lang="ru-RU" sz="1600" b="1" i="0" u="none" strike="noStrike" cap="none" normalizeH="0" baseline="0" dirty="0" smtClean="0">
                <a:ln>
                  <a:noFill/>
                </a:ln>
                <a:solidFill>
                  <a:srgbClr val="00B050"/>
                </a:solidFill>
                <a:effectLst/>
                <a:latin typeface="Arial" charset="0"/>
                <a:cs typeface="Arial" charset="0"/>
              </a:rPr>
              <a:t> </a:t>
            </a:r>
            <a:r>
              <a:rPr kumimoji="0" lang="ru-RU" sz="1600" b="1" i="0" u="none" strike="noStrike" cap="none" normalizeH="0" baseline="0" dirty="0" err="1" smtClean="0">
                <a:ln>
                  <a:noFill/>
                </a:ln>
                <a:solidFill>
                  <a:srgbClr val="00B050"/>
                </a:solidFill>
                <a:effectLst/>
                <a:latin typeface="Arial" charset="0"/>
                <a:cs typeface="Arial" charset="0"/>
              </a:rPr>
              <a:t>Ужві́й</a:t>
            </a:r>
            <a:r>
              <a:rPr kumimoji="0" lang="ru-RU" sz="1600" b="0" i="0" u="none" strike="noStrike" cap="none" normalizeH="0" baseline="0" dirty="0" smtClean="0">
                <a:ln>
                  <a:noFill/>
                </a:ln>
                <a:solidFill>
                  <a:srgbClr val="00B050"/>
                </a:solidFill>
                <a:effectLst/>
                <a:latin typeface="Arial" charset="0"/>
                <a:cs typeface="Arial" charset="0"/>
              </a:rPr>
              <a:t> — </a:t>
            </a:r>
            <a:r>
              <a:rPr kumimoji="0" lang="ru-RU" sz="1600" b="0" i="0" u="none" strike="noStrike" cap="none" normalizeH="0" baseline="0" dirty="0" err="1" smtClean="0">
                <a:ln>
                  <a:noFill/>
                </a:ln>
                <a:solidFill>
                  <a:srgbClr val="00B050"/>
                </a:solidFill>
                <a:effectLst/>
                <a:latin typeface="Arial" charset="0"/>
                <a:cs typeface="Arial" charset="0"/>
              </a:rPr>
              <a:t>українська</a:t>
            </a:r>
            <a:r>
              <a:rPr kumimoji="0" lang="ru-RU" sz="1600" b="0" i="0" u="none" strike="noStrike" cap="none" normalizeH="0" baseline="0" dirty="0" smtClean="0">
                <a:ln>
                  <a:noFill/>
                </a:ln>
                <a:solidFill>
                  <a:srgbClr val="00B050"/>
                </a:solidFill>
                <a:effectLst/>
                <a:latin typeface="Arial" charset="0"/>
                <a:cs typeface="Arial" charset="0"/>
              </a:rPr>
              <a:t> </a:t>
            </a:r>
            <a:r>
              <a:rPr kumimoji="0" lang="ru-RU" sz="1600" b="0" i="0" u="none" strike="noStrike" cap="none" normalizeH="0" baseline="0" dirty="0" err="1" smtClean="0">
                <a:ln>
                  <a:noFill/>
                </a:ln>
                <a:solidFill>
                  <a:srgbClr val="00B050"/>
                </a:solidFill>
                <a:effectLst/>
                <a:latin typeface="Arial" charset="0"/>
                <a:cs typeface="Arial" charset="0"/>
              </a:rPr>
              <a:t>радянська</a:t>
            </a:r>
            <a:r>
              <a:rPr kumimoji="0" lang="ru-RU" sz="1600" b="0" i="0" u="none" strike="noStrike" cap="none" normalizeH="0" baseline="0" dirty="0" smtClean="0">
                <a:ln>
                  <a:noFill/>
                </a:ln>
                <a:solidFill>
                  <a:srgbClr val="00B050"/>
                </a:solidFill>
                <a:effectLst/>
                <a:latin typeface="Arial" charset="0"/>
                <a:cs typeface="Arial" charset="0"/>
              </a:rPr>
              <a:t> </a:t>
            </a:r>
            <a:r>
              <a:rPr kumimoji="0" lang="ru-RU" sz="1600" b="0" i="0" u="none" strike="noStrike" cap="none" normalizeH="0" baseline="0" dirty="0" err="1" smtClean="0">
                <a:ln>
                  <a:noFill/>
                </a:ln>
                <a:solidFill>
                  <a:srgbClr val="00B050"/>
                </a:solidFill>
                <a:effectLst/>
                <a:latin typeface="Arial" charset="0"/>
                <a:cs typeface="Arial" charset="0"/>
              </a:rPr>
              <a:t>акторка</a:t>
            </a:r>
            <a:r>
              <a:rPr kumimoji="0" lang="ru-RU" sz="1600" b="0" i="0" u="none" strike="noStrike" cap="none" normalizeH="0" baseline="0" dirty="0" smtClean="0">
                <a:ln>
                  <a:noFill/>
                </a:ln>
                <a:solidFill>
                  <a:srgbClr val="00B050"/>
                </a:solidFill>
                <a:effectLst/>
                <a:latin typeface="Arial" charset="0"/>
                <a:cs typeface="Arial" charset="0"/>
              </a:rPr>
              <a:t> театру </a:t>
            </a:r>
            <a:r>
              <a:rPr kumimoji="0" lang="ru-RU" sz="1600" b="0" i="0" u="none" strike="noStrike" cap="none" normalizeH="0" baseline="0" dirty="0" err="1" smtClean="0">
                <a:ln>
                  <a:noFill/>
                </a:ln>
                <a:solidFill>
                  <a:srgbClr val="00B050"/>
                </a:solidFill>
                <a:effectLst/>
                <a:latin typeface="Arial" charset="0"/>
                <a:cs typeface="Arial" charset="0"/>
              </a:rPr>
              <a:t>і</a:t>
            </a:r>
            <a:r>
              <a:rPr kumimoji="0" lang="ru-RU" sz="1600" b="0" i="0" u="none" strike="noStrike" cap="none" normalizeH="0" baseline="0" dirty="0" smtClean="0">
                <a:ln>
                  <a:noFill/>
                </a:ln>
                <a:solidFill>
                  <a:srgbClr val="00B050"/>
                </a:solidFill>
                <a:effectLst/>
                <a:latin typeface="Arial" charset="0"/>
                <a:cs typeface="Arial" charset="0"/>
              </a:rPr>
              <a:t> </a:t>
            </a:r>
            <a:r>
              <a:rPr kumimoji="0" lang="ru-RU" sz="1600" b="0" i="0" u="none" strike="noStrike" cap="none" normalizeH="0" baseline="0" dirty="0" err="1" smtClean="0">
                <a:ln>
                  <a:noFill/>
                </a:ln>
                <a:solidFill>
                  <a:srgbClr val="00B050"/>
                </a:solidFill>
                <a:effectLst/>
                <a:latin typeface="Arial" charset="0"/>
                <a:cs typeface="Arial" charset="0"/>
              </a:rPr>
              <a:t>кіно</a:t>
            </a:r>
            <a:r>
              <a:rPr kumimoji="0" lang="ru-RU" sz="1600" b="0" i="0" u="none" strike="noStrike" cap="none" normalizeH="0" baseline="0" dirty="0" smtClean="0">
                <a:ln>
                  <a:noFill/>
                </a:ln>
                <a:solidFill>
                  <a:srgbClr val="00B050"/>
                </a:solidFill>
                <a:effectLst/>
                <a:latin typeface="Arial" charset="0"/>
                <a:cs typeface="Arial" charset="0"/>
              </a:rPr>
              <a:t>. </a:t>
            </a:r>
          </a:p>
        </p:txBody>
      </p:sp>
      <p:pic>
        <p:nvPicPr>
          <p:cNvPr id="18441" name="Picture 9" descr="Юра Гнат.jpg"/>
          <p:cNvPicPr>
            <a:picLocks noChangeAspect="1" noChangeArrowheads="1"/>
          </p:cNvPicPr>
          <p:nvPr/>
        </p:nvPicPr>
        <p:blipFill>
          <a:blip r:embed="rId4"/>
          <a:srcRect/>
          <a:stretch>
            <a:fillRect/>
          </a:stretch>
        </p:blipFill>
        <p:spPr bwMode="auto">
          <a:xfrm>
            <a:off x="3500430" y="-1"/>
            <a:ext cx="2500330" cy="3550469"/>
          </a:xfrm>
          <a:prstGeom prst="rect">
            <a:avLst/>
          </a:prstGeom>
          <a:noFill/>
        </p:spPr>
      </p:pic>
      <p:sp>
        <p:nvSpPr>
          <p:cNvPr id="18442" name="Rectangle 10"/>
          <p:cNvSpPr>
            <a:spLocks noChangeArrowheads="1"/>
          </p:cNvSpPr>
          <p:nvPr/>
        </p:nvSpPr>
        <p:spPr bwMode="auto">
          <a:xfrm>
            <a:off x="3286116" y="3571876"/>
            <a:ext cx="3357586" cy="156966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rgbClr val="00B0F0"/>
                </a:solidFill>
                <a:effectLst/>
                <a:latin typeface="Arial" charset="0"/>
                <a:cs typeface="Arial" charset="0"/>
              </a:rPr>
              <a:t>Гнат</a:t>
            </a:r>
            <a:r>
              <a:rPr kumimoji="0" lang="ru-RU" sz="1600" b="1" i="0" u="none" strike="noStrike" cap="none" normalizeH="0" baseline="0" dirty="0" smtClean="0">
                <a:ln>
                  <a:noFill/>
                </a:ln>
                <a:solidFill>
                  <a:srgbClr val="00B0F0"/>
                </a:solidFill>
                <a:effectLst/>
                <a:latin typeface="Arial" charset="0"/>
                <a:cs typeface="Arial" charset="0"/>
              </a:rPr>
              <a:t> Петрович Юра</a:t>
            </a:r>
            <a:r>
              <a:rPr kumimoji="0" lang="ru-RU" sz="1600" b="0" i="0" u="none" strike="noStrike" cap="none" normalizeH="0" baseline="0" dirty="0" smtClean="0">
                <a:ln>
                  <a:noFill/>
                </a:ln>
                <a:solidFill>
                  <a:srgbClr val="00B0F0"/>
                </a:solidFill>
                <a:effectLst/>
                <a:latin typeface="Arial" charset="0"/>
                <a:cs typeface="Arial" charset="0"/>
              </a:rPr>
              <a:t>— </a:t>
            </a:r>
            <a:r>
              <a:rPr kumimoji="0" lang="ru-RU" sz="1600" b="0" i="0" u="none" strike="noStrike" cap="none" normalizeH="0" baseline="0" dirty="0" err="1" smtClean="0">
                <a:ln>
                  <a:noFill/>
                </a:ln>
                <a:solidFill>
                  <a:srgbClr val="00B0F0"/>
                </a:solidFill>
                <a:effectLst/>
                <a:latin typeface="Arial" charset="0"/>
                <a:cs typeface="Arial" charset="0"/>
              </a:rPr>
              <a:t>український</a:t>
            </a:r>
            <a:r>
              <a:rPr kumimoji="0" lang="ru-RU" sz="1600" b="0" i="0" u="none" strike="noStrike" cap="none" normalizeH="0" baseline="0" dirty="0" smtClean="0">
                <a:ln>
                  <a:noFill/>
                </a:ln>
                <a:solidFill>
                  <a:srgbClr val="00B0F0"/>
                </a:solidFill>
                <a:effectLst/>
                <a:latin typeface="Arial" charset="0"/>
                <a:cs typeface="Arial" charset="0"/>
              </a:rPr>
              <a:t> </a:t>
            </a:r>
            <a:r>
              <a:rPr kumimoji="0" lang="ru-RU" sz="1600" b="0" i="0" u="none" strike="noStrike" cap="none" normalizeH="0" baseline="0" dirty="0" err="1" smtClean="0">
                <a:ln>
                  <a:noFill/>
                </a:ln>
                <a:solidFill>
                  <a:srgbClr val="00B0F0"/>
                </a:solidFill>
                <a:effectLst/>
                <a:latin typeface="Arial" charset="0"/>
                <a:cs typeface="Arial" charset="0"/>
              </a:rPr>
              <a:t>театральний</a:t>
            </a:r>
            <a:r>
              <a:rPr kumimoji="0" lang="ru-RU" sz="1600" b="0" i="0" u="none" strike="noStrike" cap="none" normalizeH="0" baseline="0" dirty="0" smtClean="0">
                <a:ln>
                  <a:noFill/>
                </a:ln>
                <a:solidFill>
                  <a:srgbClr val="00B0F0"/>
                </a:solidFill>
                <a:effectLst/>
                <a:latin typeface="Arial" charset="0"/>
                <a:cs typeface="Arial" charset="0"/>
              </a:rPr>
              <a:t> </a:t>
            </a:r>
            <a:r>
              <a:rPr kumimoji="0" lang="ru-RU" sz="1600" b="0" i="0" u="none" strike="noStrike" cap="none" normalizeH="0" baseline="0" dirty="0" err="1" smtClean="0">
                <a:ln>
                  <a:noFill/>
                </a:ln>
                <a:solidFill>
                  <a:srgbClr val="00B0F0"/>
                </a:solidFill>
                <a:effectLst/>
                <a:latin typeface="Arial" charset="0"/>
                <a:cs typeface="Arial" charset="0"/>
              </a:rPr>
              <a:t>режисер</a:t>
            </a:r>
            <a:r>
              <a:rPr kumimoji="0" lang="ru-RU" sz="1600" b="0" i="0" u="none" strike="noStrike" cap="none" normalizeH="0" baseline="0" dirty="0" smtClean="0">
                <a:ln>
                  <a:noFill/>
                </a:ln>
                <a:solidFill>
                  <a:srgbClr val="00B0F0"/>
                </a:solidFill>
                <a:effectLst/>
                <a:latin typeface="Arial" charset="0"/>
                <a:cs typeface="Arial" charset="0"/>
              </a:rPr>
              <a:t>, </a:t>
            </a:r>
            <a:r>
              <a:rPr kumimoji="0" lang="ru-RU" sz="1600" b="0" i="0" u="none" strike="noStrike" cap="none" normalizeH="0" baseline="0" dirty="0" err="1" smtClean="0">
                <a:ln>
                  <a:noFill/>
                </a:ln>
                <a:solidFill>
                  <a:srgbClr val="00B0F0"/>
                </a:solidFill>
                <a:effectLst/>
                <a:latin typeface="Arial" charset="0"/>
                <a:cs typeface="Arial" charset="0"/>
              </a:rPr>
              <a:t>актор</a:t>
            </a:r>
            <a:r>
              <a:rPr kumimoji="0" lang="ru-RU" sz="1600" b="0" i="0" u="none" strike="noStrike" cap="none" normalizeH="0" baseline="0" dirty="0" smtClean="0">
                <a:ln>
                  <a:noFill/>
                </a:ln>
                <a:solidFill>
                  <a:srgbClr val="00B0F0"/>
                </a:solidFill>
                <a:effectLst/>
                <a:latin typeface="Arial" charset="0"/>
                <a:cs typeface="Arial" charset="0"/>
              </a:rPr>
              <a:t> театру </a:t>
            </a:r>
            <a:r>
              <a:rPr kumimoji="0" lang="ru-RU" sz="1600" b="0" i="0" u="none" strike="noStrike" cap="none" normalizeH="0" baseline="0" dirty="0" err="1" smtClean="0">
                <a:ln>
                  <a:noFill/>
                </a:ln>
                <a:solidFill>
                  <a:srgbClr val="00B0F0"/>
                </a:solidFill>
                <a:effectLst/>
                <a:latin typeface="Arial" charset="0"/>
                <a:cs typeface="Arial" charset="0"/>
              </a:rPr>
              <a:t>і</a:t>
            </a:r>
            <a:r>
              <a:rPr kumimoji="0" lang="ru-RU" sz="1600" b="0" i="0" u="none" strike="noStrike" cap="none" normalizeH="0" baseline="0" dirty="0" smtClean="0">
                <a:ln>
                  <a:noFill/>
                </a:ln>
                <a:solidFill>
                  <a:srgbClr val="00B0F0"/>
                </a:solidFill>
                <a:effectLst/>
                <a:latin typeface="Arial" charset="0"/>
                <a:cs typeface="Arial" charset="0"/>
              </a:rPr>
              <a:t> </a:t>
            </a:r>
            <a:r>
              <a:rPr kumimoji="0" lang="ru-RU" sz="1600" b="0" i="0" u="none" strike="noStrike" cap="none" normalizeH="0" baseline="0" dirty="0" err="1" smtClean="0">
                <a:ln>
                  <a:noFill/>
                </a:ln>
                <a:solidFill>
                  <a:srgbClr val="00B0F0"/>
                </a:solidFill>
                <a:effectLst/>
                <a:latin typeface="Arial" charset="0"/>
                <a:cs typeface="Arial" charset="0"/>
              </a:rPr>
              <a:t>кіно</a:t>
            </a:r>
            <a:r>
              <a:rPr kumimoji="0" lang="ru-RU" sz="1600" b="0" i="0" u="none" strike="noStrike" cap="none" normalizeH="0" baseline="0" dirty="0" smtClean="0">
                <a:ln>
                  <a:noFill/>
                </a:ln>
                <a:solidFill>
                  <a:srgbClr val="00B0F0"/>
                </a:solidFill>
                <a:effectLst/>
                <a:latin typeface="Arial" charset="0"/>
                <a:cs typeface="Arial" charset="0"/>
              </a:rPr>
              <a:t>. </a:t>
            </a:r>
            <a:r>
              <a:rPr kumimoji="0" lang="ru-RU" sz="1600" b="0" i="0" u="none" strike="noStrike" cap="none" normalizeH="0" baseline="0" dirty="0" err="1" smtClean="0">
                <a:ln>
                  <a:noFill/>
                </a:ln>
                <a:solidFill>
                  <a:srgbClr val="00B0F0"/>
                </a:solidFill>
                <a:effectLst/>
                <a:latin typeface="Arial" charset="0"/>
                <a:cs typeface="Arial" charset="0"/>
              </a:rPr>
              <a:t>Народний</a:t>
            </a:r>
            <a:r>
              <a:rPr kumimoji="0" lang="ru-RU" sz="1600" b="0" i="0" u="none" strike="noStrike" cap="none" normalizeH="0" baseline="0" dirty="0" smtClean="0">
                <a:ln>
                  <a:noFill/>
                </a:ln>
                <a:solidFill>
                  <a:srgbClr val="00B0F0"/>
                </a:solidFill>
                <a:effectLst/>
                <a:latin typeface="Arial" charset="0"/>
                <a:cs typeface="Arial" charset="0"/>
              </a:rPr>
              <a:t> артист УРСР, </a:t>
            </a:r>
            <a:r>
              <a:rPr kumimoji="0" lang="ru-RU" sz="1600" b="0" i="0" u="none" strike="noStrike" cap="none" normalizeH="0" baseline="0" dirty="0" err="1" smtClean="0">
                <a:ln>
                  <a:noFill/>
                </a:ln>
                <a:solidFill>
                  <a:srgbClr val="00B0F0"/>
                </a:solidFill>
                <a:effectLst/>
                <a:latin typeface="Arial" charset="0"/>
                <a:cs typeface="Arial" charset="0"/>
              </a:rPr>
              <a:t>Народний</a:t>
            </a:r>
            <a:r>
              <a:rPr kumimoji="0" lang="ru-RU" sz="1600" b="0" i="0" u="none" strike="noStrike" cap="none" normalizeH="0" baseline="0" dirty="0" smtClean="0">
                <a:ln>
                  <a:noFill/>
                </a:ln>
                <a:solidFill>
                  <a:srgbClr val="00B0F0"/>
                </a:solidFill>
                <a:effectLst/>
                <a:latin typeface="Arial" charset="0"/>
                <a:cs typeface="Arial" charset="0"/>
              </a:rPr>
              <a:t> артист СРСР (</a:t>
            </a:r>
            <a:r>
              <a:rPr kumimoji="0" lang="ru-RU" sz="1600" b="0" i="0" u="sng" strike="noStrike" cap="none" normalizeH="0" baseline="0" dirty="0" smtClean="0">
                <a:ln>
                  <a:noFill/>
                </a:ln>
                <a:solidFill>
                  <a:srgbClr val="00B0F0"/>
                </a:solidFill>
                <a:effectLst/>
                <a:latin typeface="Arial" charset="0"/>
                <a:cs typeface="Arial" charset="0"/>
              </a:rPr>
              <a:t>1940</a:t>
            </a:r>
            <a:r>
              <a:rPr kumimoji="0" lang="ru-RU" sz="1600" b="0" i="0" u="none" strike="noStrike" cap="none" normalizeH="0" baseline="0" dirty="0" smtClean="0">
                <a:ln>
                  <a:noFill/>
                </a:ln>
                <a:solidFill>
                  <a:srgbClr val="00B0F0"/>
                </a:solidFill>
                <a:effectLst/>
                <a:latin typeface="Arial" charset="0"/>
                <a:cs typeface="Arial" charset="0"/>
              </a:rPr>
              <a:t>). </a:t>
            </a:r>
          </a:p>
        </p:txBody>
      </p:sp>
      <p:pic>
        <p:nvPicPr>
          <p:cNvPr id="18439" name="Picture 7" descr="http://upload.wikimedia.org/wikipedia/uk/thumb/f/fd/%D0%A3%D0%B6%D0%B2%D1%96%D0%B9_2.jpg/250px-%D0%A3%D0%B6%D0%B2%D1%96%D0%B9_2.jpg"/>
          <p:cNvPicPr>
            <a:picLocks noChangeAspect="1" noChangeArrowheads="1"/>
          </p:cNvPicPr>
          <p:nvPr/>
        </p:nvPicPr>
        <p:blipFill>
          <a:blip r:embed="rId5"/>
          <a:srcRect/>
          <a:stretch>
            <a:fillRect/>
          </a:stretch>
        </p:blipFill>
        <p:spPr bwMode="auto">
          <a:xfrm>
            <a:off x="5907005" y="4786322"/>
            <a:ext cx="3236995" cy="207167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142852"/>
            <a:ext cx="5500694" cy="6072230"/>
          </a:xfrm>
        </p:spPr>
        <p:txBody>
          <a:bodyPr>
            <a:normAutofit fontScale="40000" lnSpcReduction="20000"/>
          </a:bodyPr>
          <a:lstStyle/>
          <a:p>
            <a:r>
              <a:rPr lang="ru-RU" sz="4000" dirty="0" smtClean="0">
                <a:solidFill>
                  <a:schemeClr val="accent6">
                    <a:lumMod val="50000"/>
                  </a:schemeClr>
                </a:solidFill>
              </a:rPr>
              <a:t>Над </a:t>
            </a:r>
            <a:r>
              <a:rPr lang="ru-RU" sz="4000" dirty="0" err="1" smtClean="0">
                <a:solidFill>
                  <a:schemeClr val="accent6">
                    <a:lumMod val="50000"/>
                  </a:schemeClr>
                </a:solidFill>
              </a:rPr>
              <a:t>поетами</a:t>
            </a:r>
            <a:r>
              <a:rPr lang="ru-RU" sz="4000" dirty="0" smtClean="0">
                <a:solidFill>
                  <a:schemeClr val="accent6">
                    <a:lumMod val="50000"/>
                  </a:schemeClr>
                </a:solidFill>
              </a:rPr>
              <a:t>, </a:t>
            </a:r>
            <a:r>
              <a:rPr lang="ru-RU" sz="4000" dirty="0" err="1" smtClean="0">
                <a:solidFill>
                  <a:schemeClr val="accent6">
                    <a:lumMod val="50000"/>
                  </a:schemeClr>
                </a:solidFill>
              </a:rPr>
              <a:t>прозаїками</a:t>
            </a:r>
            <a:r>
              <a:rPr lang="ru-RU" sz="4000" dirty="0" smtClean="0">
                <a:solidFill>
                  <a:schemeClr val="accent6">
                    <a:lumMod val="50000"/>
                  </a:schemeClr>
                </a:solidFill>
              </a:rPr>
              <a:t>, художниками, </a:t>
            </a:r>
            <a:r>
              <a:rPr lang="ru-RU" sz="4000" dirty="0" err="1" smtClean="0">
                <a:solidFill>
                  <a:schemeClr val="accent6">
                    <a:lumMod val="50000"/>
                  </a:schemeClr>
                </a:solidFill>
              </a:rPr>
              <a:t>музикантами</a:t>
            </a:r>
            <a:r>
              <a:rPr lang="ru-RU" sz="4000" dirty="0" smtClean="0">
                <a:solidFill>
                  <a:schemeClr val="accent6">
                    <a:lumMod val="50000"/>
                  </a:schemeClr>
                </a:solidFill>
              </a:rPr>
              <a:t>, </a:t>
            </a:r>
            <a:r>
              <a:rPr lang="ru-RU" sz="4000" dirty="0" err="1" smtClean="0">
                <a:solidFill>
                  <a:schemeClr val="accent6">
                    <a:lumMod val="50000"/>
                  </a:schemeClr>
                </a:solidFill>
              </a:rPr>
              <a:t>літературознавцями</a:t>
            </a:r>
            <a:r>
              <a:rPr lang="ru-RU" sz="4000" dirty="0" smtClean="0">
                <a:solidFill>
                  <a:schemeClr val="accent6">
                    <a:lumMod val="50000"/>
                  </a:schemeClr>
                </a:solidFill>
              </a:rPr>
              <a:t> </a:t>
            </a:r>
            <a:r>
              <a:rPr lang="ru-RU" sz="4000" dirty="0" err="1" smtClean="0">
                <a:solidFill>
                  <a:schemeClr val="accent6">
                    <a:lumMod val="50000"/>
                  </a:schemeClr>
                </a:solidFill>
              </a:rPr>
              <a:t>постійно</a:t>
            </a:r>
            <a:r>
              <a:rPr lang="ru-RU" sz="4000" dirty="0" smtClean="0">
                <a:solidFill>
                  <a:schemeClr val="accent6">
                    <a:lumMod val="50000"/>
                  </a:schemeClr>
                </a:solidFill>
              </a:rPr>
              <a:t> нависала </a:t>
            </a:r>
            <a:r>
              <a:rPr lang="ru-RU" sz="4000" dirty="0" err="1" smtClean="0">
                <a:solidFill>
                  <a:schemeClr val="accent6">
                    <a:lumMod val="50000"/>
                  </a:schemeClr>
                </a:solidFill>
              </a:rPr>
              <a:t>загроза</a:t>
            </a:r>
            <a:r>
              <a:rPr lang="ru-RU" sz="4000" dirty="0" smtClean="0">
                <a:solidFill>
                  <a:schemeClr val="accent6">
                    <a:lumMod val="50000"/>
                  </a:schemeClr>
                </a:solidFill>
              </a:rPr>
              <a:t> бути </a:t>
            </a:r>
            <a:r>
              <a:rPr lang="ru-RU" sz="4000" dirty="0" err="1" smtClean="0">
                <a:solidFill>
                  <a:schemeClr val="accent6">
                    <a:lumMod val="50000"/>
                  </a:schemeClr>
                </a:solidFill>
              </a:rPr>
              <a:t>безпідставно</a:t>
            </a:r>
            <a:r>
              <a:rPr lang="ru-RU" sz="4000" dirty="0" smtClean="0">
                <a:solidFill>
                  <a:schemeClr val="accent6">
                    <a:lumMod val="50000"/>
                  </a:schemeClr>
                </a:solidFill>
              </a:rPr>
              <a:t> </a:t>
            </a:r>
            <a:r>
              <a:rPr lang="ru-RU" sz="4000" dirty="0" err="1" smtClean="0">
                <a:solidFill>
                  <a:schemeClr val="accent6">
                    <a:lumMod val="50000"/>
                  </a:schemeClr>
                </a:solidFill>
              </a:rPr>
              <a:t>звинуваченими</a:t>
            </a:r>
            <a:r>
              <a:rPr lang="ru-RU" sz="4000" dirty="0" smtClean="0">
                <a:solidFill>
                  <a:schemeClr val="accent6">
                    <a:lumMod val="50000"/>
                  </a:schemeClr>
                </a:solidFill>
              </a:rPr>
              <a:t> в некритичному </a:t>
            </a:r>
            <a:r>
              <a:rPr lang="ru-RU" sz="4000" dirty="0" err="1" smtClean="0">
                <a:solidFill>
                  <a:schemeClr val="accent6">
                    <a:lumMod val="50000"/>
                  </a:schemeClr>
                </a:solidFill>
              </a:rPr>
              <a:t>підході</a:t>
            </a:r>
            <a:r>
              <a:rPr lang="ru-RU" sz="4000" dirty="0" smtClean="0">
                <a:solidFill>
                  <a:schemeClr val="accent6">
                    <a:lumMod val="50000"/>
                  </a:schemeClr>
                </a:solidFill>
              </a:rPr>
              <a:t> до «</a:t>
            </a:r>
            <a:r>
              <a:rPr lang="ru-RU" sz="4000" dirty="0" err="1" smtClean="0">
                <a:solidFill>
                  <a:schemeClr val="accent6">
                    <a:lumMod val="50000"/>
                  </a:schemeClr>
                </a:solidFill>
              </a:rPr>
              <a:t>реакційної</a:t>
            </a:r>
            <a:r>
              <a:rPr lang="ru-RU" sz="4000" dirty="0" smtClean="0">
                <a:solidFill>
                  <a:schemeClr val="accent6">
                    <a:lumMod val="50000"/>
                  </a:schemeClr>
                </a:solidFill>
              </a:rPr>
              <a:t> </a:t>
            </a:r>
            <a:r>
              <a:rPr lang="ru-RU" sz="4000" dirty="0" err="1" smtClean="0">
                <a:solidFill>
                  <a:schemeClr val="accent6">
                    <a:lumMod val="50000"/>
                  </a:schemeClr>
                </a:solidFill>
              </a:rPr>
              <a:t>буржуазної</a:t>
            </a:r>
            <a:r>
              <a:rPr lang="ru-RU" sz="4000" dirty="0" smtClean="0">
                <a:solidFill>
                  <a:schemeClr val="accent6">
                    <a:lumMod val="50000"/>
                  </a:schemeClr>
                </a:solidFill>
              </a:rPr>
              <a:t> </a:t>
            </a:r>
            <a:r>
              <a:rPr lang="ru-RU" sz="4000" dirty="0" err="1" smtClean="0">
                <a:solidFill>
                  <a:schemeClr val="accent6">
                    <a:lumMod val="50000"/>
                  </a:schemeClr>
                </a:solidFill>
              </a:rPr>
              <a:t>культури</a:t>
            </a:r>
            <a:r>
              <a:rPr lang="ru-RU" sz="4000" dirty="0" smtClean="0">
                <a:solidFill>
                  <a:schemeClr val="accent6">
                    <a:lumMod val="50000"/>
                  </a:schemeClr>
                </a:solidFill>
              </a:rPr>
              <a:t>». В </a:t>
            </a:r>
            <a:r>
              <a:rPr lang="ru-RU" sz="4000" dirty="0" smtClean="0">
                <a:solidFill>
                  <a:schemeClr val="accent6">
                    <a:lumMod val="50000"/>
                  </a:schemeClr>
                </a:solidFill>
              </a:rPr>
              <a:t>колах </a:t>
            </a:r>
            <a:r>
              <a:rPr lang="ru-RU" sz="4000" dirty="0" err="1" smtClean="0">
                <a:solidFill>
                  <a:schemeClr val="accent6">
                    <a:lumMod val="50000"/>
                  </a:schemeClr>
                </a:solidFill>
              </a:rPr>
              <a:t>творчої</a:t>
            </a:r>
            <a:r>
              <a:rPr lang="ru-RU" sz="4000" dirty="0" smtClean="0">
                <a:solidFill>
                  <a:schemeClr val="accent6">
                    <a:lumMod val="50000"/>
                  </a:schemeClr>
                </a:solidFill>
              </a:rPr>
              <a:t> </a:t>
            </a:r>
            <a:r>
              <a:rPr lang="ru-RU" sz="4000" dirty="0" err="1" smtClean="0">
                <a:solidFill>
                  <a:schemeClr val="accent6">
                    <a:lumMod val="50000"/>
                  </a:schemeClr>
                </a:solidFill>
              </a:rPr>
              <a:t>інтелігенції</a:t>
            </a:r>
            <a:r>
              <a:rPr lang="ru-RU" sz="4000" dirty="0" smtClean="0">
                <a:solidFill>
                  <a:schemeClr val="accent6">
                    <a:lumMod val="50000"/>
                  </a:schemeClr>
                </a:solidFill>
              </a:rPr>
              <a:t> </a:t>
            </a:r>
            <a:r>
              <a:rPr lang="ru-RU" sz="4000" dirty="0" err="1" smtClean="0">
                <a:solidFill>
                  <a:schemeClr val="accent6">
                    <a:lumMod val="50000"/>
                  </a:schemeClr>
                </a:solidFill>
              </a:rPr>
              <a:t>знову</a:t>
            </a:r>
            <a:r>
              <a:rPr lang="ru-RU" sz="4000" dirty="0" smtClean="0">
                <a:solidFill>
                  <a:schemeClr val="accent6">
                    <a:lumMod val="50000"/>
                  </a:schemeClr>
                </a:solidFill>
              </a:rPr>
              <a:t> стало </a:t>
            </a:r>
            <a:r>
              <a:rPr lang="ru-RU" sz="4000" dirty="0" err="1" smtClean="0">
                <a:solidFill>
                  <a:schemeClr val="accent6">
                    <a:lumMod val="50000"/>
                  </a:schemeClr>
                </a:solidFill>
              </a:rPr>
              <a:t>наростати</a:t>
            </a:r>
            <a:r>
              <a:rPr lang="ru-RU" sz="4000" dirty="0" smtClean="0">
                <a:solidFill>
                  <a:schemeClr val="accent6">
                    <a:lumMod val="50000"/>
                  </a:schemeClr>
                </a:solidFill>
              </a:rPr>
              <a:t> </a:t>
            </a:r>
            <a:r>
              <a:rPr lang="ru-RU" sz="4000" dirty="0" err="1" smtClean="0">
                <a:solidFill>
                  <a:schemeClr val="accent6">
                    <a:lumMod val="50000"/>
                  </a:schemeClr>
                </a:solidFill>
              </a:rPr>
              <a:t>взаємне</a:t>
            </a:r>
            <a:r>
              <a:rPr lang="ru-RU" sz="4000" dirty="0" smtClean="0">
                <a:solidFill>
                  <a:schemeClr val="accent6">
                    <a:lumMod val="50000"/>
                  </a:schemeClr>
                </a:solidFill>
              </a:rPr>
              <a:t> </a:t>
            </a:r>
            <a:r>
              <a:rPr lang="ru-RU" sz="4000" dirty="0" err="1" smtClean="0">
                <a:solidFill>
                  <a:schemeClr val="accent6">
                    <a:lumMod val="50000"/>
                  </a:schemeClr>
                </a:solidFill>
              </a:rPr>
              <a:t>недовір'я</a:t>
            </a:r>
            <a:r>
              <a:rPr lang="ru-RU" sz="4000" dirty="0" smtClean="0">
                <a:solidFill>
                  <a:schemeClr val="accent6">
                    <a:lumMod val="50000"/>
                  </a:schemeClr>
                </a:solidFill>
              </a:rPr>
              <a:t>, </a:t>
            </a:r>
            <a:r>
              <a:rPr lang="ru-RU" sz="4000" dirty="0" err="1" smtClean="0">
                <a:solidFill>
                  <a:schemeClr val="accent6">
                    <a:lumMod val="50000"/>
                  </a:schemeClr>
                </a:solidFill>
              </a:rPr>
              <a:t>підозрілість</a:t>
            </a:r>
            <a:r>
              <a:rPr lang="ru-RU" sz="4000" dirty="0" smtClean="0">
                <a:solidFill>
                  <a:schemeClr val="accent6">
                    <a:lumMod val="50000"/>
                  </a:schemeClr>
                </a:solidFill>
              </a:rPr>
              <a:t>, </a:t>
            </a:r>
            <a:r>
              <a:rPr lang="ru-RU" sz="4000" dirty="0" err="1" smtClean="0">
                <a:solidFill>
                  <a:schemeClr val="accent6">
                    <a:lumMod val="50000"/>
                  </a:schemeClr>
                </a:solidFill>
              </a:rPr>
              <a:t>утверджувалося</a:t>
            </a:r>
            <a:r>
              <a:rPr lang="ru-RU" sz="4000" dirty="0" smtClean="0">
                <a:solidFill>
                  <a:schemeClr val="accent6">
                    <a:lumMod val="50000"/>
                  </a:schemeClr>
                </a:solidFill>
              </a:rPr>
              <a:t> </a:t>
            </a:r>
            <a:r>
              <a:rPr lang="ru-RU" sz="4000" dirty="0" err="1" smtClean="0">
                <a:solidFill>
                  <a:schemeClr val="accent6">
                    <a:lumMod val="50000"/>
                  </a:schemeClr>
                </a:solidFill>
              </a:rPr>
              <a:t>донощицтво</a:t>
            </a:r>
            <a:r>
              <a:rPr lang="ru-RU" sz="4000" dirty="0" smtClean="0">
                <a:solidFill>
                  <a:schemeClr val="accent6">
                    <a:lumMod val="50000"/>
                  </a:schemeClr>
                </a:solidFill>
              </a:rPr>
              <a:t>, </a:t>
            </a:r>
            <a:r>
              <a:rPr lang="ru-RU" sz="4000" dirty="0" err="1" smtClean="0">
                <a:solidFill>
                  <a:schemeClr val="accent6">
                    <a:lumMod val="50000"/>
                  </a:schemeClr>
                </a:solidFill>
              </a:rPr>
              <a:t>підтримуване</a:t>
            </a:r>
            <a:r>
              <a:rPr lang="ru-RU" sz="4000" dirty="0" smtClean="0">
                <a:solidFill>
                  <a:schemeClr val="accent6">
                    <a:lumMod val="50000"/>
                  </a:schemeClr>
                </a:solidFill>
              </a:rPr>
              <a:t> </a:t>
            </a:r>
            <a:r>
              <a:rPr lang="ru-RU" sz="4000" dirty="0" err="1" smtClean="0">
                <a:solidFill>
                  <a:schemeClr val="accent6">
                    <a:lumMod val="50000"/>
                  </a:schemeClr>
                </a:solidFill>
              </a:rPr>
              <a:t>і</a:t>
            </a:r>
            <a:r>
              <a:rPr lang="ru-RU" sz="4000" dirty="0" smtClean="0">
                <a:solidFill>
                  <a:schemeClr val="accent6">
                    <a:lumMod val="50000"/>
                  </a:schemeClr>
                </a:solidFill>
              </a:rPr>
              <a:t> </a:t>
            </a:r>
            <a:r>
              <a:rPr lang="ru-RU" sz="4000" dirty="0" err="1" smtClean="0">
                <a:solidFill>
                  <a:schemeClr val="accent6">
                    <a:lumMod val="50000"/>
                  </a:schemeClr>
                </a:solidFill>
              </a:rPr>
              <a:t>навіть</a:t>
            </a:r>
            <a:r>
              <a:rPr lang="ru-RU" sz="4000" dirty="0" smtClean="0">
                <a:solidFill>
                  <a:schemeClr val="accent6">
                    <a:lumMod val="50000"/>
                  </a:schemeClr>
                </a:solidFill>
              </a:rPr>
              <a:t> </a:t>
            </a:r>
            <a:r>
              <a:rPr lang="ru-RU" sz="4000" dirty="0" err="1" smtClean="0">
                <a:solidFill>
                  <a:schemeClr val="accent6">
                    <a:lumMod val="50000"/>
                  </a:schemeClr>
                </a:solidFill>
              </a:rPr>
              <a:t>заохочуване</a:t>
            </a:r>
            <a:r>
              <a:rPr lang="ru-RU" sz="4000" dirty="0" smtClean="0">
                <a:solidFill>
                  <a:schemeClr val="accent6">
                    <a:lumMod val="50000"/>
                  </a:schemeClr>
                </a:solidFill>
              </a:rPr>
              <a:t> режимом.</a:t>
            </a:r>
          </a:p>
          <a:p>
            <a:r>
              <a:rPr lang="uk-UA" sz="4000" b="1" dirty="0" smtClean="0">
                <a:solidFill>
                  <a:schemeClr val="accent6">
                    <a:lumMod val="50000"/>
                  </a:schemeClr>
                </a:solidFill>
              </a:rPr>
              <a:t>«</a:t>
            </a:r>
            <a:r>
              <a:rPr lang="uk-UA" sz="4000" b="1" dirty="0" err="1" smtClean="0">
                <a:solidFill>
                  <a:schemeClr val="accent6">
                    <a:lumMod val="50000"/>
                  </a:schemeClr>
                </a:solidFill>
              </a:rPr>
              <a:t>Ждановщина</a:t>
            </a:r>
            <a:r>
              <a:rPr lang="uk-UA" sz="4000" b="1" dirty="0" smtClean="0">
                <a:solidFill>
                  <a:schemeClr val="accent6">
                    <a:lumMod val="50000"/>
                  </a:schemeClr>
                </a:solidFill>
              </a:rPr>
              <a:t>».</a:t>
            </a:r>
            <a:r>
              <a:rPr lang="uk-UA" sz="4000" dirty="0" smtClean="0">
                <a:solidFill>
                  <a:schemeClr val="accent6">
                    <a:lumMod val="50000"/>
                  </a:schemeClr>
                </a:solidFill>
              </a:rPr>
              <a:t> Ініціаторами повоєнної ідеологічної «проробки» художньої інтелігенції у серпні 1946 р. виступили Сталін та головний ВКП(б) А.</a:t>
            </a:r>
            <a:r>
              <a:rPr lang="ru-RU" sz="4000" u="sng" dirty="0" smtClean="0">
                <a:solidFill>
                  <a:schemeClr val="accent6">
                    <a:lumMod val="50000"/>
                  </a:schemeClr>
                </a:solidFill>
              </a:rPr>
              <a:t>Жд</a:t>
            </a:r>
            <a:r>
              <a:rPr lang="ru-RU" sz="4000" dirty="0" smtClean="0">
                <a:solidFill>
                  <a:schemeClr val="accent6">
                    <a:lumMod val="50000"/>
                  </a:schemeClr>
                </a:solidFill>
              </a:rPr>
              <a:t>анов,. </a:t>
            </a:r>
            <a:r>
              <a:rPr lang="ru-RU" sz="4000" dirty="0" err="1" smtClean="0">
                <a:solidFill>
                  <a:schemeClr val="accent6">
                    <a:lumMod val="50000"/>
                  </a:schemeClr>
                </a:solidFill>
              </a:rPr>
              <a:t>Цього</a:t>
            </a:r>
            <a:r>
              <a:rPr lang="ru-RU" sz="4000" dirty="0" smtClean="0">
                <a:solidFill>
                  <a:schemeClr val="accent6">
                    <a:lumMod val="50000"/>
                  </a:schemeClr>
                </a:solidFill>
              </a:rPr>
              <a:t> року на </a:t>
            </a:r>
            <a:r>
              <a:rPr lang="ru-RU" sz="4000" dirty="0" err="1" smtClean="0">
                <a:solidFill>
                  <a:schemeClr val="accent6">
                    <a:lumMod val="50000"/>
                  </a:schemeClr>
                </a:solidFill>
              </a:rPr>
              <a:t>інтелігенцію</a:t>
            </a:r>
            <a:r>
              <a:rPr lang="ru-RU" sz="4000" dirty="0" smtClean="0">
                <a:solidFill>
                  <a:schemeClr val="accent6">
                    <a:lumMod val="50000"/>
                  </a:schemeClr>
                </a:solidFill>
              </a:rPr>
              <a:t> </a:t>
            </a:r>
            <a:r>
              <a:rPr lang="ru-RU" sz="4000" dirty="0" err="1" smtClean="0">
                <a:solidFill>
                  <a:schemeClr val="accent6">
                    <a:lumMod val="50000"/>
                  </a:schemeClr>
                </a:solidFill>
              </a:rPr>
              <a:t>раптом</a:t>
            </a:r>
            <a:r>
              <a:rPr lang="ru-RU" sz="4000" dirty="0" smtClean="0">
                <a:solidFill>
                  <a:schemeClr val="accent6">
                    <a:lumMod val="50000"/>
                  </a:schemeClr>
                </a:solidFill>
              </a:rPr>
              <a:t> </a:t>
            </a:r>
            <a:r>
              <a:rPr lang="ru-RU" sz="4000" dirty="0" err="1" smtClean="0">
                <a:solidFill>
                  <a:schemeClr val="accent6">
                    <a:lumMod val="50000"/>
                  </a:schemeClr>
                </a:solidFill>
              </a:rPr>
              <a:t>посипалися</a:t>
            </a:r>
            <a:r>
              <a:rPr lang="ru-RU" sz="4000" dirty="0" smtClean="0">
                <a:solidFill>
                  <a:schemeClr val="accent6">
                    <a:lumMod val="50000"/>
                  </a:schemeClr>
                </a:solidFill>
              </a:rPr>
              <a:t> </a:t>
            </a:r>
            <a:r>
              <a:rPr lang="ru-RU" sz="4000" dirty="0" err="1" smtClean="0">
                <a:solidFill>
                  <a:schemeClr val="accent6">
                    <a:lumMod val="50000"/>
                  </a:schemeClr>
                </a:solidFill>
              </a:rPr>
              <a:t>грізні</a:t>
            </a:r>
            <a:r>
              <a:rPr lang="ru-RU" sz="4000" dirty="0" smtClean="0">
                <a:solidFill>
                  <a:schemeClr val="accent6">
                    <a:lumMod val="50000"/>
                  </a:schemeClr>
                </a:solidFill>
              </a:rPr>
              <a:t> постанови ЦК ВКП(б), у </a:t>
            </a:r>
            <a:r>
              <a:rPr lang="ru-RU" sz="4000" dirty="0" err="1" smtClean="0">
                <a:solidFill>
                  <a:schemeClr val="accent6">
                    <a:lumMod val="50000"/>
                  </a:schemeClr>
                </a:solidFill>
              </a:rPr>
              <a:t>яких</a:t>
            </a:r>
            <a:r>
              <a:rPr lang="ru-RU" sz="4000" dirty="0" smtClean="0">
                <a:solidFill>
                  <a:schemeClr val="accent6">
                    <a:lumMod val="50000"/>
                  </a:schemeClr>
                </a:solidFill>
              </a:rPr>
              <a:t> </a:t>
            </a:r>
            <a:r>
              <a:rPr lang="ru-RU" sz="4000" dirty="0" err="1" smtClean="0">
                <a:solidFill>
                  <a:schemeClr val="accent6">
                    <a:lumMod val="50000"/>
                  </a:schemeClr>
                </a:solidFill>
              </a:rPr>
              <a:t>безапеляційно</a:t>
            </a:r>
            <a:r>
              <a:rPr lang="ru-RU" sz="4000" dirty="0" smtClean="0">
                <a:solidFill>
                  <a:schemeClr val="accent6">
                    <a:lumMod val="50000"/>
                  </a:schemeClr>
                </a:solidFill>
              </a:rPr>
              <a:t> </a:t>
            </a:r>
            <a:r>
              <a:rPr lang="ru-RU" sz="4000" dirty="0" err="1" smtClean="0">
                <a:solidFill>
                  <a:schemeClr val="accent6">
                    <a:lumMod val="50000"/>
                  </a:schemeClr>
                </a:solidFill>
              </a:rPr>
              <a:t>і</a:t>
            </a:r>
            <a:r>
              <a:rPr lang="ru-RU" sz="4000" dirty="0" smtClean="0">
                <a:solidFill>
                  <a:schemeClr val="accent6">
                    <a:lumMod val="50000"/>
                  </a:schemeClr>
                </a:solidFill>
              </a:rPr>
              <a:t> </a:t>
            </a:r>
            <a:r>
              <a:rPr lang="ru-RU" sz="4000" dirty="0" err="1" smtClean="0">
                <a:solidFill>
                  <a:schemeClr val="accent6">
                    <a:lumMod val="50000"/>
                  </a:schemeClr>
                </a:solidFill>
              </a:rPr>
              <a:t>брутально</a:t>
            </a:r>
            <a:r>
              <a:rPr lang="ru-RU" sz="4000" dirty="0" smtClean="0">
                <a:solidFill>
                  <a:schemeClr val="accent6">
                    <a:lumMod val="50000"/>
                  </a:schemeClr>
                </a:solidFill>
              </a:rPr>
              <a:t> </a:t>
            </a:r>
            <a:r>
              <a:rPr lang="ru-RU" sz="4000" dirty="0" err="1" smtClean="0">
                <a:solidFill>
                  <a:schemeClr val="accent6">
                    <a:lumMod val="50000"/>
                  </a:schemeClr>
                </a:solidFill>
              </a:rPr>
              <a:t>шельмувалися</a:t>
            </a:r>
            <a:r>
              <a:rPr lang="ru-RU" sz="4000" dirty="0" smtClean="0">
                <a:solidFill>
                  <a:schemeClr val="accent6">
                    <a:lumMod val="50000"/>
                  </a:schemeClr>
                </a:solidFill>
              </a:rPr>
              <a:t> </a:t>
            </a:r>
            <a:r>
              <a:rPr lang="ru-RU" sz="4000" dirty="0" err="1" smtClean="0">
                <a:solidFill>
                  <a:schemeClr val="accent6">
                    <a:lumMod val="50000"/>
                  </a:schemeClr>
                </a:solidFill>
              </a:rPr>
              <a:t>видатні</a:t>
            </a:r>
            <a:r>
              <a:rPr lang="ru-RU" sz="4000" dirty="0" smtClean="0">
                <a:solidFill>
                  <a:schemeClr val="accent6">
                    <a:lumMod val="50000"/>
                  </a:schemeClr>
                </a:solidFill>
              </a:rPr>
              <a:t> </a:t>
            </a:r>
            <a:r>
              <a:rPr lang="ru-RU" sz="4000" dirty="0" err="1" smtClean="0">
                <a:solidFill>
                  <a:schemeClr val="accent6">
                    <a:lumMod val="50000"/>
                  </a:schemeClr>
                </a:solidFill>
              </a:rPr>
              <a:t>діячі</a:t>
            </a:r>
            <a:r>
              <a:rPr lang="ru-RU" sz="4000" dirty="0" smtClean="0">
                <a:solidFill>
                  <a:schemeClr val="accent6">
                    <a:lumMod val="50000"/>
                  </a:schemeClr>
                </a:solidFill>
              </a:rPr>
              <a:t> </a:t>
            </a:r>
            <a:r>
              <a:rPr lang="ru-RU" sz="4000" dirty="0" err="1" smtClean="0">
                <a:solidFill>
                  <a:schemeClr val="accent6">
                    <a:lumMod val="50000"/>
                  </a:schemeClr>
                </a:solidFill>
              </a:rPr>
              <a:t>різних</a:t>
            </a:r>
            <a:r>
              <a:rPr lang="ru-RU" sz="4000" dirty="0" smtClean="0">
                <a:solidFill>
                  <a:schemeClr val="accent6">
                    <a:lumMod val="50000"/>
                  </a:schemeClr>
                </a:solidFill>
              </a:rPr>
              <a:t> </a:t>
            </a:r>
            <a:r>
              <a:rPr lang="ru-RU" sz="4000" dirty="0" err="1" smtClean="0">
                <a:solidFill>
                  <a:schemeClr val="accent6">
                    <a:lumMod val="50000"/>
                  </a:schemeClr>
                </a:solidFill>
              </a:rPr>
              <a:t>галузей</a:t>
            </a:r>
            <a:r>
              <a:rPr lang="ru-RU" sz="4000" dirty="0" smtClean="0">
                <a:solidFill>
                  <a:schemeClr val="accent6">
                    <a:lumMod val="50000"/>
                  </a:schemeClr>
                </a:solidFill>
              </a:rPr>
              <a:t> </a:t>
            </a:r>
            <a:r>
              <a:rPr lang="ru-RU" sz="4000" dirty="0" err="1" smtClean="0">
                <a:solidFill>
                  <a:schemeClr val="accent6">
                    <a:lumMod val="50000"/>
                  </a:schemeClr>
                </a:solidFill>
              </a:rPr>
              <a:t>культури</a:t>
            </a:r>
            <a:r>
              <a:rPr lang="ru-RU" sz="4000" dirty="0" smtClean="0">
                <a:solidFill>
                  <a:schemeClr val="accent6">
                    <a:lumMod val="50000"/>
                  </a:schemeClr>
                </a:solidFill>
              </a:rPr>
              <a:t>. </a:t>
            </a:r>
            <a:r>
              <a:rPr lang="ru-RU" sz="4000" dirty="0" err="1" smtClean="0">
                <a:solidFill>
                  <a:schemeClr val="accent6">
                    <a:lumMod val="50000"/>
                  </a:schemeClr>
                </a:solidFill>
              </a:rPr>
              <a:t>Жодна</a:t>
            </a:r>
            <a:r>
              <a:rPr lang="ru-RU" sz="4000" dirty="0" smtClean="0">
                <a:solidFill>
                  <a:schemeClr val="accent6">
                    <a:lumMod val="50000"/>
                  </a:schemeClr>
                </a:solidFill>
              </a:rPr>
              <a:t> </a:t>
            </a:r>
            <a:r>
              <a:rPr lang="ru-RU" sz="4000" dirty="0" smtClean="0">
                <a:solidFill>
                  <a:schemeClr val="accent6">
                    <a:lumMod val="50000"/>
                  </a:schemeClr>
                </a:solidFill>
              </a:rPr>
              <a:t>форма </a:t>
            </a:r>
            <a:r>
              <a:rPr lang="ru-RU" sz="4000" dirty="0" err="1" smtClean="0">
                <a:solidFill>
                  <a:schemeClr val="accent6">
                    <a:lumMod val="50000"/>
                  </a:schemeClr>
                </a:solidFill>
              </a:rPr>
              <a:t>творчої</a:t>
            </a:r>
            <a:r>
              <a:rPr lang="ru-RU" sz="4000" dirty="0" smtClean="0">
                <a:solidFill>
                  <a:schemeClr val="accent6">
                    <a:lumMod val="50000"/>
                  </a:schemeClr>
                </a:solidFill>
              </a:rPr>
              <a:t> </a:t>
            </a:r>
            <a:r>
              <a:rPr lang="ru-RU" sz="4000" dirty="0" err="1" smtClean="0">
                <a:solidFill>
                  <a:schemeClr val="accent6">
                    <a:lumMod val="50000"/>
                  </a:schemeClr>
                </a:solidFill>
              </a:rPr>
              <a:t>діяльності</a:t>
            </a:r>
            <a:r>
              <a:rPr lang="ru-RU" sz="4000" dirty="0" smtClean="0">
                <a:solidFill>
                  <a:schemeClr val="accent6">
                    <a:lumMod val="50000"/>
                  </a:schemeClr>
                </a:solidFill>
              </a:rPr>
              <a:t> не </a:t>
            </a:r>
            <a:r>
              <a:rPr lang="ru-RU" sz="4000" dirty="0" err="1" smtClean="0">
                <a:solidFill>
                  <a:schemeClr val="accent6">
                    <a:lumMod val="50000"/>
                  </a:schemeClr>
                </a:solidFill>
              </a:rPr>
              <a:t>залишилася</a:t>
            </a:r>
            <a:r>
              <a:rPr lang="ru-RU" sz="4000" dirty="0" smtClean="0">
                <a:solidFill>
                  <a:schemeClr val="accent6">
                    <a:lumMod val="50000"/>
                  </a:schemeClr>
                </a:solidFill>
              </a:rPr>
              <a:t> поза </a:t>
            </a:r>
            <a:r>
              <a:rPr lang="ru-RU" sz="4000" dirty="0" err="1" smtClean="0">
                <a:solidFill>
                  <a:schemeClr val="accent6">
                    <a:lumMod val="50000"/>
                  </a:schemeClr>
                </a:solidFill>
              </a:rPr>
              <a:t>увагою</a:t>
            </a:r>
            <a:r>
              <a:rPr lang="ru-RU" sz="4000" dirty="0" smtClean="0">
                <a:solidFill>
                  <a:schemeClr val="accent6">
                    <a:lumMod val="50000"/>
                  </a:schemeClr>
                </a:solidFill>
              </a:rPr>
              <a:t>: </a:t>
            </a:r>
            <a:r>
              <a:rPr lang="ru-RU" sz="4000" dirty="0" err="1" smtClean="0">
                <a:solidFill>
                  <a:schemeClr val="accent6">
                    <a:lumMod val="50000"/>
                  </a:schemeClr>
                </a:solidFill>
              </a:rPr>
              <a:t>критикувалися</a:t>
            </a:r>
            <a:r>
              <a:rPr lang="ru-RU" sz="4000" dirty="0" smtClean="0">
                <a:solidFill>
                  <a:schemeClr val="accent6">
                    <a:lumMod val="50000"/>
                  </a:schemeClr>
                </a:solidFill>
              </a:rPr>
              <a:t> </a:t>
            </a:r>
            <a:r>
              <a:rPr lang="ru-RU" sz="4000" dirty="0" err="1" smtClean="0">
                <a:solidFill>
                  <a:schemeClr val="accent6">
                    <a:lumMod val="50000"/>
                  </a:schemeClr>
                </a:solidFill>
              </a:rPr>
              <a:t>письменники</a:t>
            </a:r>
            <a:r>
              <a:rPr lang="ru-RU" sz="4000" dirty="0" smtClean="0">
                <a:solidFill>
                  <a:schemeClr val="accent6">
                    <a:lumMod val="50000"/>
                  </a:schemeClr>
                </a:solidFill>
              </a:rPr>
              <a:t>, </a:t>
            </a:r>
            <a:r>
              <a:rPr lang="ru-RU" sz="4000" dirty="0" err="1" smtClean="0">
                <a:solidFill>
                  <a:schemeClr val="accent6">
                    <a:lumMod val="50000"/>
                  </a:schemeClr>
                </a:solidFill>
              </a:rPr>
              <a:t>композитори</a:t>
            </a:r>
            <a:r>
              <a:rPr lang="ru-RU" sz="4000" dirty="0" smtClean="0">
                <a:solidFill>
                  <a:schemeClr val="accent6">
                    <a:lumMod val="50000"/>
                  </a:schemeClr>
                </a:solidFill>
              </a:rPr>
              <a:t>, художники, </a:t>
            </a:r>
            <a:r>
              <a:rPr lang="ru-RU" sz="4000" dirty="0" err="1" smtClean="0">
                <a:solidFill>
                  <a:schemeClr val="accent6">
                    <a:lumMod val="50000"/>
                  </a:schemeClr>
                </a:solidFill>
              </a:rPr>
              <a:t>актори</a:t>
            </a:r>
            <a:r>
              <a:rPr lang="ru-RU" sz="4000" dirty="0" smtClean="0">
                <a:solidFill>
                  <a:schemeClr val="accent6">
                    <a:lumMod val="50000"/>
                  </a:schemeClr>
                </a:solidFill>
              </a:rPr>
              <a:t>, драматурги </a:t>
            </a:r>
            <a:r>
              <a:rPr lang="ru-RU" sz="4000" dirty="0" err="1" smtClean="0">
                <a:solidFill>
                  <a:schemeClr val="accent6">
                    <a:lumMod val="50000"/>
                  </a:schemeClr>
                </a:solidFill>
              </a:rPr>
              <a:t>тощо</a:t>
            </a:r>
            <a:r>
              <a:rPr lang="ru-RU" sz="4000" dirty="0" smtClean="0">
                <a:solidFill>
                  <a:schemeClr val="accent6">
                    <a:lumMod val="50000"/>
                  </a:schemeClr>
                </a:solidFill>
              </a:rPr>
              <a:t>.</a:t>
            </a:r>
          </a:p>
          <a:p>
            <a:r>
              <a:rPr lang="ru-RU" sz="4000" dirty="0" smtClean="0">
                <a:solidFill>
                  <a:schemeClr val="accent6">
                    <a:lumMod val="50000"/>
                  </a:schemeClr>
                </a:solidFill>
              </a:rPr>
              <a:t>З </a:t>
            </a:r>
            <a:r>
              <a:rPr lang="ru-RU" sz="4000" dirty="0" err="1" smtClean="0">
                <a:solidFill>
                  <a:schemeClr val="accent6">
                    <a:lumMod val="50000"/>
                  </a:schemeClr>
                </a:solidFill>
              </a:rPr>
              <a:t>появою</a:t>
            </a:r>
            <a:r>
              <a:rPr lang="ru-RU" sz="4000" dirty="0" smtClean="0">
                <a:solidFill>
                  <a:schemeClr val="accent6">
                    <a:lumMod val="50000"/>
                  </a:schemeClr>
                </a:solidFill>
              </a:rPr>
              <a:t> у </a:t>
            </a:r>
            <a:r>
              <a:rPr lang="ru-RU" sz="4000" dirty="0" err="1" smtClean="0">
                <a:solidFill>
                  <a:schemeClr val="accent6">
                    <a:lumMod val="50000"/>
                  </a:schemeClr>
                </a:solidFill>
              </a:rPr>
              <a:t>березні</a:t>
            </a:r>
            <a:r>
              <a:rPr lang="ru-RU" sz="4000" dirty="0" smtClean="0">
                <a:solidFill>
                  <a:schemeClr val="accent6">
                    <a:lumMod val="50000"/>
                  </a:schemeClr>
                </a:solidFill>
              </a:rPr>
              <a:t> 1947 р. в </a:t>
            </a:r>
            <a:r>
              <a:rPr lang="ru-RU" sz="4000" dirty="0" err="1" smtClean="0">
                <a:solidFill>
                  <a:schemeClr val="accent6">
                    <a:lumMod val="50000"/>
                  </a:schemeClr>
                </a:solidFill>
              </a:rPr>
              <a:t>Україні</a:t>
            </a:r>
            <a:r>
              <a:rPr lang="ru-RU" sz="4000" dirty="0" smtClean="0">
                <a:solidFill>
                  <a:schemeClr val="accent6">
                    <a:lumMod val="50000"/>
                  </a:schemeClr>
                </a:solidFill>
              </a:rPr>
              <a:t> Л. Кагановича, «</a:t>
            </a:r>
            <a:r>
              <a:rPr lang="ru-RU" sz="4000" dirty="0" err="1" smtClean="0">
                <a:solidFill>
                  <a:schemeClr val="accent6">
                    <a:lumMod val="50000"/>
                  </a:schemeClr>
                </a:solidFill>
              </a:rPr>
              <a:t>вірного</a:t>
            </a:r>
            <a:r>
              <a:rPr lang="ru-RU" sz="4000" dirty="0" smtClean="0">
                <a:solidFill>
                  <a:schemeClr val="accent6">
                    <a:lumMod val="50000"/>
                  </a:schemeClr>
                </a:solidFill>
              </a:rPr>
              <a:t> </a:t>
            </a:r>
            <a:r>
              <a:rPr lang="ru-RU" sz="4000" dirty="0" err="1" smtClean="0">
                <a:solidFill>
                  <a:schemeClr val="accent6">
                    <a:lumMod val="50000"/>
                  </a:schemeClr>
                </a:solidFill>
              </a:rPr>
              <a:t>помічника</a:t>
            </a:r>
            <a:r>
              <a:rPr lang="ru-RU" sz="4000" dirty="0" smtClean="0">
                <a:solidFill>
                  <a:schemeClr val="accent6">
                    <a:lumMod val="50000"/>
                  </a:schemeClr>
                </a:solidFill>
              </a:rPr>
              <a:t> </a:t>
            </a:r>
            <a:r>
              <a:rPr lang="ru-RU" sz="4000" dirty="0" err="1" smtClean="0">
                <a:solidFill>
                  <a:schemeClr val="accent6">
                    <a:lumMod val="50000"/>
                  </a:schemeClr>
                </a:solidFill>
              </a:rPr>
              <a:t>Сталіна</a:t>
            </a:r>
            <a:r>
              <a:rPr lang="ru-RU" sz="4000" dirty="0" smtClean="0">
                <a:solidFill>
                  <a:schemeClr val="accent6">
                    <a:lumMod val="50000"/>
                  </a:schemeClr>
                </a:solidFill>
              </a:rPr>
              <a:t>», </a:t>
            </a:r>
            <a:r>
              <a:rPr lang="ru-RU" sz="4000" dirty="0" err="1" smtClean="0">
                <a:solidFill>
                  <a:schemeClr val="accent6">
                    <a:lumMod val="50000"/>
                  </a:schemeClr>
                </a:solidFill>
              </a:rPr>
              <a:t>кампанія</a:t>
            </a:r>
            <a:r>
              <a:rPr lang="ru-RU" sz="4000" dirty="0" smtClean="0">
                <a:solidFill>
                  <a:schemeClr val="accent6">
                    <a:lumMod val="50000"/>
                  </a:schemeClr>
                </a:solidFill>
              </a:rPr>
              <a:t> </a:t>
            </a:r>
            <a:r>
              <a:rPr lang="ru-RU" sz="4000" dirty="0" err="1" smtClean="0">
                <a:solidFill>
                  <a:schemeClr val="accent6">
                    <a:lumMod val="50000"/>
                  </a:schemeClr>
                </a:solidFill>
              </a:rPr>
              <a:t>ідеологічних</a:t>
            </a:r>
            <a:r>
              <a:rPr lang="ru-RU" sz="4000" dirty="0" smtClean="0">
                <a:solidFill>
                  <a:schemeClr val="accent6">
                    <a:lumMod val="50000"/>
                  </a:schemeClr>
                </a:solidFill>
              </a:rPr>
              <a:t> атак на </a:t>
            </a:r>
            <a:r>
              <a:rPr lang="ru-RU" sz="4000" dirty="0" err="1" smtClean="0">
                <a:solidFill>
                  <a:schemeClr val="accent6">
                    <a:lumMod val="50000"/>
                  </a:schemeClr>
                </a:solidFill>
              </a:rPr>
              <a:t>талановитих</a:t>
            </a:r>
            <a:r>
              <a:rPr lang="ru-RU" sz="4000" dirty="0" smtClean="0">
                <a:solidFill>
                  <a:schemeClr val="accent6">
                    <a:lumMod val="50000"/>
                  </a:schemeClr>
                </a:solidFill>
              </a:rPr>
              <a:t> </a:t>
            </a:r>
            <a:r>
              <a:rPr lang="ru-RU" sz="4000" dirty="0" err="1" smtClean="0">
                <a:solidFill>
                  <a:schemeClr val="accent6">
                    <a:lumMod val="50000"/>
                  </a:schemeClr>
                </a:solidFill>
              </a:rPr>
              <a:t>діячів</a:t>
            </a:r>
            <a:r>
              <a:rPr lang="ru-RU" sz="4000" dirty="0" smtClean="0">
                <a:solidFill>
                  <a:schemeClr val="accent6">
                    <a:lumMod val="50000"/>
                  </a:schemeClr>
                </a:solidFill>
              </a:rPr>
              <a:t> </a:t>
            </a:r>
            <a:r>
              <a:rPr lang="ru-RU" sz="4000" dirty="0" err="1" smtClean="0">
                <a:solidFill>
                  <a:schemeClr val="accent6">
                    <a:lumMod val="50000"/>
                  </a:schemeClr>
                </a:solidFill>
              </a:rPr>
              <a:t>української</a:t>
            </a:r>
            <a:r>
              <a:rPr lang="ru-RU" sz="4000" dirty="0" smtClean="0">
                <a:solidFill>
                  <a:schemeClr val="accent6">
                    <a:lumMod val="50000"/>
                  </a:schemeClr>
                </a:solidFill>
              </a:rPr>
              <a:t> </a:t>
            </a:r>
            <a:r>
              <a:rPr lang="ru-RU" sz="4000" dirty="0" err="1" smtClean="0">
                <a:solidFill>
                  <a:schemeClr val="accent6">
                    <a:lumMod val="50000"/>
                  </a:schemeClr>
                </a:solidFill>
              </a:rPr>
              <a:t>культури</a:t>
            </a:r>
            <a:r>
              <a:rPr lang="ru-RU" sz="4000" dirty="0" smtClean="0">
                <a:solidFill>
                  <a:schemeClr val="accent6">
                    <a:lumMod val="50000"/>
                  </a:schemeClr>
                </a:solidFill>
              </a:rPr>
              <a:t> </a:t>
            </a:r>
            <a:r>
              <a:rPr lang="ru-RU" sz="4000" dirty="0" err="1" smtClean="0">
                <a:solidFill>
                  <a:schemeClr val="accent6">
                    <a:lumMod val="50000"/>
                  </a:schemeClr>
                </a:solidFill>
              </a:rPr>
              <a:t>посилилася</a:t>
            </a:r>
            <a:r>
              <a:rPr lang="ru-RU" sz="4000" dirty="0" smtClean="0">
                <a:solidFill>
                  <a:schemeClr val="accent6">
                    <a:lumMod val="50000"/>
                  </a:schemeClr>
                </a:solidFill>
              </a:rPr>
              <a:t>. </a:t>
            </a:r>
            <a:r>
              <a:rPr lang="ru-RU" sz="4000" dirty="0" err="1" smtClean="0">
                <a:solidFill>
                  <a:schemeClr val="accent6">
                    <a:lumMod val="50000"/>
                  </a:schemeClr>
                </a:solidFill>
              </a:rPr>
              <a:t>Під</a:t>
            </a:r>
            <a:r>
              <a:rPr lang="ru-RU" sz="4000" dirty="0" smtClean="0">
                <a:solidFill>
                  <a:schemeClr val="accent6">
                    <a:lumMod val="50000"/>
                  </a:schemeClr>
                </a:solidFill>
              </a:rPr>
              <a:t> час </a:t>
            </a:r>
            <a:r>
              <a:rPr lang="ru-RU" sz="4000" dirty="0" err="1" smtClean="0">
                <a:solidFill>
                  <a:schemeClr val="accent6">
                    <a:lumMod val="50000"/>
                  </a:schemeClr>
                </a:solidFill>
              </a:rPr>
              <a:t>її</a:t>
            </a:r>
            <a:r>
              <a:rPr lang="ru-RU" sz="4000" dirty="0" smtClean="0">
                <a:solidFill>
                  <a:schemeClr val="accent6">
                    <a:lumMod val="50000"/>
                  </a:schemeClr>
                </a:solidFill>
              </a:rPr>
              <a:t> </a:t>
            </a:r>
            <a:r>
              <a:rPr lang="ru-RU" sz="4000" dirty="0" err="1" smtClean="0">
                <a:solidFill>
                  <a:schemeClr val="accent6">
                    <a:lumMod val="50000"/>
                  </a:schemeClr>
                </a:solidFill>
              </a:rPr>
              <a:t>проведення</a:t>
            </a:r>
            <a:r>
              <a:rPr lang="ru-RU" sz="4000" dirty="0" smtClean="0">
                <a:solidFill>
                  <a:schemeClr val="accent6">
                    <a:lumMod val="50000"/>
                  </a:schemeClr>
                </a:solidFill>
              </a:rPr>
              <a:t> «</a:t>
            </a:r>
            <a:r>
              <a:rPr lang="ru-RU" sz="4000" dirty="0" err="1" smtClean="0">
                <a:solidFill>
                  <a:schemeClr val="accent6">
                    <a:lumMod val="50000"/>
                  </a:schemeClr>
                </a:solidFill>
              </a:rPr>
              <a:t>відзначився</a:t>
            </a:r>
            <a:r>
              <a:rPr lang="ru-RU" sz="4000" dirty="0" smtClean="0">
                <a:solidFill>
                  <a:schemeClr val="accent6">
                    <a:lumMod val="50000"/>
                  </a:schemeClr>
                </a:solidFill>
              </a:rPr>
              <a:t>» </a:t>
            </a:r>
            <a:r>
              <a:rPr lang="ru-RU" sz="4000" dirty="0" err="1" smtClean="0">
                <a:solidFill>
                  <a:schemeClr val="accent6">
                    <a:lumMod val="50000"/>
                  </a:schemeClr>
                </a:solidFill>
              </a:rPr>
              <a:t>і</a:t>
            </a:r>
            <a:r>
              <a:rPr lang="ru-RU" sz="4000" dirty="0" smtClean="0">
                <a:solidFill>
                  <a:schemeClr val="accent6">
                    <a:lumMod val="50000"/>
                  </a:schemeClr>
                </a:solidFill>
              </a:rPr>
              <a:t> </a:t>
            </a:r>
            <a:r>
              <a:rPr lang="ru-RU" sz="4000" dirty="0" smtClean="0">
                <a:solidFill>
                  <a:schemeClr val="accent6">
                    <a:lumMod val="50000"/>
                  </a:schemeClr>
                </a:solidFill>
              </a:rPr>
              <a:t>драматург 0</a:t>
            </a:r>
            <a:r>
              <a:rPr lang="ru-RU" sz="4000" dirty="0" smtClean="0">
                <a:solidFill>
                  <a:schemeClr val="accent6">
                    <a:lumMod val="50000"/>
                  </a:schemeClr>
                </a:solidFill>
              </a:rPr>
              <a:t>. </a:t>
            </a:r>
            <a:r>
              <a:rPr lang="ru-RU" sz="4000" dirty="0" err="1" smtClean="0">
                <a:solidFill>
                  <a:schemeClr val="accent6">
                    <a:lumMod val="50000"/>
                  </a:schemeClr>
                </a:solidFill>
              </a:rPr>
              <a:t>Корнійчук</a:t>
            </a:r>
            <a:r>
              <a:rPr lang="ru-RU" sz="4000" dirty="0" smtClean="0">
                <a:solidFill>
                  <a:schemeClr val="accent6">
                    <a:lumMod val="50000"/>
                  </a:schemeClr>
                </a:solidFill>
              </a:rPr>
              <a:t>, </a:t>
            </a:r>
            <a:r>
              <a:rPr lang="ru-RU" sz="4000" dirty="0" err="1" smtClean="0">
                <a:solidFill>
                  <a:schemeClr val="accent6">
                    <a:lumMod val="50000"/>
                  </a:schemeClr>
                </a:solidFill>
              </a:rPr>
              <a:t>який</a:t>
            </a:r>
            <a:r>
              <a:rPr lang="ru-RU" sz="4000" dirty="0" smtClean="0">
                <a:solidFill>
                  <a:schemeClr val="accent6">
                    <a:lumMod val="50000"/>
                  </a:schemeClr>
                </a:solidFill>
              </a:rPr>
              <a:t> закликав до </a:t>
            </a:r>
            <a:r>
              <a:rPr lang="ru-RU" sz="4000" dirty="0" err="1" smtClean="0">
                <a:solidFill>
                  <a:schemeClr val="accent6">
                    <a:lumMod val="50000"/>
                  </a:schemeClr>
                </a:solidFill>
              </a:rPr>
              <a:t>боротьби</a:t>
            </a:r>
            <a:r>
              <a:rPr lang="ru-RU" sz="4000" dirty="0" smtClean="0">
                <a:solidFill>
                  <a:schemeClr val="accent6">
                    <a:lumMod val="50000"/>
                  </a:schemeClr>
                </a:solidFill>
              </a:rPr>
              <a:t> </a:t>
            </a:r>
            <a:r>
              <a:rPr lang="ru-RU" sz="4000" dirty="0" err="1" smtClean="0">
                <a:solidFill>
                  <a:schemeClr val="accent6">
                    <a:lumMod val="50000"/>
                  </a:schemeClr>
                </a:solidFill>
              </a:rPr>
              <a:t>з</a:t>
            </a:r>
            <a:r>
              <a:rPr lang="ru-RU" sz="4000" dirty="0" smtClean="0">
                <a:solidFill>
                  <a:schemeClr val="accent6">
                    <a:lumMod val="50000"/>
                  </a:schemeClr>
                </a:solidFill>
              </a:rPr>
              <a:t> «</a:t>
            </a:r>
            <a:r>
              <a:rPr lang="ru-RU" sz="4000" dirty="0" err="1" smtClean="0">
                <a:solidFill>
                  <a:schemeClr val="accent6">
                    <a:lumMod val="50000"/>
                  </a:schemeClr>
                </a:solidFill>
              </a:rPr>
              <a:t>бацилами</a:t>
            </a:r>
            <a:r>
              <a:rPr lang="ru-RU" sz="4000" dirty="0" smtClean="0">
                <a:solidFill>
                  <a:schemeClr val="accent6">
                    <a:lumMod val="50000"/>
                  </a:schemeClr>
                </a:solidFill>
              </a:rPr>
              <a:t> </a:t>
            </a:r>
            <a:r>
              <a:rPr lang="ru-RU" sz="4000" dirty="0" err="1" smtClean="0">
                <a:solidFill>
                  <a:schemeClr val="accent6">
                    <a:lumMod val="50000"/>
                  </a:schemeClr>
                </a:solidFill>
              </a:rPr>
              <a:t>націоналізму</a:t>
            </a:r>
            <a:r>
              <a:rPr lang="ru-RU" sz="4000" dirty="0" smtClean="0">
                <a:solidFill>
                  <a:schemeClr val="accent6">
                    <a:lumMod val="50000"/>
                  </a:schemeClr>
                </a:solidFill>
              </a:rPr>
              <a:t>», </a:t>
            </a:r>
            <a:r>
              <a:rPr lang="ru-RU" sz="4000" dirty="0" err="1" smtClean="0">
                <a:solidFill>
                  <a:schemeClr val="accent6">
                    <a:lumMod val="50000"/>
                  </a:schemeClr>
                </a:solidFill>
              </a:rPr>
              <a:t>що</a:t>
            </a:r>
            <a:r>
              <a:rPr lang="ru-RU" sz="4000" dirty="0" smtClean="0">
                <a:solidFill>
                  <a:schemeClr val="accent6">
                    <a:lumMod val="50000"/>
                  </a:schemeClr>
                </a:solidFill>
              </a:rPr>
              <a:t> «</a:t>
            </a:r>
            <a:r>
              <a:rPr lang="ru-RU" sz="4000" dirty="0" err="1" smtClean="0">
                <a:solidFill>
                  <a:schemeClr val="accent6">
                    <a:lumMod val="50000"/>
                  </a:schemeClr>
                </a:solidFill>
              </a:rPr>
              <a:t>подекуди</a:t>
            </a:r>
            <a:r>
              <a:rPr lang="ru-RU" sz="4000" dirty="0" smtClean="0">
                <a:solidFill>
                  <a:schemeClr val="accent6">
                    <a:lumMod val="50000"/>
                  </a:schemeClr>
                </a:solidFill>
              </a:rPr>
              <a:t> </a:t>
            </a:r>
            <a:r>
              <a:rPr lang="ru-RU" sz="4000" dirty="0" err="1" smtClean="0">
                <a:solidFill>
                  <a:schemeClr val="accent6">
                    <a:lumMod val="50000"/>
                  </a:schemeClr>
                </a:solidFill>
              </a:rPr>
              <a:t>ще</a:t>
            </a:r>
            <a:r>
              <a:rPr lang="ru-RU" sz="4000" dirty="0" smtClean="0">
                <a:solidFill>
                  <a:schemeClr val="accent6">
                    <a:lumMod val="50000"/>
                  </a:schemeClr>
                </a:solidFill>
              </a:rPr>
              <a:t> </a:t>
            </a:r>
            <a:r>
              <a:rPr lang="ru-RU" sz="4000" dirty="0" err="1" smtClean="0">
                <a:solidFill>
                  <a:schemeClr val="accent6">
                    <a:lumMod val="50000"/>
                  </a:schemeClr>
                </a:solidFill>
              </a:rPr>
              <a:t>живуть</a:t>
            </a:r>
            <a:r>
              <a:rPr lang="ru-RU" sz="4000" dirty="0" smtClean="0">
                <a:solidFill>
                  <a:schemeClr val="accent6">
                    <a:lumMod val="50000"/>
                  </a:schemeClr>
                </a:solidFill>
              </a:rPr>
              <a:t> у </a:t>
            </a:r>
            <a:r>
              <a:rPr lang="ru-RU" sz="4000" dirty="0" err="1" smtClean="0">
                <a:solidFill>
                  <a:schemeClr val="accent6">
                    <a:lumMod val="50000"/>
                  </a:schemeClr>
                </a:solidFill>
              </a:rPr>
              <a:t>середовищі</a:t>
            </a:r>
            <a:r>
              <a:rPr lang="ru-RU" sz="4000" dirty="0" smtClean="0">
                <a:solidFill>
                  <a:schemeClr val="accent6">
                    <a:lumMod val="50000"/>
                  </a:schemeClr>
                </a:solidFill>
              </a:rPr>
              <a:t> </a:t>
            </a:r>
            <a:r>
              <a:rPr lang="ru-RU" sz="4000" dirty="0" err="1" smtClean="0">
                <a:solidFill>
                  <a:schemeClr val="accent6">
                    <a:lumMod val="50000"/>
                  </a:schemeClr>
                </a:solidFill>
              </a:rPr>
              <a:t>деяких</a:t>
            </a:r>
            <a:r>
              <a:rPr lang="ru-RU" sz="4000" dirty="0" smtClean="0">
                <a:solidFill>
                  <a:schemeClr val="accent6">
                    <a:lumMod val="50000"/>
                  </a:schemeClr>
                </a:solidFill>
              </a:rPr>
              <a:t> </a:t>
            </a:r>
            <a:r>
              <a:rPr lang="ru-RU" sz="4000" dirty="0" err="1" smtClean="0">
                <a:solidFill>
                  <a:schemeClr val="accent6">
                    <a:lumMod val="50000"/>
                  </a:schemeClr>
                </a:solidFill>
              </a:rPr>
              <a:t>українських</a:t>
            </a:r>
            <a:r>
              <a:rPr lang="ru-RU" sz="4000" dirty="0" smtClean="0">
                <a:solidFill>
                  <a:schemeClr val="accent6">
                    <a:lumMod val="50000"/>
                  </a:schemeClr>
                </a:solidFill>
              </a:rPr>
              <a:t> </a:t>
            </a:r>
            <a:r>
              <a:rPr lang="ru-RU" sz="4000" dirty="0" err="1" smtClean="0">
                <a:solidFill>
                  <a:schemeClr val="accent6">
                    <a:lumMod val="50000"/>
                  </a:schemeClr>
                </a:solidFill>
              </a:rPr>
              <a:t>літераторів</a:t>
            </a:r>
            <a:r>
              <a:rPr lang="ru-RU" sz="4000" dirty="0" smtClean="0">
                <a:solidFill>
                  <a:schemeClr val="accent6">
                    <a:lumMod val="50000"/>
                  </a:schemeClr>
                </a:solidFill>
              </a:rPr>
              <a:t>».</a:t>
            </a:r>
          </a:p>
          <a:p>
            <a:endParaRPr lang="ru-RU" dirty="0"/>
          </a:p>
        </p:txBody>
      </p:sp>
      <p:pic>
        <p:nvPicPr>
          <p:cNvPr id="19458" name="Picture 2" descr="http://dic.academic.ru/pictures/bse/jpg/0259622446.jpg"/>
          <p:cNvPicPr>
            <a:picLocks noChangeAspect="1" noChangeArrowheads="1"/>
          </p:cNvPicPr>
          <p:nvPr/>
        </p:nvPicPr>
        <p:blipFill>
          <a:blip r:embed="rId2"/>
          <a:srcRect/>
          <a:stretch>
            <a:fillRect/>
          </a:stretch>
        </p:blipFill>
        <p:spPr bwMode="auto">
          <a:xfrm>
            <a:off x="5591763" y="0"/>
            <a:ext cx="3552237" cy="4643446"/>
          </a:xfrm>
          <a:prstGeom prst="rect">
            <a:avLst/>
          </a:prstGeom>
          <a:noFill/>
        </p:spPr>
      </p:pic>
      <p:sp>
        <p:nvSpPr>
          <p:cNvPr id="5" name="Прямоугольник 4"/>
          <p:cNvSpPr/>
          <p:nvPr/>
        </p:nvSpPr>
        <p:spPr>
          <a:xfrm>
            <a:off x="5643570" y="4795897"/>
            <a:ext cx="3500430" cy="2062103"/>
          </a:xfrm>
          <a:prstGeom prst="rect">
            <a:avLst/>
          </a:prstGeom>
        </p:spPr>
        <p:txBody>
          <a:bodyPr wrap="square">
            <a:spAutoFit/>
          </a:bodyPr>
          <a:lstStyle/>
          <a:p>
            <a:r>
              <a:rPr lang="vi-VN" sz="1600" b="1" dirty="0">
                <a:solidFill>
                  <a:srgbClr val="00B050"/>
                </a:solidFill>
              </a:rPr>
              <a:t>Жда́нов Андрі́й Олекса́ндрович</a:t>
            </a:r>
            <a:r>
              <a:rPr lang="vi-VN" sz="1600" dirty="0">
                <a:solidFill>
                  <a:srgbClr val="00B050"/>
                </a:solidFill>
              </a:rPr>
              <a:t>  — радянський державний та партійний діяч. Ініціатор ідеологічної кампанії, спрямованої проти діячів науки та культури, що отримала назву «ждановщина».</a:t>
            </a:r>
            <a:endParaRPr lang="ru-RU" sz="1600"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0"/>
            <a:ext cx="8929718" cy="6572272"/>
          </a:xfrm>
        </p:spPr>
        <p:txBody>
          <a:bodyPr>
            <a:normAutofit/>
          </a:bodyPr>
          <a:lstStyle/>
          <a:p>
            <a:pPr fontAlgn="base">
              <a:buNone/>
            </a:pPr>
            <a:endParaRPr lang="uk-UA" sz="1600" dirty="0" smtClean="0">
              <a:solidFill>
                <a:schemeClr val="accent6">
                  <a:lumMod val="50000"/>
                </a:schemeClr>
              </a:solidFill>
            </a:endParaRPr>
          </a:p>
          <a:p>
            <a:pPr lvl="1" indent="228600" fontAlgn="base"/>
            <a:r>
              <a:rPr lang="uk-UA" sz="1600" dirty="0" smtClean="0">
                <a:solidFill>
                  <a:schemeClr val="accent6">
                    <a:lumMod val="50000"/>
                  </a:schemeClr>
                </a:solidFill>
              </a:rPr>
              <a:t>Суперечливі тенденції проявлялися у післявоєнні роки і в театральному мистецтві. На 1950 p. у республіці працював 81 професійний театр. Результатом ідеологічного тиску на театри стало прийняття в жовтні 1946 р. ЦК </a:t>
            </a:r>
            <a:r>
              <a:rPr lang="uk-UA" sz="1600" dirty="0" err="1" smtClean="0">
                <a:solidFill>
                  <a:schemeClr val="accent6">
                    <a:lumMod val="50000"/>
                  </a:schemeClr>
                </a:solidFill>
              </a:rPr>
              <a:t>КП</a:t>
            </a:r>
            <a:r>
              <a:rPr lang="uk-UA" sz="1600" dirty="0" smtClean="0">
                <a:solidFill>
                  <a:schemeClr val="accent6">
                    <a:lumMod val="50000"/>
                  </a:schemeClr>
                </a:solidFill>
              </a:rPr>
              <a:t>(б) постанови «Про репертуар драматичних театрів і заходи до його поліпшення». Відтепер обов'язковим для театрального репертуару стало переважання вистав на сучасні теми, які оспівували будівництво соціалізму.</a:t>
            </a:r>
          </a:p>
          <a:p>
            <a:pPr lvl="1" indent="228600" fontAlgn="base"/>
            <a:r>
              <a:rPr lang="uk-UA" sz="1600" dirty="0" smtClean="0">
                <a:solidFill>
                  <a:schemeClr val="accent6">
                    <a:lumMod val="50000"/>
                  </a:schemeClr>
                </a:solidFill>
              </a:rPr>
              <a:t>Аналогічні процеси відбувалися і в кіномистецтві. Основу продукції тодішнього кінематографа складали революційно - патріотичні твори. </a:t>
            </a:r>
          </a:p>
          <a:p>
            <a:pPr lvl="1" indent="228600" fontAlgn="base"/>
            <a:r>
              <a:rPr lang="uk-UA" sz="1600" dirty="0" smtClean="0">
                <a:solidFill>
                  <a:schemeClr val="accent6">
                    <a:lumMod val="50000"/>
                  </a:schemeClr>
                </a:solidFill>
              </a:rPr>
              <a:t>Серед них виділялася поставлена у 1948 р. С. Герасимовим картина «Молода гвардія». В умовах жорсткого контролю реалізував свій кіносценарій «Життя в цвіту» видатний український кінорежисер О. Довженко. Фільм вийшов на екрани під новою назвою - «Мічурін». </a:t>
            </a:r>
          </a:p>
          <a:p>
            <a:pPr lvl="1" indent="228600" fontAlgn="base"/>
            <a:r>
              <a:rPr lang="uk-UA" sz="1600" dirty="0" smtClean="0">
                <a:solidFill>
                  <a:schemeClr val="accent6">
                    <a:lumMod val="50000"/>
                  </a:schemeClr>
                </a:solidFill>
              </a:rPr>
              <a:t>На початку 50-х років тривали гострі критичні нападки за «серйозні ідеологічні помилки» на М. Рильського, була рішуче засуджена опера К. Данькевича «Богдан Хмельницький». Як і раніше; в немилість властей міг потрапити кожен митець, будь-хто з майстрів пензля чи слова.</a:t>
            </a:r>
          </a:p>
          <a:p>
            <a:pPr lvl="1" indent="228600" fontAlgn="base"/>
            <a:r>
              <a:rPr lang="uk-UA" sz="1600" dirty="0" smtClean="0">
                <a:solidFill>
                  <a:schemeClr val="accent6">
                    <a:lumMod val="50000"/>
                  </a:schemeClr>
                </a:solidFill>
              </a:rPr>
              <a:t>У задушливій атмосфері тотальної несвободи митці змушені були продукувати відверто апологетичні, </a:t>
            </a:r>
            <a:r>
              <a:rPr lang="uk-UA" sz="1600" dirty="0" err="1" smtClean="0">
                <a:solidFill>
                  <a:schemeClr val="accent6">
                    <a:lumMod val="50000"/>
                  </a:schemeClr>
                </a:solidFill>
              </a:rPr>
              <a:t>славослівні</a:t>
            </a:r>
            <a:r>
              <a:rPr lang="uk-UA" sz="1600" dirty="0" smtClean="0">
                <a:solidFill>
                  <a:schemeClr val="accent6">
                    <a:lumMod val="50000"/>
                  </a:schemeClr>
                </a:solidFill>
              </a:rPr>
              <a:t> твори, далекі від життєвих реалій, які, втім, забезпечували авторам відносно спокійне життя та відповідне матеріальне становище.</a:t>
            </a:r>
          </a:p>
          <a:p>
            <a:pPr fontAlgn="base"/>
            <a:endParaRPr lang="ru-RU" sz="1900" dirty="0" smtClean="0">
              <a:solidFill>
                <a:schemeClr val="accent6">
                  <a:lumMod val="50000"/>
                </a:schemeClr>
              </a:solidFill>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9144000" cy="646331"/>
          </a:xfrm>
          <a:prstGeom prst="rect">
            <a:avLst/>
          </a:prstGeom>
        </p:spPr>
        <p:txBody>
          <a:bodyPr wrap="square">
            <a:spAutoFit/>
          </a:bodyPr>
          <a:lstStyle/>
          <a:p>
            <a:r>
              <a:rPr lang="uk-UA" b="1" dirty="0" smtClean="0">
                <a:solidFill>
                  <a:srgbClr val="00B0F0"/>
                </a:solidFill>
              </a:rPr>
              <a:t>«Молода гвардія"- двосерійний художній фільм, знятий в 1948 році режисером Сергієм Герасимовим.</a:t>
            </a:r>
            <a:endParaRPr lang="uk-UA" b="1" dirty="0">
              <a:solidFill>
                <a:srgbClr val="00B0F0"/>
              </a:solidFill>
            </a:endParaRPr>
          </a:p>
        </p:txBody>
      </p:sp>
      <p:pic>
        <p:nvPicPr>
          <p:cNvPr id="20482" name="Picture 2" descr="Постер фильма"/>
          <p:cNvPicPr>
            <a:picLocks noChangeAspect="1" noChangeArrowheads="1"/>
          </p:cNvPicPr>
          <p:nvPr/>
        </p:nvPicPr>
        <p:blipFill>
          <a:blip r:embed="rId2"/>
          <a:srcRect/>
          <a:stretch>
            <a:fillRect/>
          </a:stretch>
        </p:blipFill>
        <p:spPr bwMode="auto">
          <a:xfrm>
            <a:off x="0" y="857232"/>
            <a:ext cx="4500562" cy="3780473"/>
          </a:xfrm>
          <a:prstGeom prst="rect">
            <a:avLst/>
          </a:prstGeom>
          <a:noFill/>
        </p:spPr>
      </p:pic>
      <p:pic>
        <p:nvPicPr>
          <p:cNvPr id="20488" name="Picture 8" descr="http://versia.ru/illustrations/0000010787-540x450.jpg"/>
          <p:cNvPicPr>
            <a:picLocks noChangeAspect="1" noChangeArrowheads="1"/>
          </p:cNvPicPr>
          <p:nvPr/>
        </p:nvPicPr>
        <p:blipFill>
          <a:blip r:embed="rId3"/>
          <a:srcRect/>
          <a:stretch>
            <a:fillRect/>
          </a:stretch>
        </p:blipFill>
        <p:spPr bwMode="auto">
          <a:xfrm>
            <a:off x="4643438" y="3093589"/>
            <a:ext cx="4500562" cy="376441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descr="data:image/jpeg;base64,/9j/4AAQSkZJRgABAQAAAQABAAD/2wCEAAkGBhQSERQUExQWFRUWGBoaGRgYFxcXFxscGhgXFxwYGBoYHCYfGBokHRcWHy8iIycpLCwsGB4xNTAqNSYrLCkBCQoKDgwOGg8PGiwkHiQsLCwsKSwsLCwsKSwsLCwsLCwsLCwpLCwsLCwsLCwsLCwsLCwsLCksLCwsLCwsLCwsLP/AABEIAMEBBQMBIgACEQEDEQH/xAAbAAABBQEBAAAAAAAAAAAAAAAFAQIDBAYAB//EAEIQAAEDAgMFBQUGAgkFAQAAAAEAAhEDIQQSMQUGQVFhEyJxgZEyobHB0SNCUmJy8CThFBUzU4KSstLxBxZzosLi/8QAGgEAAQUBAAAAAAAAAAAAAAAAAgABAwQFBv/EACoRAAICAQMEAgICAgMAAAAAAAECAAMRBBIhEzFBUQUiMmFxkRQzQoHB/9oADAMBAAIRAxEAPwDZbwbZ7LKxkZzeSJESR8iqOC2riqphjm21Ja0NAvqToEJ3jcf6VUnhAHgGj5yi9HHMo0QzM0ECXXkl/wB7TkZHkpbWWmsEjkyOit9RaVB4EmxWNrMGY4kW1+zaG+Em59FTpbyVXGRVaZ5NbHlZBNq1f6QcpeWstfWL6xx8FWw9KhRpOBf9qXWv93SY+7Ot7rPr1bZ+wE2bPjFC8E5mlqbWrxPanyyj5KFu28Tb7R3o3p+Xx9EI2fiy+nJNwSD1g6+anDjzW4iq6gicxYXrYqfEvf1/ics53TJtlZ+GR9217KVm2sTmI7QwNDlZfT8vX3IaHFOpuKLpD1A6re4RfvDiBMVHW/I3r+T4Jr9vYi/2j7aaCbA6geIVLtDdc5yXTEXUPuWX7bxEkdpU/wAx9Oaa3buJkfaPjifXp4a81UzpC9Lpj1F1D7lqrt/EzAqviDe3p7KgO8eJ7s1XifdymGxKgdUTXPRdJfUXVPuWP+48VE9pUnlA5DmOZI8rKQ7wYiP7R86242FtOpVHOuYboekPUfqt7l9m38R/eu0J05aC7ePVIzebFSPtXj/AzrzbbTiqiRN0l9RdVvcK0t5sTYGo7/LTt/6po3lxUGKj5tbIz/ZoqAcnNel0l9Rus3uEa+8+KaJFVxtplZ/s+SYN6cVP9q8QD92nfS3sdfcqNV6bmRdJfUbqt7hL/unE2HaOmJ9lnWx7ttPeF1HenEkSajhfQtZ/tVAuTWPNtf3wTdJfUfqt7hVu8OJJgVHEmwGVk/6UWwuOqA9+sXui4GUNbz0Ak/zsl2Pum5jS+q6HEWbyGpzHmbWHvT8vRYmu1G07UHHubmgoDDc/J9SQ45zrh7mjxAlUtoYmsBLMS9h5RScPPM2feotoYgU8pPEwAdNfos7tHHEOL2mbyRP76KglreDNQ0I3cSzV3lxTTAxJd4Np/A0wfSV1LerFf3xI/TTj3NQB2ILiSSko4iCQTZamm1Ss22wD+Zm6v49kXfUT/E0Z3oxX97/60/8AamHfLFt0q24jK2D6BCQoq4Wt0k9TB6r+5uNg7x9ux2doD2mCGzFxIMGSOPHgVyzW6hh1W5FqfAH8fNcqraZcy2uobEvbwNaca7MYaS3MRqBABPulV6+zalHaNGHTTqOcx0i0upuLTbg92U+M81PvaIxburWfBEdiYptZrWn+0pAZfzNaQQ39TTEKPVVFqlYeJY0d4rtZT5mJ2zgsmJLGz9oWlgni8wG/5ifcl3k2OKOLFOmXPkTBMmxLSOo7q2W1NgtqYyg/Xs6oMRwzB49Cqu22tbiS9zbkOa13IZi4gjh7SykAJAzibjWsoyBnjtKOztkOZhweIuY4h1z6a+qXKrmD2oSQxoOuvTiu2lgchzNHcPuP0Ku6LUhHNLH+DMr5HSs6i8DB8iVAxO7NRlyVrluzn4/Ku7NNLkrCmjxXU7phppXeKa8lNFGVKSiLVI5RPcUQinBqXLokCdySxGipg1XEnVJCYRzJoXCndMAKeE0aPqNUeROqFNARCKLkstPuRscOeazhIYYYOGbifIEevRZhzloMXva7C4OkcLRzDM4OdU0ESS62pJI6KnqremuPcu6Og2tx4mx2lXDWxz18EBnVAsNvzUqllPENZ33DLUpkZRI9l4JJ142hHdR0K5jVPub9TptPUUXnvMjt/aoc6IsDA9yBvdMnmre1cAf6Q+mZuJb5FU8Hs57szWgue06cx9U64AluMY2DC5zVNisK5h74LT1CgeUIPmTYGMS7h/YCbVanYJ3c8z8UtYrrNOSa1J9ThNUoW5gPck2XRzF/QN/+lyJbo7FGJfWzR3BT1E+12n+1ck1ig4JiVCRmXd86UYvTVjfmqGDqljg5pggyCie/VsS3/wAY+Lvog1Eo6xmsQbTiwzY4TGDExlhtZtwODvA++Cl2/gA94Lm2e2fA6HzWawuJLHBzTBaZBWjo7xsqPb23dHKJaDpYi8dCsnV6LIyg7zV0ev2kbz2mf/qo0zLHkHgYCuYbEOJ7Ks2cwMOGh6HkVocZstr256UEcgZB/T9ELZSNoGh15fzWG9T1NzOhXUpenMztSkWnK4XHv6+aRaXE4ZtQQ4T7iPAqhQ3ZfUcQx7YEXcDN5tbWwJ8l0Ok+QVwEfvOZ1fx7oS6doMCe0BWcXu/XpSSwuH4md4e648wh4etMMG7TKKle4k0Bc9oUbXJXFFiNIzEqJwCc43TCiEUVjVxXHRNlIxpIBzXZRKYCntAQR5MKYStaFzSIXGE0ac5qTswlMJLJ4oQ2TsYVnEukU2e0RqTwY3qfcFpm4BtcGkA0MAylogho5R1+aB7N2m7s2UmMktzGBYHjmcegn0VjZ2PdDaxaGPy3Db2cQbnmGwfMrn9daxsww+onR6ClRVuQ/aWsfsKmzuxTIGga0d0A2EEETcpQFI90mZmb+KY/RY1jbjxNdAQuCYMx+w21KoeXEEDQfVQnBMY7I0GS9vaZdQCHEFwJ9kkR5q9hKRhzjrJAuo6GByPqPnM6oQSTwAHdaANUs4kn6me3nosbRhlgyoMvm2XAdNDCyr6p8zp4rV71tAFOmBYS4+J59bkoFsrBTD3eQ5dVd01ZtOBINTcKE3GXMPQytA1jXxXCnzVmFHVAC6pF2gATi3cuxY+ZpdwWAuxE2tT6f3v0XLNYDeCphi402g5wJmD7MxqfzFcoHrYtkSdHAXEP77tnFDpTb8XIPSp6ovviZxWv3Gj4n5oNRefxN8D8NR8FPWcIIFvLmXadBPdTTQ4qOvXI5W/MB8U+ZFiS4fFPpmabi09DbzGh81qNjbyB/crFocdDEA+PIlYvtifZAP8AiHynonieXvlA9SWDmSpa9fab7F7INyy45fTmrOzMNlYJ1Nz4u+gAHqsxuvth7arab6g7Mg2fwsYDSTa8W0WzYbeN/wB+ULJbSrU+RNZdU11eDHsVXG7LpVT9pTa7rEH1F1eAXZUYJHaAQD3mbxW5dM/2bnM6HvD5FCcVufXbcAP/AEm/oY+a3QTgpVvceZC2nQ+J5Li8K5joe0tPJwLT71XeF69ismU5wC0agiR6LJYvYtBz8/ZtpDkS6PHILD3BSnXKn5CRjQs/4mY7gmhGMbsOs6Cymx7SSAaI/wBQN/M2Q6ts6qz2qVRvixw98K3XcrrmVbKWRsSNjVLlUbKw0BHqEoMopFgyfIuLUkniucUsxYxGkJZ0TahTsNh31J7Njnka5Wl0eicnHeCAT2j6ONdTOZkA38I5H0VjZ2BxNGoTVNF4qCXik8ywuByyI7okxx15BWdlbJIfmrMcwCMoe0tDnHTUXA+MJN6d4WUWOaHE1Hgthpu2WmHG4i5F1z/yNitYFUczpPi63VCSeJbw+MytZLXRa8G0zraxnVOZtJhD7+y4iPCOHK6wLN762dpJaO6GOcG3cObrwXdQAlw+0nPeRTaSTrAIH8lltUR3m2pUze7PbnpOBkBxOhg68CNFapYcN0k9SZPqq+yaLm0mB2sXgQP314q6qzd4oN2hTGSoS3MSCAIkmbADneFlmMy90ggixBBBHSOa3uyMD2tYE3bT73TN90eWvoqW++7zs5xDGktI+0A1BFs0cRGvKFu/FAJkt5mH8sS4Cr4mQKY8SpJTXroJzso1aQPK3NclrMJOq5LELM1W9rf4t2ujfgBbpb4oOw/q9KnylHd6zOKJ/KB6E/yQVmYfi9QR73XUSfgJNZ+Zlhg0/mo8S+DcxrxqdOX/AByVikbR8Y+RKSu0nhNz91pt5lEZGJUpXMzaeb9fPgpm0wOfqT8V1MdIvyA+BU0IgOIJ7y1sXDZ6zRr+4+c+S9EayLLzSlVLT3THgi+B3prMsYqD81j5EfQqpdQ7PuEuU3oqbTNwnZUI2fvPSqQHHs3cnaeTtPWEYmyqlSO8tKwbtIMVgg8RJHUWP8/NVHmrSabh4A14jy4+qJyhu0MRLiyYGQnpNouq9gA58yxWSePEfXxBMFkGwJvxOgVQYLvS5tPWdJJuOarHFsABjTjMefp8VXftMFjnGZdfWLcBZU2uB5MtrQ3gQ7/T2EhjRJ6Cw+QT8Piw6QJDhqDY/wA0Bw+2tGU3NZzm7vcfgrlFxfUb9o1xB1AI8R4KRb93aRvp9veEMZhmkE5Wm17CSNSJ4fVYrfTZtUGkKIoZYNnQyCDPaZQO/M35HhdegtF1kt7Nk3p1ZP2ctygTLdbeAJHkpLidhMbSbeqMzF0d2sQ2o50Al/DtIpjS5tM8gGwNJR/AbvNb/auLpADokBpj2mefOVJisVUoAZWmo3LGkkQZGgmBceB6KDH7xMo0S85sx9imR3yTo0fiHVUBfYCCpmlZSjjDKMQ9sfdbDgP7VvaOB+9pl1BAFr81oNn4RjGdxjWA3hoA8J5mFUw9I9jRa8Q9zWh3QRJHloiVeplYTyC1Q7H8jMMoqn6iU8fs1taL3aTB6xH7hZTGf9JqFQk9o9pJu4HMTw+9/NbXCshjRxi/iblLiamVpP75SgNan7EcyVbXUbQZ5jt7/p5gsPScO3qdvlzNaXMk3/DlFteWiEbKwj6dTsgGucOZygjUEOA4iCttvFsgYgRSqZXDhUAhxn8YBLYvbioKGyzS7NlQDtAy8GR3HZQ4GBNizhxVG4lhkdpp6dwowx5MtsZAHglFMkgDUpxPIEngBqUa2Vs/Ld0ZuMaTyHQfGVXppNh/UV1wrH7lnA4MU2Bvr1PNSdoC4t5C/nwXYzEZGk8eA6qPAYctb3vadd3j/JbA4womSecsYHr7mYVxJ7ItJn2XvAHg2cvuhZnbG4dSmC6ke1b+GIePLR3lB6L0aFE4KdbnTzK7Uo3ieF4uQYMg8QRB8wdEi9l2jsehXg1qTKmWYzNBiYmPQLlY/wAz9SD/ABP3MjveP4kfoHxP0QPtunw69Ua3ycRiR+gIOKStVjKDEr2kbzHtbxvx+8R89bri8n5DNx8ipKVIjT387dPFKKLhy/fknwYORK7iREe8z81NRkjguNE8SfQfJSNdAsES5gkjEb2ae1iUVlzakooEcQrWD2nVpew8gfhN2+h0VUv6JO0QkA946sR2mpwO+AdDarIJsHNuJNhINxfxVanWJzTwAbPHU+7RZ9tSHA6wQfSCjdVuWmRxgk+evv8AgsD5NemRidD8W3UB3SDEVc5yt0Hp/PwUFUuMR3R+J3tHwBVOtjDwJAJ0jhzPOVPQqlwggEfhNjHGBrPgsXOZ0mwqAZYoMbmAPEa5QZ8SNfgjzcW5mXJljkBHu+iyjKBc77IuzySGjQX1M3AjWVrKGArFnZvgzcPEa2N/gfVWaFbBxKOr2jGT/wBQ/QdLQSIJ4IXvHTGRrtIdr0I58NArmysQX0xmEOBgjwUW19qtogDLnc8w1vPxWns6ibfcxg3Tfd6mYp45rnZWHMeMaDxKTBbp062Np1337Jshn3SQe6egFzHOEa2dsB13VA1hcS4tYI1RegynT7rYHmJP1VOnTFHy3aXbtUrrhfMkdRlwdyBjz/4UeLbmyt5m/gLlLhqhM5iNbRpl4X4rP4vf3DtqZWNfVNxmaO5PEZjA4aq65VRzKSKzH6iadQ4xxykN9o2H1+ay+N30qMAd2XcPEOBjxP0RTY+8bK0SIJsD15KPro3GZKdNYo3ESfD7HAzE6wQPMapGbNaC99SeJ9olsGJDZu0HKLc0UUOIrQDaRF+X76IumqjiRGxmOSZW2Q8VKLHtZ2ZeJjiOh6hXg2BAUGAoltMA+PhJmPepqmiNRhYLd5A2nndmOjbN8eJ+XkrKaxgAAGgTk4EYmIVEVMoqg1SMaRQuTkqCFMHvpT/iGn8vwi/vQdlK+vwRzfR8Vm+E38hbpYINTqStur8BMi78zOYybST4j5wpmURF7eAnzFk6m/RWBVTmBmU+y5Od6D6KVtO4E8k5z11K7gOZA96ROFJjqNzATM4nbVQVHENcKLHObIYSHFpI7zo4xpaPeoKu9dQnuCmBHIn1BNivQ6OLp1MzGOa6BcA87fHisTt3daqSMjQQ0GA1rRPnaT0PkuYGrYvyTOwXS19PG0Ruy95S94p1G951mloNzGhb1UG8H9MBk03UqfCC08/bc0nvdBbxSbm4Uiq+tAIpN1M2Li1pda5yszGNStlvHgO3wjxcEDOLEeyDYtN7ibKWzW2ZC54kCaKpSWAgDcKlVe9z6pcWMFg7nr42t6rSbQebZpyuImNbmAD0Gp5yqu7NJtDC02uIDng1Xg6w42HoWhXcTjYaXv7rRo3j4u+ipX2GxuTLVFYr5AgMVDeAZ4kGD6wSnOc0gmA17b2NiNPIp8MeJ7QNBvAa4jnr/JVajYtbyVvS/GtZy5xI9b8slXFYyfcc/EucBJII4gkSOsalXMLtzEUwMtZ/gTmHvQ9OBXQV6aupcAcTlrtVbe+T3/U0eF32rD2mMf4AtJ5aT8FrcNWBe77MhwDczoEXaDAPGJWJwu7lbIKrm5GAhxk97KCCTAnhdbrB1iWhxPtXAvIBvB8FTu2Z+ks07/8AnBO+GNrMogUIzlw1MW8usBYPaO3q9NwpFuRxjM43cZ1LTMR4LUbZ2oHYg0nsfe7XtaXMsbCRoRYnxWT/AOob3k0WNFhLp4zpHw9VhWvvsxOj0yhKxkQ/T2j2QZUdVfTaO7BBaCDZrcl+PieqtYrDNqUiIBBBi3T3LN7pVG16b+2L6jw4SHyWtAILQ2eNpWuygiIty0UFhOcGGAAcgTG4bG1m0oLA5lMxJ1bFoniPJFdlYttstgTpyM/VUNv44U2uYx4e6q6Had2O6bcCQbz5Kjgcbk8c3l+7BPjiWBhgZ7DhKhcxpOsKDaeIDAC+cjbmAXE3sABc3v5Juwse2rRa5htCk2nRlkme6ZMcuPuWtnNeROeK4swfcEUd8hUdlpUKzyDE5QBYwZJNkfpkkSRB5apmHoNAGUADhHrPmp0SZxzBcrn6iNSrkqOBEUTwpSo3JjFIwuTwEqHEKYDfZ38Q0cmD3oVQRTfQ/wASP0D4lCWGFt0/gJjXfmZeotU5ZZRUDAU5dZERBEruTabhmEzA1jXyTarrpKWGc+7RP79APFRWlQp3HEkqDFxtGYYwpaJDWBsmSBl1Os5eNlFtJ7w37Nhe++UTDQYI7x4C6GbU22cNTayJe6w7zTcnS3s6jX3o/sfBCezLiXRmcQ0kuJ5TYdJ4DxXJdFmswvM7I2qiBm/qZPc6k6iKlN7MtXM0uzOLnEQ0ts0EAXcZnUdDGg2vjxTaJuXnK1vMkHXoBdE9pbNqUmuq06Gc8W03A1HfmdnLWmANBpJiVmtj1DiqgxDmOY0S2kHWMaOfl4XsCTczwF3uqKtzFTarjcP6gnB1308Qa+JcAxrXDLBJBOWOAvb4Qqu3tsHF1G0qJJY463Ftbz5k+iL7+4doY2o12V4OWPxt5eUys1u9g39s10ENAJnUG0QIU+lqFjjMbVagIhYcHE0wohoAGgAHoo3MCkq1FE4rrQMTh2bJjQ1T0MKXAwYjiWvI9Wgx5wkwLZqNFteNxAuSekSjzsTmyw4nlbvGw0Bs0XAk8SAs35DUGtdqjOZqfHacWNvJxiXKe1K7aLaQY1xAguDoECIAtrFvJHsGwGkGvsXNHG/e0APTTyWcLoe0cwZGvUf6SPNFRiXuD3tGbshlYZblLoAJ9qLGZNrAgalY+lZnJLeBNjVBVACjuYKw5cLGTFpOW8fpsfchO9bqTaYdVDiQQRl5iSGk8GmL80GwG9FfEu7OmLnQtgSOLnE+zqPVaalux21J1ImXOuXSbHhflw9VQ2nfiaGQq7iZi9ydp02VazqsSQC2Glxkl05Y05LU4TeJ1epkpUzHEuIsOZHBXdg7quoNp0Wtu2ox1R5bYlpDiR6ADW3NGtubHJxFGtTBNnU3hukHvNcecEEf4lZNJcFpW/yFVgPfmYjfKhTzMMjtOI/L+I8r26oBFiDyWm3x2CaX2xdGc+wfaJ5t6RqED2ZsGpiAb5W8Ja656QNOqhwRwZerdduQZs/+l7nmnUn2S63lAlbkiVlN02VKLAx7Gho7oc0kgyZv1B8JlaipXDRJNlo0EbJianJsJkeDbALfwmB4aj4x5Kwqf9aUvxBPpY9jvZM+CmUr2Blcg95ZXKI1xyPu+q7+kDkfd9UWYOJIU1wUb8W0CToFX/rekfve4oSwHeEFMtOK5RU8SHXauQ7hFiYbfRp/pQt9wfNCKdO9gjO+x/iW/oE+phDMP1W5T/rExrv9hkjKRiVKAYUeJrOAApsLzxgWaOZPlohlTbFRrmyGObIDw2czZMTBKqPralYrnmX6/jbnTeBxNDRwM5Z0NzzPSeStPyjK2coc4NAEASeZU+WDCE4jGjtG1A8BlNwLY1c4XcBblHTvLnHue5/seMzoaqFqX6jnEvU92KGJZTdimNcabzAFRxYbkFrgD3xYayCQeoWhp4cE1HuAzGQHNAzBsRlkaX5nUBY3Z28bmvzZAGyJAuM05rSDFpgdXEdNXg8TT1ae7YkzAggX0Fpceei1FQKoK9plPaXYhu8Zh9tksc4gtiAJk8Lm/wB4WsOaHGobu1e7h14N+vmVPj8T2lU3MNhrR8/cfQoXj9oBpLRJcAb8Gk/Ex6LOuY3PtXtL9SilNzd4G2rSbUqAu7wZZvKeLo4kmVBTYGmRAk3gR04KY0iTYWgfvVUsRXyuaz7znNHvBJ9Fo1Ia8TLus6pMuPYSYEkngAqlTEsGr2TMRmFvl6I/R2M2tTOcvDXcGuLCWjgXNh0E8iJjksBt3ZwoYipSaIY0jLcnukAi5ueKtWfIBX2L4gUfGB03OcZmv2U7vHm4Bo46kcBqI16IjiczmNbxe6GxMBog3vMQbn6LI7p4t/admLy0hoJ0mAYPCxWg21uy9wDg9z3ExkDSWCcobafZEXJuZmyrX3Izq5/qXKKWrRqx/f6h/Z4bUk1JLW2/M5wJ7p4QWwbRqUSxuOzBrWjKxsQBYf8AAVFmFFBtKiGkCHQTaYgk9SZn9hS0mguaDNzwHIT5aR4kLNsdt2xBjMuIq43uc4md3Q3PqUcTV7v2OUdm6ZsXG147wy38rr0XD4bKIHdHqT4lSUaeUR+/BSK9XUE58ylbc1h/UQBQ0mScxnXuibR4D5ypalQAFxMACSegUdDFteAQddOvD5j1UpxIYL25uxTxJDnk2/duSWlu3Tysu7uxEGNPCJHQow7Q8UlNsABRmpCckSQXOF2g8RHUgW5eCq7QHcHPM2fUK6q+MbIaPzD4onH1gKeZPC6FEyo4gHKLj8R/2p+YxcCfG3rCKDEqm3L0+ajL+Xy56p5LuQ/zH6JAHD7o/wAx+iUUZmPP/TpzSUKkk3+HyUhc/kP83/5SB7uQ/wAx/wBqYxSvh7F/6z8AuUlKnqeZJPG+nySKCS8TE77AjEtM6sHlBKFMci2+jZxDOXZj4lDaTei3qTisTFuGbDLuHqVIZlLA2b5pkj8vmY9FBjt2ab64rOnUE3gDLfzB0SVKbWB1VrHEtiYfALW96wmInh04qaptJxa3tG5WnKXEXAB0aZv42XJahs2My+52emRlrVT6lyviobJ1N/AcPPQLFHFAVRRc4ta4AM4gOLiDPK2WJ5LW43DPjtCJYSQCNLWH76lBdrblHE1WBjw15YZBFoALh5ySPNWq9IDUGJ5PiV/8/p2lQOB5/cgY0gTeW3JjyuOE6ea1uwjiDSh4LabZgusSDcAcbED1josnufhTVa2tVOYUjkps6iDL/wAREiJ4ieS1mDpOc9zjUeWaQXMLR0AAmfEqJLmrBTvD1NSWsLAMf+xTSfkeaYl5BLfMgSfK/mVk8YypTJ7RuU/iDjBHIk9eJkeC2+LxzWNv3W+8+PNY/eHbgdLDlIg2iCAeZ4c4TUPtbaIF1RsXcZUxFJ7wCyo5vNkwLWOmh9UMo4Qtr05dmdml3S3VTHH2EWNjPWC0nzt6KxszB5TndqdJ18fNaAOSJnEbAczVYHA03VBVaCHBgBAfItMZsvHXp6ITvFsehnfiKroOX2S6PZbDcgF5JjWfBFH7aPdZTY4u0jWY6/VXcbut21CMQ7KTfmZ5AcAFmmtxaczVWxemGz/Ew+5lAtqtquIaDYTy4n5DmV6TupQqNntKnakWzZQ3i6bDSMo9Vj3YQ03CRABFxpA5LQbN3gptqgXa2HlznQAABmJNzbitK+sIUZeRM2q02h1bg+pqcds/tGlpI0OUxdpI9oHgVQ2Ju22h33nNVvLpOUeE+WqI1MSQwlrS42jrIBm3C6CVsHWqvh2am0m8kknX2GTCkFasdx8SDrOilB5hTEbcYCWt7xGp+6J0k8TyAklJitoOa3O7ut+60e248B08FHhNn0sOM7yG3MZjMfV0cfIIRW3romsXuzu7MHs2NaSfzPPAeeglESo5gKGPHmXdjY81aJY72g1zHDS0xm8cp9QVX2bh3CnTa43pkNPVpGQ+hDT4hA9jby06mKzMGVlVxgawSIM+fejqVsmMYHOJd7QuOMm58FTJ3EGXcbQRjvCFEEAZrlCqu0nAuAjU316fJX8TjQ1k8ToEBc+Ln9+ij1NpXCqeYtPWGyWHEK7IrVXF2dwc20HLldPEGDB4clbxX3fELsFRysA46nzXYr7viFYAPT57yBiC/EfTPdHgPglAPOVHEtb3ZsE8Nue7CmkcaxjhJkGY4cvPxTnE8CPNMYDN5HSxHUpKbdTkgzzF79PVKKPBdzb+zdc0GNR5JpZ+TQnlPilosAFm5eiExRtPj4n4lclpnXxPxK5RQ5i98h9tT/R/9FCqbrIvvlR+1pu4FpHmCh+zcMH1GNOhcJ8Fs1NisTJtXNktNwr+za5xyttlEAl9+J4DyRPZeDbVeS4S0CTyPIe6fRVdoYqXCm5kdnLe64/Mao2cVTw9AOZfNGWdTbj4ALFfSFrd2ODNxNYBTtzyIS7HNTLSIDgRHIFAN28Ie2qOd7QER/iIn/1V3Ze3nVqgZkAESTJsPTmQqmL2iMNXfFOS6DOY6Xi0WvKuCtgdolI2KRuMA19zqlCs4UqoZhXuzlk5qkxdolsNBNtbASrGO2sG91gzOFgBoPE/sqztHHh7Wl0zUbMB0ZWzAvHGCreytkh9LOGxE5Wgi8A6mLd74LOu0tpOQMCalGrqA+xyRMpjH1QM7gSRpIjya3hwufcgDNhlxJfUuTJgTc9St1WpCu5lPKWkkXzDhM2LeV/IKqKFOi9we0kt5uECPAXUY0d6nAlsfIaVl+8zP/bLYsXA8CRYqps7CVqldtKXCD3gSYEc5XpOPb2DacssRwiAdcv80J/qRmKq1KjXVWOyAuALIcW2bZ2h1v0Vimq1eW7SlqL6H4XiWNgYQ0a5e8S0MIBi+eRYDWIm/in4nbbXuMunKQHCDLc2kjUNsb9EzAO/h6ktqVGUwSXucyZBHdB1sDPkh1Wo2sOzYHiQ6MsB2hJvmE2HFPdTfd3ECi3T1eYSwe16VQ5WuvyIInwnXVAd6sECW9iYdfMBYXGUgcLgwQr+zdnU8U5rDVcx4AynKATlGrSHEB380Q2tSo0CKNSm90CQ4ZBM6kXmZBQ1UW1ttxx6hXX0su4Hn3iCdlbZr0KbQH3FjxBgC90Txm+D6bO+1osC43DrgHT3KCvh6DWU3RW70lomnMNIEk8p+CK7IwjcS1zgIAMd5rTJgHgeoR3pdtwo4kWmsoDE2cmDduYymym0vlwIhrZ53Lsxl0xfWFha1cVGh7sjAySIzE1BNg7UGR4arfDarAQzs3AyGxDLGYj2o1U20Mc2lUNNzHEjjDYiJkd5QDT39iJZXV6dc4grZjqeMZTrUwKYYbsDRIe0g2I0EcuaTFb5v7ZrMPTGYmzCwkuvBc5xPdb4Ba3ZmBFWm18OZOgMTHA2PFMr4Ag2GnHiomSyvkiGttT8RleuXmT/AMKxs3CZnZjoPiuwmzS65sPeUYYwAQBARU0Mzb3kNtoUbEjlBivu/qCnVfGH2f1D5q8/4ymveObGQTyCc14mL+aYx3dbcCw1UjDbUHqEWeIMjzta7XW0X1Tszo4e9L24mJulLhNzromzFIWi7iXOnlwHgOKWk4XAnnfqZTRZ2UOHQRf1JuntJi5B8ExPEeR0nfP4lcm0qkDQ/slcoRDMy2+1WAzoCf8AUhm7L3OrMzCLy3wy8fOfci282BfVDTTiWyCDxB5e9DdiYOtSqMdUaAwHWWgafqJK0ksGzEpPUd+cSxtCmTWrED2XEnwmPmmgue2J7tME+EkfEq/hM3bPqPDMj80wSTB04XUlOhFF7GQXOOptDRpw/cpdcDAi6DHJibr/ANs79J+ITN5WzX/wj5qbY+EqU6mZ2TKRBg3GhmI6KPa+HqVKpc3JlgAS8SY+GqQsXqZzEaz08YggU+ZmLeQ4LY7vD+HHi74lZyrgahDMuQgNucw9okk+lgjexqjm0w14aDJiDIIN56alK6wMsVNRVoH2cQ2uwkgAOM8tCFV2xTDqtU8y5abEYOk4kuYJ4m4n0WcqbOqkmKYAvAzNsOUynW1ScxNUV4ms2tge1oOZxiR4i4+nmsTRrGmTlMEtLfW3qtxRxoIE2MC2vDms5hNk1HYjtHUwymHZgMwcZ1At1ugqsABBhW1EkEQnUwIpYCozj2bi7xIkrKbAEV2ngA//AEOWw2xndQqNY3M5zS0CQNbam1tVlsFu3WNRvaUu5MOh7QYPGx4ck9Vg2tk94NtZ3LgSlsWmTiKIbrnB8hc+6UY30E4hn/jH+pyP7P2VSo/2bACbSTJjlJPwQPebZterWBp05a1obOZt7kzBIjWPJOLg1gMRpK1keYDr1C4Nn7rco9XO+ZWr3ItQd/5D/pYgtbYtYUqbRSl3ec/vM1cYAu7g1rdOaObrYepSpObUplhzyLtM91o4Exola6lOIqkYPkzNV6c13QYJq2PI54B8jCXbFGo2sRVdnfAl1hwtoApjsnFdoH9g72w+MzPx5onN5KfeHZlepXc5tEkWAOZl4HCXBSiwZHPiQmskHjzNXsd38PS/Q34BXIBQ7ZGYUKYc3K4NDS2QdLTYxeFcD1ns3MvqOBJpXSog5NL7pt0LEnlVsZ939QUoKhxDC6I4GUFhypjqOY+i6WNtNguc8gCGz0BHzVINrhoAyTETJ+iew1uIZ6n6KA2tngcQtn7k9zm7oE84M+McElZ5j2JgjiI8dVHNX8v780rTU45fT+ac2N6jbZK83Bi40NreKcSBYABV3OqcA3zJUMVzY5PImdUPUb1HCxamIyxGa/ITxPVcmvovEQ0ExfvRxJ5GdUqMHiERKNf2wph9Fy5SRzOHFNZqlXJvMeWKWgTwkXIoJiv4JKmi5cnikLuCbwXLkxiEr1/ab4FQjWr+/wAS5cmEcxNkau8HfFWsJ7XmfkkXIhBl3A6D981cdoVy5NEe8qv0Cs0OHgkXJhHPaWWqGtp5/JcuUsjHeU63Hz+SZszQfp+i5chHeGYRbw8PkkZr5LlyTQBJVwXLk0aKVwSLk8aOSOSLk57RRoUb0q5BDEkpLly5SCAe8//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2532" name="AutoShape 4" descr="data:image/jpeg;base64,/9j/4AAQSkZJRgABAQAAAQABAAD/2wCEAAkGBhQSERQUExQWFRUWGBoaGRgYFxcXFxscGhgXFxwYGBoYHCYfGBokHRcWHy8iIycpLCwsGB4xNTAqNSYrLCkBCQoKDgwOGg8PGiwkHiQsLCwsKSwsLCwsKSwsLCwsLCwsLCwpLCwsLCwsLCwsLCwsLCwsLCksLCwsLCwsLCwsLP/AABEIAMEBBQMBIgACEQEDEQH/xAAbAAABBQEBAAAAAAAAAAAAAAAFAQIDBAYAB//EAEIQAAEDAgMFBQUGAgkFAQAAAAEAAhEDIQQSMQUGQVFhEyJxgZEyobHB0SNCUmJy8CThFBUzU4KSstLxBxZzosLi/8QAGgEAAQUBAAAAAAAAAAAAAAAAAgABAwQFBv/EACoRAAICAQMEAgICAgMAAAAAAAECAAMRBBIhEzFBUQUiMmFxkRQzQoHB/9oADAMBAAIRAxEAPwDZbwbZ7LKxkZzeSJESR8iqOC2riqphjm21Ja0NAvqToEJ3jcf6VUnhAHgGj5yi9HHMo0QzM0ECXXkl/wB7TkZHkpbWWmsEjkyOit9RaVB4EmxWNrMGY4kW1+zaG+Em59FTpbyVXGRVaZ5NbHlZBNq1f6QcpeWstfWL6xx8FWw9KhRpOBf9qXWv93SY+7Ot7rPr1bZ+wE2bPjFC8E5mlqbWrxPanyyj5KFu28Tb7R3o3p+Xx9EI2fiy+nJNwSD1g6+anDjzW4iq6gicxYXrYqfEvf1/ics53TJtlZ+GR9217KVm2sTmI7QwNDlZfT8vX3IaHFOpuKLpD1A6re4RfvDiBMVHW/I3r+T4Jr9vYi/2j7aaCbA6geIVLtDdc5yXTEXUPuWX7bxEkdpU/wAx9Oaa3buJkfaPjifXp4a81UzpC9Lpj1F1D7lqrt/EzAqviDe3p7KgO8eJ7s1XifdymGxKgdUTXPRdJfUXVPuWP+48VE9pUnlA5DmOZI8rKQ7wYiP7R86242FtOpVHOuYboekPUfqt7l9m38R/eu0J05aC7ePVIzebFSPtXj/AzrzbbTiqiRN0l9RdVvcK0t5sTYGo7/LTt/6po3lxUGKj5tbIz/ZoqAcnNel0l9Rus3uEa+8+KaJFVxtplZ/s+SYN6cVP9q8QD92nfS3sdfcqNV6bmRdJfUbqt7hL/unE2HaOmJ9lnWx7ttPeF1HenEkSajhfQtZ/tVAuTWPNtf3wTdJfUfqt7hVu8OJJgVHEmwGVk/6UWwuOqA9+sXui4GUNbz0Ak/zsl2Pum5jS+q6HEWbyGpzHmbWHvT8vRYmu1G07UHHubmgoDDc/J9SQ45zrh7mjxAlUtoYmsBLMS9h5RScPPM2feotoYgU8pPEwAdNfos7tHHEOL2mbyRP76KglreDNQ0I3cSzV3lxTTAxJd4Np/A0wfSV1LerFf3xI/TTj3NQB2ILiSSko4iCQTZamm1Ss22wD+Zm6v49kXfUT/E0Z3oxX97/60/8AamHfLFt0q24jK2D6BCQoq4Wt0k9TB6r+5uNg7x9ux2doD2mCGzFxIMGSOPHgVyzW6hh1W5FqfAH8fNcqraZcy2uobEvbwNaca7MYaS3MRqBABPulV6+zalHaNGHTTqOcx0i0upuLTbg92U+M81PvaIxburWfBEdiYptZrWn+0pAZfzNaQQ39TTEKPVVFqlYeJY0d4rtZT5mJ2zgsmJLGz9oWlgni8wG/5ifcl3k2OKOLFOmXPkTBMmxLSOo7q2W1NgtqYyg/Xs6oMRwzB49Cqu22tbiS9zbkOa13IZi4gjh7SykAJAzibjWsoyBnjtKOztkOZhweIuY4h1z6a+qXKrmD2oSQxoOuvTiu2lgchzNHcPuP0Ku6LUhHNLH+DMr5HSs6i8DB8iVAxO7NRlyVrluzn4/Ku7NNLkrCmjxXU7phppXeKa8lNFGVKSiLVI5RPcUQinBqXLokCdySxGipg1XEnVJCYRzJoXCndMAKeE0aPqNUeROqFNARCKLkstPuRscOeazhIYYYOGbifIEevRZhzloMXva7C4OkcLRzDM4OdU0ESS62pJI6KnqremuPcu6Og2tx4mx2lXDWxz18EBnVAsNvzUqllPENZ33DLUpkZRI9l4JJ142hHdR0K5jVPub9TptPUUXnvMjt/aoc6IsDA9yBvdMnmre1cAf6Q+mZuJb5FU8Hs57szWgue06cx9U64AluMY2DC5zVNisK5h74LT1CgeUIPmTYGMS7h/YCbVanYJ3c8z8UtYrrNOSa1J9ThNUoW5gPck2XRzF/QN/+lyJbo7FGJfWzR3BT1E+12n+1ck1ig4JiVCRmXd86UYvTVjfmqGDqljg5pggyCie/VsS3/wAY+Lvog1Eo6xmsQbTiwzY4TGDExlhtZtwODvA++Cl2/gA94Lm2e2fA6HzWawuJLHBzTBaZBWjo7xsqPb23dHKJaDpYi8dCsnV6LIyg7zV0ev2kbz2mf/qo0zLHkHgYCuYbEOJ7Ks2cwMOGh6HkVocZstr256UEcgZB/T9ELZSNoGh15fzWG9T1NzOhXUpenMztSkWnK4XHv6+aRaXE4ZtQQ4T7iPAqhQ3ZfUcQx7YEXcDN5tbWwJ8l0Ok+QVwEfvOZ1fx7oS6doMCe0BWcXu/XpSSwuH4md4e648wh4etMMG7TKKle4k0Bc9oUbXJXFFiNIzEqJwCc43TCiEUVjVxXHRNlIxpIBzXZRKYCntAQR5MKYStaFzSIXGE0ac5qTswlMJLJ4oQ2TsYVnEukU2e0RqTwY3qfcFpm4BtcGkA0MAylogho5R1+aB7N2m7s2UmMktzGBYHjmcegn0VjZ2PdDaxaGPy3Db2cQbnmGwfMrn9daxsww+onR6ClRVuQ/aWsfsKmzuxTIGga0d0A2EEETcpQFI90mZmb+KY/RY1jbjxNdAQuCYMx+w21KoeXEEDQfVQnBMY7I0GS9vaZdQCHEFwJ9kkR5q9hKRhzjrJAuo6GByPqPnM6oQSTwAHdaANUs4kn6me3nosbRhlgyoMvm2XAdNDCyr6p8zp4rV71tAFOmBYS4+J59bkoFsrBTD3eQ5dVd01ZtOBINTcKE3GXMPQytA1jXxXCnzVmFHVAC6pF2gATi3cuxY+ZpdwWAuxE2tT6f3v0XLNYDeCphi402g5wJmD7MxqfzFcoHrYtkSdHAXEP77tnFDpTb8XIPSp6ovviZxWv3Gj4n5oNRefxN8D8NR8FPWcIIFvLmXadBPdTTQ4qOvXI5W/MB8U+ZFiS4fFPpmabi09DbzGh81qNjbyB/crFocdDEA+PIlYvtifZAP8AiHynonieXvlA9SWDmSpa9fab7F7INyy45fTmrOzMNlYJ1Nz4u+gAHqsxuvth7arab6g7Mg2fwsYDSTa8W0WzYbeN/wB+ULJbSrU+RNZdU11eDHsVXG7LpVT9pTa7rEH1F1eAXZUYJHaAQD3mbxW5dM/2bnM6HvD5FCcVufXbcAP/AEm/oY+a3QTgpVvceZC2nQ+J5Li8K5joe0tPJwLT71XeF69ismU5wC0agiR6LJYvYtBz8/ZtpDkS6PHILD3BSnXKn5CRjQs/4mY7gmhGMbsOs6Cymx7SSAaI/wBQN/M2Q6ts6qz2qVRvixw98K3XcrrmVbKWRsSNjVLlUbKw0BHqEoMopFgyfIuLUkniucUsxYxGkJZ0TahTsNh31J7Njnka5Wl0eicnHeCAT2j6ONdTOZkA38I5H0VjZ2BxNGoTVNF4qCXik8ywuByyI7okxx15BWdlbJIfmrMcwCMoe0tDnHTUXA+MJN6d4WUWOaHE1Hgthpu2WmHG4i5F1z/yNitYFUczpPi63VCSeJbw+MytZLXRa8G0zraxnVOZtJhD7+y4iPCOHK6wLN762dpJaO6GOcG3cObrwXdQAlw+0nPeRTaSTrAIH8lltUR3m2pUze7PbnpOBkBxOhg68CNFapYcN0k9SZPqq+yaLm0mB2sXgQP314q6qzd4oN2hTGSoS3MSCAIkmbADneFlmMy90ggixBBBHSOa3uyMD2tYE3bT73TN90eWvoqW++7zs5xDGktI+0A1BFs0cRGvKFu/FAJkt5mH8sS4Cr4mQKY8SpJTXroJzso1aQPK3NclrMJOq5LELM1W9rf4t2ujfgBbpb4oOw/q9KnylHd6zOKJ/KB6E/yQVmYfi9QR73XUSfgJNZ+Zlhg0/mo8S+DcxrxqdOX/AByVikbR8Y+RKSu0nhNz91pt5lEZGJUpXMzaeb9fPgpm0wOfqT8V1MdIvyA+BU0IgOIJ7y1sXDZ6zRr+4+c+S9EayLLzSlVLT3THgi+B3prMsYqD81j5EfQqpdQ7PuEuU3oqbTNwnZUI2fvPSqQHHs3cnaeTtPWEYmyqlSO8tKwbtIMVgg8RJHUWP8/NVHmrSabh4A14jy4+qJyhu0MRLiyYGQnpNouq9gA58yxWSePEfXxBMFkGwJvxOgVQYLvS5tPWdJJuOarHFsABjTjMefp8VXftMFjnGZdfWLcBZU2uB5MtrQ3gQ7/T2EhjRJ6Cw+QT8Piw6QJDhqDY/wA0Bw+2tGU3NZzm7vcfgrlFxfUb9o1xB1AI8R4KRb93aRvp9veEMZhmkE5Wm17CSNSJ4fVYrfTZtUGkKIoZYNnQyCDPaZQO/M35HhdegtF1kt7Nk3p1ZP2ctygTLdbeAJHkpLidhMbSbeqMzF0d2sQ2o50Al/DtIpjS5tM8gGwNJR/AbvNb/auLpADokBpj2mefOVJisVUoAZWmo3LGkkQZGgmBceB6KDH7xMo0S85sx9imR3yTo0fiHVUBfYCCpmlZSjjDKMQ9sfdbDgP7VvaOB+9pl1BAFr81oNn4RjGdxjWA3hoA8J5mFUw9I9jRa8Q9zWh3QRJHloiVeplYTyC1Q7H8jMMoqn6iU8fs1taL3aTB6xH7hZTGf9JqFQk9o9pJu4HMTw+9/NbXCshjRxi/iblLiamVpP75SgNan7EcyVbXUbQZ5jt7/p5gsPScO3qdvlzNaXMk3/DlFteWiEbKwj6dTsgGucOZygjUEOA4iCttvFsgYgRSqZXDhUAhxn8YBLYvbioKGyzS7NlQDtAy8GR3HZQ4GBNizhxVG4lhkdpp6dwowx5MtsZAHglFMkgDUpxPIEngBqUa2Vs/Ld0ZuMaTyHQfGVXppNh/UV1wrH7lnA4MU2Bvr1PNSdoC4t5C/nwXYzEZGk8eA6qPAYctb3vadd3j/JbA4womSecsYHr7mYVxJ7ItJn2XvAHg2cvuhZnbG4dSmC6ke1b+GIePLR3lB6L0aFE4KdbnTzK7Uo3ieF4uQYMg8QRB8wdEi9l2jsehXg1qTKmWYzNBiYmPQLlY/wAz9SD/ABP3MjveP4kfoHxP0QPtunw69Ua3ycRiR+gIOKStVjKDEr2kbzHtbxvx+8R89bri8n5DNx8ipKVIjT387dPFKKLhy/fknwYORK7iREe8z81NRkjguNE8SfQfJSNdAsES5gkjEb2ae1iUVlzakooEcQrWD2nVpew8gfhN2+h0VUv6JO0QkA946sR2mpwO+AdDarIJsHNuJNhINxfxVanWJzTwAbPHU+7RZ9tSHA6wQfSCjdVuWmRxgk+evv8AgsD5NemRidD8W3UB3SDEVc5yt0Hp/PwUFUuMR3R+J3tHwBVOtjDwJAJ0jhzPOVPQqlwggEfhNjHGBrPgsXOZ0mwqAZYoMbmAPEa5QZ8SNfgjzcW5mXJljkBHu+iyjKBc77IuzySGjQX1M3AjWVrKGArFnZvgzcPEa2N/gfVWaFbBxKOr2jGT/wBQ/QdLQSIJ4IXvHTGRrtIdr0I58NArmysQX0xmEOBgjwUW19qtogDLnc8w1vPxWns6ibfcxg3Tfd6mYp45rnZWHMeMaDxKTBbp062Np1337Jshn3SQe6egFzHOEa2dsB13VA1hcS4tYI1RegynT7rYHmJP1VOnTFHy3aXbtUrrhfMkdRlwdyBjz/4UeLbmyt5m/gLlLhqhM5iNbRpl4X4rP4vf3DtqZWNfVNxmaO5PEZjA4aq65VRzKSKzH6iadQ4xxykN9o2H1+ay+N30qMAd2XcPEOBjxP0RTY+8bK0SIJsD15KPro3GZKdNYo3ESfD7HAzE6wQPMapGbNaC99SeJ9olsGJDZu0HKLc0UUOIrQDaRF+X76IumqjiRGxmOSZW2Q8VKLHtZ2ZeJjiOh6hXg2BAUGAoltMA+PhJmPepqmiNRhYLd5A2nndmOjbN8eJ+XkrKaxgAAGgTk4EYmIVEVMoqg1SMaRQuTkqCFMHvpT/iGn8vwi/vQdlK+vwRzfR8Vm+E38hbpYINTqStur8BMi78zOYybST4j5wpmURF7eAnzFk6m/RWBVTmBmU+y5Od6D6KVtO4E8k5z11K7gOZA96ROFJjqNzATM4nbVQVHENcKLHObIYSHFpI7zo4xpaPeoKu9dQnuCmBHIn1BNivQ6OLp1MzGOa6BcA87fHisTt3daqSMjQQ0GA1rRPnaT0PkuYGrYvyTOwXS19PG0Ruy95S94p1G951mloNzGhb1UG8H9MBk03UqfCC08/bc0nvdBbxSbm4Uiq+tAIpN1M2Li1pda5yszGNStlvHgO3wjxcEDOLEeyDYtN7ibKWzW2ZC54kCaKpSWAgDcKlVe9z6pcWMFg7nr42t6rSbQebZpyuImNbmAD0Gp5yqu7NJtDC02uIDng1Xg6w42HoWhXcTjYaXv7rRo3j4u+ipX2GxuTLVFYr5AgMVDeAZ4kGD6wSnOc0gmA17b2NiNPIp8MeJ7QNBvAa4jnr/JVajYtbyVvS/GtZy5xI9b8slXFYyfcc/EucBJII4gkSOsalXMLtzEUwMtZ/gTmHvQ9OBXQV6aupcAcTlrtVbe+T3/U0eF32rD2mMf4AtJ5aT8FrcNWBe77MhwDczoEXaDAPGJWJwu7lbIKrm5GAhxk97KCCTAnhdbrB1iWhxPtXAvIBvB8FTu2Z+ks07/8AnBO+GNrMogUIzlw1MW8usBYPaO3q9NwpFuRxjM43cZ1LTMR4LUbZ2oHYg0nsfe7XtaXMsbCRoRYnxWT/AOob3k0WNFhLp4zpHw9VhWvvsxOj0yhKxkQ/T2j2QZUdVfTaO7BBaCDZrcl+PieqtYrDNqUiIBBBi3T3LN7pVG16b+2L6jw4SHyWtAILQ2eNpWuygiIty0UFhOcGGAAcgTG4bG1m0oLA5lMxJ1bFoniPJFdlYttstgTpyM/VUNv44U2uYx4e6q6Had2O6bcCQbz5Kjgcbk8c3l+7BPjiWBhgZ7DhKhcxpOsKDaeIDAC+cjbmAXE3sABc3v5Juwse2rRa5htCk2nRlkme6ZMcuPuWtnNeROeK4swfcEUd8hUdlpUKzyDE5QBYwZJNkfpkkSRB5apmHoNAGUADhHrPmp0SZxzBcrn6iNSrkqOBEUTwpSo3JjFIwuTwEqHEKYDfZ38Q0cmD3oVQRTfQ/wASP0D4lCWGFt0/gJjXfmZeotU5ZZRUDAU5dZERBEruTabhmEzA1jXyTarrpKWGc+7RP79APFRWlQp3HEkqDFxtGYYwpaJDWBsmSBl1Os5eNlFtJ7w37Nhe++UTDQYI7x4C6GbU22cNTayJe6w7zTcnS3s6jX3o/sfBCezLiXRmcQ0kuJ5TYdJ4DxXJdFmswvM7I2qiBm/qZPc6k6iKlN7MtXM0uzOLnEQ0ts0EAXcZnUdDGg2vjxTaJuXnK1vMkHXoBdE9pbNqUmuq06Gc8W03A1HfmdnLWmANBpJiVmtj1DiqgxDmOY0S2kHWMaOfl4XsCTczwF3uqKtzFTarjcP6gnB1308Qa+JcAxrXDLBJBOWOAvb4Qqu3tsHF1G0qJJY463Ftbz5k+iL7+4doY2o12V4OWPxt5eUys1u9g39s10ENAJnUG0QIU+lqFjjMbVagIhYcHE0wohoAGgAHoo3MCkq1FE4rrQMTh2bJjQ1T0MKXAwYjiWvI9Wgx5wkwLZqNFteNxAuSekSjzsTmyw4nlbvGw0Bs0XAk8SAs35DUGtdqjOZqfHacWNvJxiXKe1K7aLaQY1xAguDoECIAtrFvJHsGwGkGvsXNHG/e0APTTyWcLoe0cwZGvUf6SPNFRiXuD3tGbshlYZblLoAJ9qLGZNrAgalY+lZnJLeBNjVBVACjuYKw5cLGTFpOW8fpsfchO9bqTaYdVDiQQRl5iSGk8GmL80GwG9FfEu7OmLnQtgSOLnE+zqPVaalux21J1ImXOuXSbHhflw9VQ2nfiaGQq7iZi9ydp02VazqsSQC2Glxkl05Y05LU4TeJ1epkpUzHEuIsOZHBXdg7quoNp0Wtu2ox1R5bYlpDiR6ADW3NGtubHJxFGtTBNnU3hukHvNcecEEf4lZNJcFpW/yFVgPfmYjfKhTzMMjtOI/L+I8r26oBFiDyWm3x2CaX2xdGc+wfaJ5t6RqED2ZsGpiAb5W8Ja656QNOqhwRwZerdduQZs/+l7nmnUn2S63lAlbkiVlN02VKLAx7Gho7oc0kgyZv1B8JlaipXDRJNlo0EbJianJsJkeDbALfwmB4aj4x5Kwqf9aUvxBPpY9jvZM+CmUr2Blcg95ZXKI1xyPu+q7+kDkfd9UWYOJIU1wUb8W0CToFX/rekfve4oSwHeEFMtOK5RU8SHXauQ7hFiYbfRp/pQt9wfNCKdO9gjO+x/iW/oE+phDMP1W5T/rExrv9hkjKRiVKAYUeJrOAApsLzxgWaOZPlohlTbFRrmyGObIDw2czZMTBKqPralYrnmX6/jbnTeBxNDRwM5Z0NzzPSeStPyjK2coc4NAEASeZU+WDCE4jGjtG1A8BlNwLY1c4XcBblHTvLnHue5/seMzoaqFqX6jnEvU92KGJZTdimNcabzAFRxYbkFrgD3xYayCQeoWhp4cE1HuAzGQHNAzBsRlkaX5nUBY3Z28bmvzZAGyJAuM05rSDFpgdXEdNXg8TT1ae7YkzAggX0Fpceei1FQKoK9plPaXYhu8Zh9tksc4gtiAJk8Lm/wB4WsOaHGobu1e7h14N+vmVPj8T2lU3MNhrR8/cfQoXj9oBpLRJcAb8Gk/Ex6LOuY3PtXtL9SilNzd4G2rSbUqAu7wZZvKeLo4kmVBTYGmRAk3gR04KY0iTYWgfvVUsRXyuaz7znNHvBJ9Fo1Ia8TLus6pMuPYSYEkngAqlTEsGr2TMRmFvl6I/R2M2tTOcvDXcGuLCWjgXNh0E8iJjksBt3ZwoYipSaIY0jLcnukAi5ueKtWfIBX2L4gUfGB03OcZmv2U7vHm4Bo46kcBqI16IjiczmNbxe6GxMBog3vMQbn6LI7p4t/admLy0hoJ0mAYPCxWg21uy9wDg9z3ExkDSWCcobafZEXJuZmyrX3Izq5/qXKKWrRqx/f6h/Z4bUk1JLW2/M5wJ7p4QWwbRqUSxuOzBrWjKxsQBYf8AAVFmFFBtKiGkCHQTaYgk9SZn9hS0mguaDNzwHIT5aR4kLNsdt2xBjMuIq43uc4md3Q3PqUcTV7v2OUdm6ZsXG147wy38rr0XD4bKIHdHqT4lSUaeUR+/BSK9XUE58ylbc1h/UQBQ0mScxnXuibR4D5ypalQAFxMACSegUdDFteAQddOvD5j1UpxIYL25uxTxJDnk2/duSWlu3Tysu7uxEGNPCJHQow7Q8UlNsABRmpCckSQXOF2g8RHUgW5eCq7QHcHPM2fUK6q+MbIaPzD4onH1gKeZPC6FEyo4gHKLj8R/2p+YxcCfG3rCKDEqm3L0+ajL+Xy56p5LuQ/zH6JAHD7o/wAx+iUUZmPP/TpzSUKkk3+HyUhc/kP83/5SB7uQ/wAx/wBqYxSvh7F/6z8AuUlKnqeZJPG+nySKCS8TE77AjEtM6sHlBKFMci2+jZxDOXZj4lDaTei3qTisTFuGbDLuHqVIZlLA2b5pkj8vmY9FBjt2ab64rOnUE3gDLfzB0SVKbWB1VrHEtiYfALW96wmInh04qaptJxa3tG5WnKXEXAB0aZv42XJahs2My+52emRlrVT6lyviobJ1N/AcPPQLFHFAVRRc4ta4AM4gOLiDPK2WJ5LW43DPjtCJYSQCNLWH76lBdrblHE1WBjw15YZBFoALh5ySPNWq9IDUGJ5PiV/8/p2lQOB5/cgY0gTeW3JjyuOE6ea1uwjiDSh4LabZgusSDcAcbED1josnufhTVa2tVOYUjkps6iDL/wAREiJ4ieS1mDpOc9zjUeWaQXMLR0AAmfEqJLmrBTvD1NSWsLAMf+xTSfkeaYl5BLfMgSfK/mVk8YypTJ7RuU/iDjBHIk9eJkeC2+LxzWNv3W+8+PNY/eHbgdLDlIg2iCAeZ4c4TUPtbaIF1RsXcZUxFJ7wCyo5vNkwLWOmh9UMo4Qtr05dmdml3S3VTHH2EWNjPWC0nzt6KxszB5TndqdJ18fNaAOSJnEbAczVYHA03VBVaCHBgBAfItMZsvHXp6ITvFsehnfiKroOX2S6PZbDcgF5JjWfBFH7aPdZTY4u0jWY6/VXcbut21CMQ7KTfmZ5AcAFmmtxaczVWxemGz/Ew+5lAtqtquIaDYTy4n5DmV6TupQqNntKnakWzZQ3i6bDSMo9Vj3YQ03CRABFxpA5LQbN3gptqgXa2HlznQAABmJNzbitK+sIUZeRM2q02h1bg+pqcds/tGlpI0OUxdpI9oHgVQ2Ju22h33nNVvLpOUeE+WqI1MSQwlrS42jrIBm3C6CVsHWqvh2am0m8kknX2GTCkFasdx8SDrOilB5hTEbcYCWt7xGp+6J0k8TyAklJitoOa3O7ut+60e248B08FHhNn0sOM7yG3MZjMfV0cfIIRW3romsXuzu7MHs2NaSfzPPAeeglESo5gKGPHmXdjY81aJY72g1zHDS0xm8cp9QVX2bh3CnTa43pkNPVpGQ+hDT4hA9jby06mKzMGVlVxgawSIM+fejqVsmMYHOJd7QuOMm58FTJ3EGXcbQRjvCFEEAZrlCqu0nAuAjU316fJX8TjQ1k8ToEBc+Ln9+ij1NpXCqeYtPWGyWHEK7IrVXF2dwc20HLldPEGDB4clbxX3fELsFRysA46nzXYr7viFYAPT57yBiC/EfTPdHgPglAPOVHEtb3ZsE8Nue7CmkcaxjhJkGY4cvPxTnE8CPNMYDN5HSxHUpKbdTkgzzF79PVKKPBdzb+zdc0GNR5JpZ+TQnlPilosAFm5eiExRtPj4n4lclpnXxPxK5RQ5i98h9tT/R/9FCqbrIvvlR+1pu4FpHmCh+zcMH1GNOhcJ8Fs1NisTJtXNktNwr+za5xyttlEAl9+J4DyRPZeDbVeS4S0CTyPIe6fRVdoYqXCm5kdnLe64/Mao2cVTw9AOZfNGWdTbj4ALFfSFrd2ODNxNYBTtzyIS7HNTLSIDgRHIFAN28Ie2qOd7QER/iIn/1V3Ze3nVqgZkAESTJsPTmQqmL2iMNXfFOS6DOY6Xi0WvKuCtgdolI2KRuMA19zqlCs4UqoZhXuzlk5qkxdolsNBNtbASrGO2sG91gzOFgBoPE/sqztHHh7Wl0zUbMB0ZWzAvHGCreytkh9LOGxE5Wgi8A6mLd74LOu0tpOQMCalGrqA+xyRMpjH1QM7gSRpIjya3hwufcgDNhlxJfUuTJgTc9St1WpCu5lPKWkkXzDhM2LeV/IKqKFOi9we0kt5uECPAXUY0d6nAlsfIaVl+8zP/bLYsXA8CRYqps7CVqldtKXCD3gSYEc5XpOPb2DacssRwiAdcv80J/qRmKq1KjXVWOyAuALIcW2bZ2h1v0Vimq1eW7SlqL6H4XiWNgYQ0a5e8S0MIBi+eRYDWIm/in4nbbXuMunKQHCDLc2kjUNsb9EzAO/h6ktqVGUwSXucyZBHdB1sDPkh1Wo2sOzYHiQ6MsB2hJvmE2HFPdTfd3ECi3T1eYSwe16VQ5WuvyIInwnXVAd6sECW9iYdfMBYXGUgcLgwQr+zdnU8U5rDVcx4AynKATlGrSHEB380Q2tSo0CKNSm90CQ4ZBM6kXmZBQ1UW1ttxx6hXX0su4Hn3iCdlbZr0KbQH3FjxBgC90Txm+D6bO+1osC43DrgHT3KCvh6DWU3RW70lomnMNIEk8p+CK7IwjcS1zgIAMd5rTJgHgeoR3pdtwo4kWmsoDE2cmDduYymym0vlwIhrZ53Lsxl0xfWFha1cVGh7sjAySIzE1BNg7UGR4arfDarAQzs3AyGxDLGYj2o1U20Mc2lUNNzHEjjDYiJkd5QDT39iJZXV6dc4grZjqeMZTrUwKYYbsDRIe0g2I0EcuaTFb5v7ZrMPTGYmzCwkuvBc5xPdb4Ba3ZmBFWm18OZOgMTHA2PFMr4Ag2GnHiomSyvkiGttT8RleuXmT/AMKxs3CZnZjoPiuwmzS65sPeUYYwAQBARU0Mzb3kNtoUbEjlBivu/qCnVfGH2f1D5q8/4ymveObGQTyCc14mL+aYx3dbcCw1UjDbUHqEWeIMjzta7XW0X1Tszo4e9L24mJulLhNzromzFIWi7iXOnlwHgOKWk4XAnnfqZTRZ2UOHQRf1JuntJi5B8ExPEeR0nfP4lcm0qkDQ/slcoRDMy2+1WAzoCf8AUhm7L3OrMzCLy3wy8fOfci282BfVDTTiWyCDxB5e9DdiYOtSqMdUaAwHWWgafqJK0ksGzEpPUd+cSxtCmTWrED2XEnwmPmmgue2J7tME+EkfEq/hM3bPqPDMj80wSTB04XUlOhFF7GQXOOptDRpw/cpdcDAi6DHJibr/ANs79J+ITN5WzX/wj5qbY+EqU6mZ2TKRBg3GhmI6KPa+HqVKpc3JlgAS8SY+GqQsXqZzEaz08YggU+ZmLeQ4LY7vD+HHi74lZyrgahDMuQgNucw9okk+lgjexqjm0w14aDJiDIIN56alK6wMsVNRVoH2cQ2uwkgAOM8tCFV2xTDqtU8y5abEYOk4kuYJ4m4n0WcqbOqkmKYAvAzNsOUynW1ScxNUV4ms2tge1oOZxiR4i4+nmsTRrGmTlMEtLfW3qtxRxoIE2MC2vDms5hNk1HYjtHUwymHZgMwcZ1At1ugqsABBhW1EkEQnUwIpYCozj2bi7xIkrKbAEV2ngA//AEOWw2xndQqNY3M5zS0CQNbam1tVlsFu3WNRvaUu5MOh7QYPGx4ck9Vg2tk94NtZ3LgSlsWmTiKIbrnB8hc+6UY30E4hn/jH+pyP7P2VSo/2bACbSTJjlJPwQPebZterWBp05a1obOZt7kzBIjWPJOLg1gMRpK1keYDr1C4Nn7rco9XO+ZWr3ItQd/5D/pYgtbYtYUqbRSl3ec/vM1cYAu7g1rdOaObrYepSpObUplhzyLtM91o4Exola6lOIqkYPkzNV6c13QYJq2PI54B8jCXbFGo2sRVdnfAl1hwtoApjsnFdoH9g72w+MzPx5onN5KfeHZlepXc5tEkWAOZl4HCXBSiwZHPiQmskHjzNXsd38PS/Q34BXIBQ7ZGYUKYc3K4NDS2QdLTYxeFcD1ns3MvqOBJpXSog5NL7pt0LEnlVsZ939QUoKhxDC6I4GUFhypjqOY+i6WNtNguc8gCGz0BHzVINrhoAyTETJ+iew1uIZ6n6KA2tngcQtn7k9zm7oE84M+McElZ5j2JgjiI8dVHNX8v780rTU45fT+ac2N6jbZK83Bi40NreKcSBYABV3OqcA3zJUMVzY5PImdUPUb1HCxamIyxGa/ITxPVcmvovEQ0ExfvRxJ5GdUqMHiERKNf2wph9Fy5SRzOHFNZqlXJvMeWKWgTwkXIoJiv4JKmi5cnikLuCbwXLkxiEr1/ab4FQjWr+/wAS5cmEcxNkau8HfFWsJ7XmfkkXIhBl3A6D981cdoVy5NEe8qv0Cs0OHgkXJhHPaWWqGtp5/JcuUsjHeU63Hz+SZszQfp+i5chHeGYRbw8PkkZr5LlyTQBJVwXLk0aKVwSLk8aOSOSLk57RRoUb0q5BDEkpLly5SCAe8//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2534" name="Picture 6" descr="https://encrypted-tbn1.gstatic.com/images?q=tbn:ANd9GcRzz9bv3EPF31bI_XM7AbSk_NO_Nu3ViUsuX8YvIzeKNIxaOpy6"/>
          <p:cNvPicPr>
            <a:picLocks noChangeAspect="1" noChangeArrowheads="1"/>
          </p:cNvPicPr>
          <p:nvPr/>
        </p:nvPicPr>
        <p:blipFill>
          <a:blip r:embed="rId2"/>
          <a:srcRect/>
          <a:stretch>
            <a:fillRect/>
          </a:stretch>
        </p:blipFill>
        <p:spPr bwMode="auto">
          <a:xfrm>
            <a:off x="1142976" y="0"/>
            <a:ext cx="2500298" cy="3328523"/>
          </a:xfrm>
          <a:prstGeom prst="rect">
            <a:avLst/>
          </a:prstGeom>
          <a:noFill/>
        </p:spPr>
      </p:pic>
      <p:pic>
        <p:nvPicPr>
          <p:cNvPr id="22536" name="Picture 8" descr="https://encrypted-tbn1.gstatic.com/images?q=tbn:ANd9GcTRQujT3LREFbla9-76cE8KTNnuoMhPfJuq-K-Z55jtLRmECARt-Q"/>
          <p:cNvPicPr>
            <a:picLocks noChangeAspect="1" noChangeArrowheads="1"/>
          </p:cNvPicPr>
          <p:nvPr/>
        </p:nvPicPr>
        <p:blipFill>
          <a:blip r:embed="rId3"/>
          <a:srcRect/>
          <a:stretch>
            <a:fillRect/>
          </a:stretch>
        </p:blipFill>
        <p:spPr bwMode="auto">
          <a:xfrm>
            <a:off x="4572000" y="3477172"/>
            <a:ext cx="4572000" cy="3380827"/>
          </a:xfrm>
          <a:prstGeom prst="rect">
            <a:avLst/>
          </a:prstGeom>
          <a:noFill/>
        </p:spPr>
      </p:pic>
      <p:pic>
        <p:nvPicPr>
          <p:cNvPr id="22538" name="Picture 10" descr="https://encrypted-tbn3.gstatic.com/images?q=tbn:ANd9GcRTov2klbKHqWBnDy6BDNlL9LGgnpTp2Pst1QQ8TtUAkPvtCe_o"/>
          <p:cNvPicPr>
            <a:picLocks noChangeAspect="1" noChangeArrowheads="1"/>
          </p:cNvPicPr>
          <p:nvPr/>
        </p:nvPicPr>
        <p:blipFill>
          <a:blip r:embed="rId4"/>
          <a:srcRect/>
          <a:stretch>
            <a:fillRect/>
          </a:stretch>
        </p:blipFill>
        <p:spPr bwMode="auto">
          <a:xfrm>
            <a:off x="4500562" y="-1"/>
            <a:ext cx="4643439" cy="3433655"/>
          </a:xfrm>
          <a:prstGeom prst="rect">
            <a:avLst/>
          </a:prstGeom>
          <a:noFill/>
        </p:spPr>
      </p:pic>
      <p:pic>
        <p:nvPicPr>
          <p:cNvPr id="22540" name="Picture 12" descr="http://www.nr2.ru/pict/arts1/r72/dop1/11/02/22.jpg"/>
          <p:cNvPicPr>
            <a:picLocks noChangeAspect="1" noChangeArrowheads="1"/>
          </p:cNvPicPr>
          <p:nvPr/>
        </p:nvPicPr>
        <p:blipFill>
          <a:blip r:embed="rId5"/>
          <a:srcRect/>
          <a:stretch>
            <a:fillRect/>
          </a:stretch>
        </p:blipFill>
        <p:spPr bwMode="auto">
          <a:xfrm>
            <a:off x="0" y="3429000"/>
            <a:ext cx="4649490" cy="3429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84</TotalTime>
  <Words>181</Words>
  <Application>Microsoft Office PowerPoint</Application>
  <PresentationFormat>Экран (4:3)</PresentationFormat>
  <Paragraphs>25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Открытая</vt:lpstr>
      <vt:lpstr>Література і мистецтво в Україні у друг. пол. 40-х - на початку 50-х років</vt:lpstr>
      <vt:lpstr>Труднощі Відродження культурного життя в Україні</vt:lpstr>
      <vt:lpstr>Розвиток  літератури  і мистецтва </vt:lpstr>
      <vt:lpstr>Слайд 4</vt:lpstr>
      <vt:lpstr>Слайд 5</vt:lpstr>
      <vt:lpstr>Слайд 6</vt:lpstr>
      <vt:lpstr>Слайд 7</vt:lpstr>
      <vt:lpstr>Слайд 8</vt:lpstr>
      <vt:lpstr>Слайд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9</cp:revision>
  <dcterms:created xsi:type="dcterms:W3CDTF">2013-11-24T18:00:34Z</dcterms:created>
  <dcterms:modified xsi:type="dcterms:W3CDTF">2013-11-24T19:25:21Z</dcterms:modified>
</cp:coreProperties>
</file>