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4"/>
  </p:notesMasterIdLst>
  <p:sldIdLst>
    <p:sldId id="256" r:id="rId2"/>
    <p:sldId id="257" r:id="rId3"/>
    <p:sldId id="265" r:id="rId4"/>
    <p:sldId id="269" r:id="rId5"/>
    <p:sldId id="266" r:id="rId6"/>
    <p:sldId id="258" r:id="rId7"/>
    <p:sldId id="267" r:id="rId8"/>
    <p:sldId id="268" r:id="rId9"/>
    <p:sldId id="260" r:id="rId10"/>
    <p:sldId id="270" r:id="rId11"/>
    <p:sldId id="264" r:id="rId12"/>
    <p:sldId id="25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1A406A-9393-499B-991D-97E65597F55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E40ABE-C7A9-44EF-A5BB-A02BC2982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D79AB-EA47-4240-A7E9-0901AFCA8940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BCCA3-1E65-4A6D-8524-2634A109B7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C43C8-D99A-4963-BC34-09E7BC1EBD57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DE204-0AA5-4F31-806F-716049F9D0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E2CF5-B78C-470B-B7EF-2ACB836A4EFC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6EB52-56B7-4089-8357-5F1009F811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8E12C7-0B47-413B-9D7F-0FF552EADD6F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AB953-7B58-41BC-A46F-FE8FE4D43F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AB34D-9F6A-43ED-93D5-4B785AA1DB40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8CAC1-D54B-46C0-8AB3-07772A1DFD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5EA4F-1F43-4C06-ACA2-A5D2C592B94C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2A60-37A9-4BA8-953C-482A9297CE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0A043-274B-4296-8BAD-F145711FFFF1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B9740-9413-4A29-B01F-41DF43700B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734D7-9102-4978-91AC-E9BC975CB5E7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C5C98-B0A9-4289-8155-47BC1F3C7F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10675-2DEF-40ED-8064-EA428EF2FA07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FB23F-FB82-4C41-BC6B-35986CCED1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E3AAC-1A5A-48AB-A581-C787521D7FCE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8D1AC-25E5-4027-988F-C475A04E97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CFC06-39A6-452A-89B9-9B92443542F1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A114E46-92DF-45E4-96E6-7BA29CEB6E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FD11995-574E-4F60-B0DA-7AA1AC601104}" type="datetimeFigureOut">
              <a:rPr lang="ru-RU" smtClean="0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00FEF1D-060C-4BAD-966C-E417568B19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45348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Василь  Симоненко -</a:t>
            </a:r>
            <a:b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uk-UA" sz="32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«лицар на білому  коні»  в   українській літературі</a:t>
            </a:r>
            <a:endParaRPr lang="ru-RU" sz="32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Рисунок 6" descr="b72f05a13b1ac0c5450ca1eea8a84bd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492896"/>
            <a:ext cx="4075173" cy="425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55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3091780"/>
            <a:ext cx="4718298" cy="314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01008"/>
            <a:ext cx="8136904" cy="259228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25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грудня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 2008 року 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Національний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банк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України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 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випустив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в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обіг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 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пам'ятну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монету 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номіналом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2 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гривні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присвячену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поету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Simonenko_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312936"/>
            <a:ext cx="3240360" cy="3240360"/>
          </a:xfrm>
          <a:prstGeom prst="rect">
            <a:avLst/>
          </a:prstGeom>
        </p:spPr>
      </p:pic>
      <p:pic>
        <p:nvPicPr>
          <p:cNvPr id="5" name="Рисунок 4" descr="Simonenko_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260648"/>
            <a:ext cx="32403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-107950" y="188913"/>
            <a:ext cx="4618038" cy="1143000"/>
          </a:xfr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uk-UA" sz="32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Пам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’</a:t>
            </a:r>
            <a:r>
              <a:rPr lang="uk-UA" sz="32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ятник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 у Черкасах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3889375" cy="5184775"/>
          </a:xfrm>
        </p:spPr>
      </p:pic>
      <p:pic>
        <p:nvPicPr>
          <p:cNvPr id="17412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15843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6672"/>
            <a:ext cx="173513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7"/>
          <p:cNvPicPr>
            <a:picLocks noChangeAspect="1"/>
          </p:cNvPicPr>
          <p:nvPr/>
        </p:nvPicPr>
        <p:blipFill>
          <a:blip r:embed="rId5" cstate="print"/>
          <a:srcRect r="53258"/>
          <a:stretch>
            <a:fillRect/>
          </a:stretch>
        </p:blipFill>
        <p:spPr bwMode="auto">
          <a:xfrm>
            <a:off x="6516216" y="1052736"/>
            <a:ext cx="187325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8"/>
          <p:cNvPicPr>
            <a:picLocks noChangeAspect="1"/>
          </p:cNvPicPr>
          <p:nvPr/>
        </p:nvPicPr>
        <p:blipFill>
          <a:blip r:embed="rId5" cstate="print"/>
          <a:srcRect l="50000" t="19417"/>
          <a:stretch>
            <a:fillRect/>
          </a:stretch>
        </p:blipFill>
        <p:spPr bwMode="auto">
          <a:xfrm>
            <a:off x="7419975" y="1988840"/>
            <a:ext cx="17240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27984" y="4063712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17 листопада 2010 року у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Черкасах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біля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Палацу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одружень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відкрили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пам'ятник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поетові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Автор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монумента — Владислав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Димйон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267744" y="2996952"/>
            <a:ext cx="67071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alt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Скільки б не судилося страждати,</a:t>
            </a:r>
            <a:endParaRPr lang="ru-RU" altLang="uk-UA" sz="2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r"/>
            <a:r>
              <a:rPr lang="uk-UA" alt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Все одно благословлю завжди</a:t>
            </a:r>
            <a:endParaRPr lang="ru-RU" altLang="uk-UA" sz="2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r"/>
            <a:r>
              <a:rPr lang="uk-UA" alt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День, коли мене родила мати</a:t>
            </a:r>
            <a:endParaRPr lang="ru-RU" altLang="uk-UA" sz="2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r"/>
            <a:r>
              <a:rPr lang="uk-UA" alt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Для життя, для щастя, для біди.</a:t>
            </a:r>
          </a:p>
          <a:p>
            <a:pPr algn="r"/>
            <a:endParaRPr lang="ru-RU" altLang="uk-UA" sz="2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r"/>
            <a:r>
              <a:rPr lang="uk-UA" alt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В.Симоненко</a:t>
            </a:r>
            <a:endParaRPr lang="ru-RU" altLang="uk-UA" sz="2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483768" y="836712"/>
            <a:ext cx="6983760" cy="1295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Василь  Симоненко -</a:t>
            </a:r>
            <a:b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«лицар на білому  коні»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в   українській літературі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 descr="symon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81" y="1554481"/>
            <a:ext cx="3455807" cy="460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8" y="188913"/>
            <a:ext cx="8931150" cy="86382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Олесь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Гончар про Симоненка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2627784" y="1412776"/>
            <a:ext cx="6347048" cy="521811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uk-UA" altLang="uk-UA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altLang="uk-U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«Серед літераторів трапляються й такі, без яких їхня доба могла би спокійно обійтися, нічого істотного не втративши… А є такі, чия творчість стає мовби часткою нашого буття, часткою повітря, яким ми дихаємо… Симоненко такого типу поет!» </a:t>
            </a:r>
            <a:endParaRPr lang="ru-RU" altLang="uk-UA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ru-RU" altLang="uk-UA" b="1" dirty="0" smtClean="0">
              <a:latin typeface="Calibri" pitchFamily="34" charset="0"/>
            </a:endParaRP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231802" cy="3553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568952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Симоненко Василь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Андрійович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4824536" cy="46958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Народився</a:t>
            </a:r>
            <a:r>
              <a:rPr lang="ru-RU" sz="3200" dirty="0" smtClean="0"/>
              <a:t> 8</a:t>
            </a:r>
            <a:r>
              <a:rPr lang="ru-RU" sz="3200" dirty="0" smtClean="0"/>
              <a:t> </a:t>
            </a:r>
            <a:r>
              <a:rPr lang="ru-RU" sz="3200" dirty="0" err="1" smtClean="0"/>
              <a:t>січня</a:t>
            </a:r>
            <a:r>
              <a:rPr lang="ru-RU" sz="3200" dirty="0" smtClean="0"/>
              <a:t> </a:t>
            </a:r>
            <a:r>
              <a:rPr lang="ru-RU" sz="3200" dirty="0" smtClean="0"/>
              <a:t>1935 в </a:t>
            </a:r>
            <a:r>
              <a:rPr lang="ru-RU" sz="3200" dirty="0" smtClean="0"/>
              <a:t>с. </a:t>
            </a:r>
            <a:r>
              <a:rPr lang="ru-RU" sz="3200" dirty="0" err="1" smtClean="0"/>
              <a:t>Біївці</a:t>
            </a:r>
            <a:r>
              <a:rPr lang="ru-RU" sz="3200" dirty="0" smtClean="0"/>
              <a:t>, </a:t>
            </a:r>
            <a:r>
              <a:rPr lang="ru-RU" sz="3200" dirty="0" err="1" smtClean="0"/>
              <a:t>Лубенського</a:t>
            </a:r>
            <a:r>
              <a:rPr lang="ru-RU" sz="3200" dirty="0" smtClean="0"/>
              <a:t> району.</a:t>
            </a:r>
          </a:p>
          <a:p>
            <a:endParaRPr lang="uk-UA" sz="3200" dirty="0" smtClean="0"/>
          </a:p>
          <a:p>
            <a:endParaRPr lang="ru-RU" sz="3200" dirty="0" smtClean="0"/>
          </a:p>
          <a:p>
            <a:r>
              <a:rPr lang="ru-RU" sz="3200" dirty="0" err="1" smtClean="0"/>
              <a:t>Український</a:t>
            </a:r>
            <a:r>
              <a:rPr lang="ru-RU" sz="3200" dirty="0" smtClean="0"/>
              <a:t> поет 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  </a:t>
            </a:r>
            <a:r>
              <a:rPr lang="ru-RU" sz="3200" dirty="0" err="1" smtClean="0"/>
              <a:t>журналіст</a:t>
            </a:r>
            <a:r>
              <a:rPr lang="ru-RU" sz="3200" dirty="0" smtClean="0"/>
              <a:t>, 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</a:t>
            </a:r>
            <a:r>
              <a:rPr lang="ru-RU" sz="3200" dirty="0" err="1" smtClean="0"/>
              <a:t>шістдесятник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 descr="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340768"/>
            <a:ext cx="3473885" cy="5157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ru-RU" sz="3200" dirty="0" err="1" smtClean="0"/>
              <a:t>Спочатку</a:t>
            </a:r>
            <a:r>
              <a:rPr lang="ru-RU" sz="3200" dirty="0" smtClean="0"/>
              <a:t> </a:t>
            </a:r>
            <a:r>
              <a:rPr lang="ru-RU" sz="3200" dirty="0" err="1" smtClean="0"/>
              <a:t>навчався</a:t>
            </a:r>
            <a:r>
              <a:rPr lang="ru-RU" sz="3200" dirty="0" smtClean="0"/>
              <a:t> у </a:t>
            </a:r>
            <a:r>
              <a:rPr lang="ru-RU" sz="3200" dirty="0" err="1" smtClean="0"/>
              <a:t>Біївській</a:t>
            </a:r>
            <a:r>
              <a:rPr lang="ru-RU" sz="3200" dirty="0" smtClean="0"/>
              <a:t> </a:t>
            </a:r>
            <a:r>
              <a:rPr lang="ru-RU" sz="3200" dirty="0" err="1" smtClean="0"/>
              <a:t>початковій</a:t>
            </a:r>
            <a:r>
              <a:rPr lang="ru-RU" sz="3200" dirty="0" smtClean="0"/>
              <a:t> </a:t>
            </a:r>
            <a:r>
              <a:rPr lang="ru-RU" sz="3200" dirty="0" err="1" smtClean="0"/>
              <a:t>школі</a:t>
            </a:r>
            <a:r>
              <a:rPr lang="ru-RU" sz="3200" dirty="0" smtClean="0"/>
              <a:t>.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закінчення</a:t>
            </a:r>
            <a:r>
              <a:rPr lang="ru-RU" sz="3200" dirty="0" smtClean="0"/>
              <a:t> </a:t>
            </a:r>
            <a:r>
              <a:rPr lang="ru-RU" sz="3200" dirty="0" err="1" smtClean="0"/>
              <a:t>середньої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школи</a:t>
            </a:r>
            <a:r>
              <a:rPr lang="ru-RU" sz="3200" dirty="0" smtClean="0"/>
              <a:t> в </a:t>
            </a:r>
            <a:r>
              <a:rPr lang="ru-RU" sz="3200" dirty="0" err="1" smtClean="0"/>
              <a:t>Тарандинцях</a:t>
            </a:r>
            <a:r>
              <a:rPr lang="ru-RU" sz="3200" dirty="0" smtClean="0"/>
              <a:t> вступив на факультет </a:t>
            </a:r>
            <a:r>
              <a:rPr lang="ru-RU" sz="3200" dirty="0" err="1" smtClean="0"/>
              <a:t>журналістики</a:t>
            </a:r>
            <a:r>
              <a:rPr lang="ru-RU" sz="3200" dirty="0" smtClean="0"/>
              <a:t> </a:t>
            </a:r>
            <a:r>
              <a:rPr lang="ru-RU" sz="3200" dirty="0" err="1" smtClean="0"/>
              <a:t>Київського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університету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закінчення</a:t>
            </a:r>
            <a:r>
              <a:rPr lang="ru-RU" sz="3200" dirty="0" smtClean="0"/>
              <a:t> факультету </a:t>
            </a:r>
            <a:r>
              <a:rPr lang="ru-RU" sz="3200" dirty="0" err="1" smtClean="0"/>
              <a:t>журналістики</a:t>
            </a:r>
            <a:r>
              <a:rPr lang="ru-RU" sz="3200" dirty="0" smtClean="0"/>
              <a:t> (1957) </a:t>
            </a:r>
            <a:r>
              <a:rPr lang="ru-RU" sz="3200" dirty="0" err="1" smtClean="0"/>
              <a:t>працював</a:t>
            </a:r>
            <a:r>
              <a:rPr lang="ru-RU" sz="3200" dirty="0" smtClean="0"/>
              <a:t> в </a:t>
            </a:r>
            <a:r>
              <a:rPr lang="ru-RU" sz="3200" dirty="0" err="1" smtClean="0"/>
              <a:t>обласних</a:t>
            </a:r>
            <a:r>
              <a:rPr lang="ru-RU" sz="3200" dirty="0" smtClean="0"/>
              <a:t> газетах «</a:t>
            </a:r>
            <a:r>
              <a:rPr lang="ru-RU" sz="3200" dirty="0" err="1" smtClean="0"/>
              <a:t>Черкаська</a:t>
            </a:r>
            <a:r>
              <a:rPr lang="ru-RU" sz="3200" dirty="0" smtClean="0"/>
              <a:t> правда» </a:t>
            </a:r>
            <a:r>
              <a:rPr lang="ru-RU" sz="3200" dirty="0" err="1" smtClean="0"/>
              <a:t>і</a:t>
            </a:r>
            <a:r>
              <a:rPr lang="ru-RU" sz="3200" dirty="0" smtClean="0"/>
              <a:t> «Молодь </a:t>
            </a:r>
            <a:r>
              <a:rPr lang="ru-RU" sz="3200" dirty="0" err="1" smtClean="0"/>
              <a:t>Черкащини</a:t>
            </a:r>
            <a:r>
              <a:rPr lang="ru-RU" sz="3200" dirty="0" smtClean="0"/>
              <a:t>», </a:t>
            </a:r>
            <a:r>
              <a:rPr lang="ru-RU" sz="3200" dirty="0" err="1" smtClean="0"/>
              <a:t>пізніше</a:t>
            </a:r>
            <a:r>
              <a:rPr lang="ru-RU" sz="3200" dirty="0" smtClean="0"/>
              <a:t> </a:t>
            </a:r>
            <a:r>
              <a:rPr lang="ru-RU" sz="3200" dirty="0" err="1" smtClean="0"/>
              <a:t>кореспондентом</a:t>
            </a:r>
            <a:r>
              <a:rPr lang="ru-RU" sz="3200" dirty="0" smtClean="0"/>
              <a:t> «</a:t>
            </a:r>
            <a:r>
              <a:rPr lang="ru-RU" sz="3200" dirty="0" err="1" smtClean="0"/>
              <a:t>Робітничої</a:t>
            </a:r>
            <a:r>
              <a:rPr lang="ru-RU" sz="3200" dirty="0" smtClean="0"/>
              <a:t> </a:t>
            </a:r>
            <a:r>
              <a:rPr lang="ru-RU" sz="3200" dirty="0" err="1" smtClean="0"/>
              <a:t>Газети</a:t>
            </a:r>
            <a:r>
              <a:rPr lang="ru-RU" sz="3200" dirty="0" smtClean="0"/>
              <a:t>» </a:t>
            </a:r>
            <a:r>
              <a:rPr lang="ru-RU" sz="3200" dirty="0" err="1" smtClean="0"/>
              <a:t>вЧеркаській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області</a:t>
            </a:r>
            <a:r>
              <a:rPr lang="ru-RU" sz="3200" dirty="0" smtClean="0"/>
              <a:t>. 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4330824" cy="6120680"/>
          </a:xfrm>
        </p:spPr>
        <p:txBody>
          <a:bodyPr>
            <a:normAutofit/>
          </a:bodyPr>
          <a:lstStyle/>
          <a:p>
            <a:r>
              <a:rPr lang="ru-RU" sz="3000" dirty="0" err="1" smtClean="0"/>
              <a:t>Писати</a:t>
            </a:r>
            <a:r>
              <a:rPr lang="ru-RU" sz="3000" dirty="0" smtClean="0"/>
              <a:t> </a:t>
            </a:r>
            <a:r>
              <a:rPr lang="ru-RU" sz="3000" dirty="0" err="1" smtClean="0"/>
              <a:t>вірші</a:t>
            </a:r>
            <a:r>
              <a:rPr lang="ru-RU" sz="3000" dirty="0" smtClean="0"/>
              <a:t> почав </a:t>
            </a:r>
            <a:r>
              <a:rPr lang="ru-RU" sz="3000" dirty="0" err="1" smtClean="0"/>
              <a:t>ще</a:t>
            </a:r>
            <a:r>
              <a:rPr lang="ru-RU" sz="3000" dirty="0" smtClean="0"/>
              <a:t> в </a:t>
            </a:r>
            <a:r>
              <a:rPr lang="ru-RU" sz="3000" dirty="0" err="1" smtClean="0"/>
              <a:t>студентські</a:t>
            </a:r>
            <a:r>
              <a:rPr lang="ru-RU" sz="3000" dirty="0" smtClean="0"/>
              <a:t> роки, </a:t>
            </a:r>
            <a:r>
              <a:rPr lang="ru-RU" sz="3000" dirty="0" err="1" smtClean="0"/>
              <a:t>але</a:t>
            </a:r>
            <a:r>
              <a:rPr lang="ru-RU" sz="3000" dirty="0" smtClean="0"/>
              <a:t> в </a:t>
            </a:r>
            <a:r>
              <a:rPr lang="ru-RU" sz="3000" dirty="0" err="1" smtClean="0"/>
              <a:t>умовах</a:t>
            </a:r>
            <a:r>
              <a:rPr lang="ru-RU" sz="3000" dirty="0" smtClean="0"/>
              <a:t> </a:t>
            </a:r>
            <a:r>
              <a:rPr lang="ru-RU" sz="3000" dirty="0" err="1" smtClean="0"/>
              <a:t>прискіпливої</a:t>
            </a:r>
            <a:r>
              <a:rPr lang="ru-RU" sz="3000" dirty="0" smtClean="0"/>
              <a:t> </a:t>
            </a:r>
            <a:r>
              <a:rPr lang="ru-RU" sz="3000" dirty="0" err="1" smtClean="0"/>
              <a:t>радянської</a:t>
            </a:r>
            <a:r>
              <a:rPr lang="ru-RU" sz="3000" dirty="0" smtClean="0"/>
              <a:t> </a:t>
            </a:r>
            <a:r>
              <a:rPr lang="ru-RU" sz="3000" dirty="0" err="1" smtClean="0"/>
              <a:t>цензури</a:t>
            </a:r>
            <a:r>
              <a:rPr lang="ru-RU" sz="3000" dirty="0" smtClean="0"/>
              <a:t> </a:t>
            </a:r>
            <a:r>
              <a:rPr lang="ru-RU" sz="3000" dirty="0" err="1" smtClean="0"/>
              <a:t>друкувався</a:t>
            </a:r>
            <a:r>
              <a:rPr lang="ru-RU" sz="3000" dirty="0" smtClean="0"/>
              <a:t> неохоче: за </a:t>
            </a:r>
            <a:r>
              <a:rPr lang="ru-RU" sz="3000" dirty="0" err="1" smtClean="0"/>
              <a:t>його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життя</a:t>
            </a:r>
            <a:r>
              <a:rPr lang="ru-RU" sz="3000" dirty="0" smtClean="0"/>
              <a:t> </a:t>
            </a:r>
            <a:r>
              <a:rPr lang="ru-RU" sz="3000" dirty="0" err="1" smtClean="0"/>
              <a:t>вийшли</a:t>
            </a:r>
            <a:r>
              <a:rPr lang="ru-RU" sz="3000" dirty="0" smtClean="0"/>
              <a:t> </a:t>
            </a:r>
            <a:r>
              <a:rPr lang="ru-RU" sz="3000" dirty="0" err="1" smtClean="0"/>
              <a:t>лише</a:t>
            </a:r>
            <a:r>
              <a:rPr lang="ru-RU" sz="3000" dirty="0" smtClean="0"/>
              <a:t> </a:t>
            </a:r>
            <a:r>
              <a:rPr lang="ru-RU" sz="3000" dirty="0" err="1" smtClean="0"/>
              <a:t>збірки</a:t>
            </a:r>
            <a:r>
              <a:rPr lang="ru-RU" sz="3000" dirty="0" smtClean="0"/>
              <a:t> </a:t>
            </a:r>
            <a:r>
              <a:rPr lang="ru-RU" sz="3000" dirty="0" err="1" smtClean="0"/>
              <a:t>поезій</a:t>
            </a:r>
            <a:r>
              <a:rPr lang="ru-RU" sz="3000" dirty="0" smtClean="0"/>
              <a:t> «Тиша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грім</a:t>
            </a:r>
            <a:r>
              <a:rPr lang="ru-RU" sz="3000" dirty="0" smtClean="0"/>
              <a:t>» (1962)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казка</a:t>
            </a:r>
            <a:r>
              <a:rPr lang="ru-RU" sz="3000" dirty="0" smtClean="0"/>
              <a:t> «</a:t>
            </a:r>
            <a:r>
              <a:rPr lang="ru-RU" sz="3000" dirty="0" err="1" smtClean="0"/>
              <a:t>Цар</a:t>
            </a:r>
            <a:r>
              <a:rPr lang="ru-RU" sz="3000" dirty="0" smtClean="0"/>
              <a:t> </a:t>
            </a:r>
            <a:r>
              <a:rPr lang="ru-RU" sz="3000" dirty="0" err="1" smtClean="0"/>
              <a:t>Плаксій</a:t>
            </a:r>
            <a:r>
              <a:rPr lang="ru-RU" sz="3000" dirty="0" smtClean="0"/>
              <a:t> та </a:t>
            </a:r>
            <a:r>
              <a:rPr lang="ru-RU" sz="3000" dirty="0" err="1" smtClean="0"/>
              <a:t>Лоскотон</a:t>
            </a:r>
            <a:r>
              <a:rPr lang="ru-RU" sz="3000" dirty="0" smtClean="0"/>
              <a:t>» (1963).</a:t>
            </a:r>
          </a:p>
          <a:p>
            <a:endParaRPr lang="ru-RU" dirty="0"/>
          </a:p>
        </p:txBody>
      </p:sp>
      <p:pic>
        <p:nvPicPr>
          <p:cNvPr id="4" name="Рисунок 3" descr="b7340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908720"/>
            <a:ext cx="3562165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7763" y="2419350"/>
            <a:ext cx="38909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499992" y="1124744"/>
            <a:ext cx="4644008" cy="1295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«Цар Плаксій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та </a:t>
            </a:r>
            <a:r>
              <a:rPr lang="uk-UA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Лоскотон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»</a:t>
            </a:r>
            <a:endParaRPr lang="ru-RU" sz="2400" b="1" i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 descr="Tisha__grm_5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60" y="692696"/>
            <a:ext cx="3328764" cy="4527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211" y="5373216"/>
            <a:ext cx="4541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Збірка </a:t>
            </a:r>
            <a:r>
              <a:rPr lang="uk-UA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uk-UA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Тиша і грім</a:t>
            </a:r>
            <a:r>
              <a:rPr lang="uk-UA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»</a:t>
            </a:r>
            <a:endParaRPr lang="ru-RU" sz="4800" b="1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476672"/>
            <a:ext cx="5040560" cy="60486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 УРСР по </a:t>
            </a:r>
            <a:r>
              <a:rPr lang="ru-RU" sz="2800" dirty="0" err="1" smtClean="0"/>
              <a:t>смерті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Симоненка</a:t>
            </a:r>
            <a:r>
              <a:rPr lang="ru-RU" sz="2800" dirty="0" smtClean="0"/>
              <a:t> видано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спадщини</a:t>
            </a:r>
            <a:r>
              <a:rPr lang="ru-RU" sz="2800" dirty="0" smtClean="0"/>
              <a:t> </a:t>
            </a:r>
            <a:r>
              <a:rPr lang="ru-RU" sz="2800" dirty="0" err="1" smtClean="0"/>
              <a:t>казку</a:t>
            </a:r>
            <a:r>
              <a:rPr lang="ru-RU" sz="2800" dirty="0" smtClean="0"/>
              <a:t> «</a:t>
            </a:r>
            <a:r>
              <a:rPr lang="ru-RU" sz="2800" dirty="0" err="1" smtClean="0"/>
              <a:t>Подорож</a:t>
            </a:r>
            <a:r>
              <a:rPr lang="ru-RU" sz="2800" dirty="0" smtClean="0"/>
              <a:t> у </a:t>
            </a:r>
            <a:r>
              <a:rPr lang="ru-RU" sz="2800" dirty="0" err="1" smtClean="0"/>
              <a:t>країну</a:t>
            </a:r>
            <a:r>
              <a:rPr lang="ru-RU" sz="2800" dirty="0" smtClean="0"/>
              <a:t> </a:t>
            </a:r>
            <a:r>
              <a:rPr lang="ru-RU" sz="2800" dirty="0" err="1" smtClean="0"/>
              <a:t>Навпаки</a:t>
            </a:r>
            <a:r>
              <a:rPr lang="ru-RU" sz="2800" dirty="0" smtClean="0"/>
              <a:t>» (1964), </a:t>
            </a:r>
            <a:r>
              <a:rPr lang="ru-RU" sz="2800" dirty="0" err="1" smtClean="0"/>
              <a:t>збірку</a:t>
            </a:r>
            <a:r>
              <a:rPr lang="ru-RU" sz="2800" dirty="0" smtClean="0"/>
              <a:t> </a:t>
            </a:r>
            <a:r>
              <a:rPr lang="ru-RU" sz="2800" dirty="0" err="1" smtClean="0"/>
              <a:t>поезій</a:t>
            </a:r>
            <a:r>
              <a:rPr lang="ru-RU" sz="2800" dirty="0" smtClean="0"/>
              <a:t> «</a:t>
            </a:r>
            <a:r>
              <a:rPr lang="ru-RU" sz="2800" dirty="0" err="1" smtClean="0"/>
              <a:t>Земне</a:t>
            </a:r>
            <a:r>
              <a:rPr lang="ru-RU" sz="2800" dirty="0" smtClean="0"/>
              <a:t> </a:t>
            </a:r>
            <a:r>
              <a:rPr lang="ru-RU" sz="2800" dirty="0" err="1" smtClean="0"/>
              <a:t>тяжіння</a:t>
            </a:r>
            <a:r>
              <a:rPr lang="ru-RU" sz="2800" dirty="0" smtClean="0"/>
              <a:t>» (1964), </a:t>
            </a:r>
            <a:r>
              <a:rPr lang="ru-RU" sz="2800" dirty="0" err="1" smtClean="0"/>
              <a:t>вибір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творчості</a:t>
            </a:r>
            <a:r>
              <a:rPr lang="ru-RU" sz="2800" dirty="0" smtClean="0"/>
              <a:t> «</a:t>
            </a:r>
            <a:r>
              <a:rPr lang="ru-RU" sz="2800" dirty="0" err="1" smtClean="0"/>
              <a:t>Поезії</a:t>
            </a:r>
            <a:r>
              <a:rPr lang="ru-RU" sz="2800" dirty="0" smtClean="0"/>
              <a:t>» (1966) та </a:t>
            </a:r>
            <a:r>
              <a:rPr lang="ru-RU" sz="2800" dirty="0" err="1" smtClean="0"/>
              <a:t>збірку</a:t>
            </a:r>
            <a:r>
              <a:rPr lang="ru-RU" sz="2800" dirty="0" smtClean="0"/>
              <a:t> новел «Вино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троянд</a:t>
            </a:r>
            <a:r>
              <a:rPr lang="ru-RU" sz="2800" dirty="0" smtClean="0"/>
              <a:t>» (1965; </a:t>
            </a:r>
            <a:r>
              <a:rPr lang="ru-RU" sz="2800" dirty="0" err="1" smtClean="0"/>
              <a:t>ці</a:t>
            </a:r>
            <a:r>
              <a:rPr lang="ru-RU" sz="2800" dirty="0" smtClean="0"/>
              <a:t> новели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увійшли</a:t>
            </a:r>
            <a:r>
              <a:rPr lang="ru-RU" sz="2800" dirty="0" smtClean="0"/>
              <a:t> у друге </a:t>
            </a:r>
            <a:r>
              <a:rPr lang="ru-RU" sz="2800" dirty="0" err="1" smtClean="0"/>
              <a:t>видання</a:t>
            </a:r>
            <a:r>
              <a:rPr lang="ru-RU" sz="2800" dirty="0" smtClean="0"/>
              <a:t> </a:t>
            </a:r>
            <a:r>
              <a:rPr lang="ru-RU" sz="2800" dirty="0" err="1" smtClean="0"/>
              <a:t>збірки</a:t>
            </a:r>
            <a:r>
              <a:rPr lang="ru-RU" sz="2800" dirty="0" smtClean="0"/>
              <a:t> «Берег чекань» за кордоном).</a:t>
            </a:r>
            <a:endParaRPr lang="ru-RU" sz="2800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8" y="620688"/>
            <a:ext cx="3241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07504" y="4963344"/>
            <a:ext cx="4104456" cy="1295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«Подорож у країну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Навпаки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» </a:t>
            </a:r>
            <a:endParaRPr lang="ru-RU" sz="2400" b="1" i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23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Загибель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dirty="0" smtClean="0"/>
              <a:t>1962 року В.Симоненко разом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А.Горською</a:t>
            </a:r>
            <a:r>
              <a:rPr lang="ru-RU" dirty="0" smtClean="0"/>
              <a:t> та </a:t>
            </a:r>
            <a:r>
              <a:rPr lang="ru-RU" dirty="0" err="1" smtClean="0"/>
              <a:t>Л.Танюком</a:t>
            </a:r>
            <a:r>
              <a:rPr lang="ru-RU" dirty="0" smtClean="0"/>
              <a:t> </a:t>
            </a:r>
            <a:r>
              <a:rPr lang="ru-RU" dirty="0" err="1" smtClean="0"/>
              <a:t>виявили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поховань</a:t>
            </a:r>
            <a:r>
              <a:rPr lang="ru-RU" dirty="0" smtClean="0"/>
              <a:t> </a:t>
            </a:r>
            <a:r>
              <a:rPr lang="ru-RU" dirty="0" err="1" smtClean="0"/>
              <a:t>розстріляних</a:t>
            </a:r>
            <a:r>
              <a:rPr lang="ru-RU" dirty="0" smtClean="0"/>
              <a:t> органами НКВД на </a:t>
            </a:r>
            <a:r>
              <a:rPr lang="ru-RU" dirty="0" err="1" smtClean="0"/>
              <a:t>Лук'янівському</a:t>
            </a:r>
            <a:r>
              <a:rPr lang="ru-RU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та</a:t>
            </a:r>
            <a:r>
              <a:rPr lang="ru-RU" dirty="0" smtClean="0"/>
              <a:t> </a:t>
            </a:r>
            <a:r>
              <a:rPr lang="ru-RU" dirty="0" err="1" smtClean="0"/>
              <a:t>Васильківському</a:t>
            </a:r>
            <a:r>
              <a:rPr lang="ru-RU" dirty="0" smtClean="0"/>
              <a:t> </a:t>
            </a:r>
            <a:r>
              <a:rPr lang="ru-RU" dirty="0" err="1" smtClean="0"/>
              <a:t>цвинтарях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 </a:t>
            </a:r>
            <a:r>
              <a:rPr lang="ru-RU" dirty="0" err="1" smtClean="0"/>
              <a:t>Биківні</a:t>
            </a:r>
            <a:r>
              <a:rPr lang="ru-RU" dirty="0" smtClean="0"/>
              <a:t> (про </a:t>
            </a:r>
            <a:r>
              <a:rPr lang="ru-RU" dirty="0" err="1" smtClean="0"/>
              <a:t>останнє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 smtClean="0"/>
              <a:t>заяву</a:t>
            </a:r>
            <a:r>
              <a:rPr lang="ru-RU" dirty="0" smtClean="0"/>
              <a:t> до </a:t>
            </a:r>
            <a:r>
              <a:rPr lang="ru-RU" dirty="0" err="1" smtClean="0"/>
              <a:t>міської</a:t>
            </a:r>
            <a:r>
              <a:rPr lang="ru-RU" dirty="0" smtClean="0"/>
              <a:t> ради).</a:t>
            </a:r>
          </a:p>
          <a:p>
            <a:r>
              <a:rPr lang="ru-RU" dirty="0" smtClean="0"/>
              <a:t>1963 року Симоненко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жорстоко</a:t>
            </a:r>
            <a:r>
              <a:rPr lang="ru-RU" dirty="0" smtClean="0"/>
              <a:t> побитий </a:t>
            </a:r>
            <a:r>
              <a:rPr lang="ru-RU" dirty="0" err="1" smtClean="0"/>
              <a:t>кагебістами</a:t>
            </a:r>
            <a:r>
              <a:rPr lang="ru-RU" dirty="0" smtClean="0"/>
              <a:t> на </a:t>
            </a:r>
            <a:r>
              <a:rPr lang="ru-RU" dirty="0" err="1" smtClean="0"/>
              <a:t>залізничній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 </a:t>
            </a:r>
            <a:r>
              <a:rPr lang="ru-RU" dirty="0" err="1" smtClean="0"/>
              <a:t>Смілі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відмовили</a:t>
            </a:r>
            <a:r>
              <a:rPr lang="ru-RU" dirty="0" smtClean="0"/>
              <a:t> </a:t>
            </a:r>
            <a:r>
              <a:rPr lang="ru-RU" dirty="0" err="1" smtClean="0"/>
              <a:t>нирки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Невдовзі</a:t>
            </a:r>
            <a:r>
              <a:rPr lang="ru-RU" dirty="0" smtClean="0"/>
              <a:t> </a:t>
            </a:r>
            <a:r>
              <a:rPr lang="ru-RU" dirty="0" smtClean="0"/>
              <a:t>поет помер у </a:t>
            </a:r>
            <a:r>
              <a:rPr lang="ru-RU" dirty="0" err="1" smtClean="0"/>
              <a:t>головній</a:t>
            </a:r>
            <a:r>
              <a:rPr lang="ru-RU" dirty="0" smtClean="0"/>
              <a:t> </a:t>
            </a:r>
            <a:r>
              <a:rPr lang="ru-RU" dirty="0" err="1" smtClean="0"/>
              <a:t>обласній</a:t>
            </a:r>
            <a:r>
              <a:rPr lang="ru-RU" dirty="0" smtClean="0"/>
              <a:t> </a:t>
            </a:r>
            <a:r>
              <a:rPr lang="ru-RU" dirty="0" err="1" smtClean="0"/>
              <a:t>лікарні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Похований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Черкасах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4211638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2890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-98425" y="2997200"/>
            <a:ext cx="4464050" cy="1295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Рідна  хата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i="1" dirty="0" err="1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uk-UA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.Біївці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 на Полтавщині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403725" y="12700"/>
            <a:ext cx="4824413" cy="1295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Рідна мати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Ганна Трохимівна Щербань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3394100" cy="271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364088" y="5661025"/>
            <a:ext cx="3311600" cy="108034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200" b="1" i="1" dirty="0" smtClean="0">
                <a:solidFill>
                  <a:schemeClr val="accent1">
                    <a:lumMod val="75000"/>
                  </a:schemeClr>
                </a:solidFill>
              </a:rPr>
              <a:t>В.Симоненко за роботою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077072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1965 року на громадських засадах створено музей у 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рідному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</a:rPr>
              <a:t>селі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поета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</TotalTime>
  <Words>142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Wingdings 2</vt:lpstr>
      <vt:lpstr>Wingdings</vt:lpstr>
      <vt:lpstr>Calibri</vt:lpstr>
      <vt:lpstr>Bookman Old Style</vt:lpstr>
      <vt:lpstr>Поток</vt:lpstr>
      <vt:lpstr>Василь  Симоненко -  «лицар на білому  коні»  в   українській літературі</vt:lpstr>
      <vt:lpstr>Олесь Гончар про Симоненка</vt:lpstr>
      <vt:lpstr>Симоненко Василь Андрійович</vt:lpstr>
      <vt:lpstr>Слайд 4</vt:lpstr>
      <vt:lpstr>Слайд 5</vt:lpstr>
      <vt:lpstr>Слайд 6</vt:lpstr>
      <vt:lpstr>Слайд 7</vt:lpstr>
      <vt:lpstr>Загибель</vt:lpstr>
      <vt:lpstr>Слайд 9</vt:lpstr>
      <vt:lpstr>Слайд 10</vt:lpstr>
      <vt:lpstr>   Пам’ятник  у Черкасах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 Симоненко-  «лицар на білому  коні»  в   українській літературі</dc:title>
  <dc:creator>Natasha</dc:creator>
  <cp:lastModifiedBy>Андрей Лазарев</cp:lastModifiedBy>
  <cp:revision>32</cp:revision>
  <dcterms:created xsi:type="dcterms:W3CDTF">2011-02-21T18:17:55Z</dcterms:created>
  <dcterms:modified xsi:type="dcterms:W3CDTF">2015-01-27T18:02:59Z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000800c44e0000000000010250600207f7000400038000</vt:lpwstr>
  </property>
</Properties>
</file>