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402" y="-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10.04.2014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10.04.2014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10.04.2014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00" y="260648"/>
            <a:ext cx="7008574" cy="2866777"/>
          </a:xfrm>
        </p:spPr>
        <p:txBody>
          <a:bodyPr>
            <a:normAutofit/>
          </a:bodyPr>
          <a:lstStyle/>
          <a:p>
            <a:pPr algn="ctr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b="0" i="0" baseline="0" dirty="0" err="1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Іван</a:t>
            </a:r>
            <a:r>
              <a:rPr lang="ru-RU" sz="6000" b="0" i="0" dirty="0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 </a:t>
            </a:r>
            <a:r>
              <a:rPr lang="ru-RU" sz="6000" dirty="0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Драч</a:t>
            </a:r>
            <a:br>
              <a:rPr lang="ru-RU" sz="6000" dirty="0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en-US" sz="6000" dirty="0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“</a:t>
            </a:r>
            <a:r>
              <a:rPr lang="uk-UA" sz="6000" dirty="0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Чорнобильська Мадонна</a:t>
            </a:r>
            <a:r>
              <a:rPr lang="en-US" sz="6000" dirty="0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”</a:t>
            </a:r>
            <a:endParaRPr lang="ru-RU" sz="6000" b="0" i="0" baseline="0" dirty="0">
              <a:solidFill>
                <a:srgbClr val="374C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6540" y="4365104"/>
            <a:ext cx="4248472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сива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чорнобильська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планету...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хворе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дитя!.. 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 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Заключення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12188825" cy="580526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Чорнобильська</a:t>
            </a:r>
            <a:r>
              <a:rPr lang="ru-RU" dirty="0" smtClean="0">
                <a:solidFill>
                  <a:schemeClr val="bg1"/>
                </a:solidFill>
              </a:rPr>
              <a:t> мадонна» — </a:t>
            </a:r>
            <a:r>
              <a:rPr lang="ru-RU" dirty="0" err="1" smtClean="0">
                <a:solidFill>
                  <a:schemeClr val="bg1"/>
                </a:solidFill>
              </a:rPr>
              <a:t>вирок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совісті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Іван</a:t>
            </a:r>
            <a:r>
              <a:rPr lang="ru-RU" dirty="0" smtClean="0">
                <a:solidFill>
                  <a:schemeClr val="bg1"/>
                </a:solidFill>
              </a:rPr>
              <a:t> Драч, </a:t>
            </a:r>
            <a:r>
              <a:rPr lang="ru-RU" dirty="0" err="1" smtClean="0">
                <a:solidFill>
                  <a:schemeClr val="bg1"/>
                </a:solidFill>
              </a:rPr>
              <a:t>розповідаючи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прояви </a:t>
            </a:r>
            <a:r>
              <a:rPr lang="ru-RU" dirty="0" err="1" smtClean="0">
                <a:solidFill>
                  <a:schemeClr val="bg1"/>
                </a:solidFill>
              </a:rPr>
              <a:t>Чорнобильської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трагедії</a:t>
            </a:r>
            <a:r>
              <a:rPr lang="ru-RU" dirty="0" smtClean="0">
                <a:solidFill>
                  <a:schemeClr val="bg1"/>
                </a:solidFill>
              </a:rPr>
              <a:t>, доходить </a:t>
            </a:r>
            <a:r>
              <a:rPr lang="ru-RU" dirty="0" err="1" smtClean="0">
                <a:solidFill>
                  <a:schemeClr val="bg1"/>
                </a:solidFill>
              </a:rPr>
              <a:t>висновку</a:t>
            </a:r>
            <a:r>
              <a:rPr lang="ru-RU" dirty="0" smtClean="0">
                <a:solidFill>
                  <a:schemeClr val="bg1"/>
                </a:solidFill>
              </a:rPr>
              <a:t>: катастрофа на ЧАЕС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витоки</a:t>
            </a:r>
            <a:r>
              <a:rPr lang="ru-RU" dirty="0" smtClean="0">
                <a:solidFill>
                  <a:schemeClr val="bg1"/>
                </a:solidFill>
              </a:rPr>
              <a:t>, як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наслідки</a:t>
            </a:r>
            <a:r>
              <a:rPr lang="ru-RU" dirty="0" smtClean="0">
                <a:solidFill>
                  <a:schemeClr val="bg1"/>
                </a:solidFill>
              </a:rPr>
              <a:t>. Поет </a:t>
            </a:r>
            <a:r>
              <a:rPr lang="ru-RU" dirty="0" err="1" smtClean="0">
                <a:solidFill>
                  <a:schemeClr val="bg1"/>
                </a:solidFill>
              </a:rPr>
              <a:t>апелює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людської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совісті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моралі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запобігти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екологічним</a:t>
            </a:r>
            <a:r>
              <a:rPr lang="ru-RU" dirty="0" smtClean="0">
                <a:solidFill>
                  <a:schemeClr val="bg1"/>
                </a:solidFill>
              </a:rPr>
              <a:t> катастрофам: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err="1" smtClean="0">
                <a:solidFill>
                  <a:schemeClr val="bg1"/>
                </a:solidFill>
              </a:rPr>
              <a:t>безладу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безмір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кар'єри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премії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немов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err="1" smtClean="0">
                <a:solidFill>
                  <a:schemeClr val="bg1"/>
                </a:solidFill>
              </a:rPr>
              <a:t>війні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знову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вихід</a:t>
            </a:r>
            <a:r>
              <a:rPr lang="ru-RU" dirty="0" smtClean="0">
                <a:solidFill>
                  <a:schemeClr val="bg1"/>
                </a:solidFill>
              </a:rPr>
              <a:t> один: За </a:t>
            </a:r>
            <a:r>
              <a:rPr lang="ru-RU" dirty="0" err="1" smtClean="0">
                <a:solidFill>
                  <a:schemeClr val="bg1"/>
                </a:solidFill>
              </a:rPr>
              <a:t>мудрість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всесвітню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академій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- платим </a:t>
            </a:r>
            <a:r>
              <a:rPr lang="ru-RU" dirty="0" err="1" smtClean="0">
                <a:solidFill>
                  <a:schemeClr val="bg1"/>
                </a:solidFill>
              </a:rPr>
              <a:t>безсмертям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життям</a:t>
            </a:r>
            <a:r>
              <a:rPr lang="ru-RU" dirty="0" smtClean="0">
                <a:solidFill>
                  <a:schemeClr val="bg1"/>
                </a:solidFill>
              </a:rPr>
              <a:t> молодим</a:t>
            </a:r>
            <a:r>
              <a:rPr lang="ru-RU" dirty="0" smtClean="0">
                <a:solidFill>
                  <a:schemeClr val="bg1"/>
                </a:solidFill>
              </a:rPr>
              <a:t>...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uk-UA" dirty="0" smtClean="0"/>
              <a:t>Чорнобильська Мадонна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12188825" cy="5661248"/>
          </a:xfrm>
        </p:spPr>
        <p:txBody>
          <a:bodyPr/>
          <a:lstStyle/>
          <a:p>
            <a:r>
              <a:rPr lang="ru-RU" dirty="0" smtClean="0"/>
              <a:t>Поема І. Драча «</a:t>
            </a:r>
            <a:r>
              <a:rPr lang="ru-RU" dirty="0" err="1" smtClean="0"/>
              <a:t>Чорнобильська</a:t>
            </a:r>
            <a:r>
              <a:rPr lang="ru-RU" dirty="0" smtClean="0"/>
              <a:t> мадонна» </a:t>
            </a:r>
            <a:r>
              <a:rPr lang="ru-RU" dirty="0" err="1" smtClean="0"/>
              <a:t>вийшла</a:t>
            </a:r>
            <a:r>
              <a:rPr lang="ru-RU" dirty="0" smtClean="0"/>
              <a:t> в </a:t>
            </a:r>
            <a:r>
              <a:rPr lang="ru-RU" dirty="0" err="1" smtClean="0"/>
              <a:t>книзі</a:t>
            </a:r>
            <a:r>
              <a:rPr lang="ru-RU" dirty="0" smtClean="0"/>
              <a:t> «Храм </a:t>
            </a:r>
            <a:r>
              <a:rPr lang="ru-RU" dirty="0" err="1" smtClean="0"/>
              <a:t>сонця</a:t>
            </a:r>
            <a:r>
              <a:rPr lang="ru-RU" dirty="0" smtClean="0"/>
              <a:t>» у 1988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Твір</a:t>
            </a:r>
            <a:r>
              <a:rPr lang="ru-RU" dirty="0" smtClean="0"/>
              <a:t> 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25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різножанрових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.</a:t>
            </a:r>
          </a:p>
          <a:p>
            <a:r>
              <a:rPr lang="uk-UA" i="1" dirty="0" smtClean="0"/>
              <a:t>Тема твору</a:t>
            </a:r>
            <a:r>
              <a:rPr lang="uk-UA" dirty="0" smtClean="0"/>
              <a:t>: зображення жахливих наслідків подій</a:t>
            </a:r>
            <a:r>
              <a:rPr lang="en-US" dirty="0" smtClean="0"/>
              <a:t>, </a:t>
            </a:r>
            <a:r>
              <a:rPr lang="uk-UA" dirty="0" smtClean="0"/>
              <a:t>які стались на ЧАЕС</a:t>
            </a:r>
            <a:r>
              <a:rPr lang="en-US" dirty="0" smtClean="0"/>
              <a:t>, </a:t>
            </a:r>
            <a:r>
              <a:rPr lang="ru-RU" dirty="0" err="1" smtClean="0"/>
              <a:t>крізь</a:t>
            </a:r>
            <a:r>
              <a:rPr lang="ru-RU" dirty="0" smtClean="0"/>
              <a:t> призму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smtClean="0"/>
              <a:t>горя.</a:t>
            </a:r>
          </a:p>
          <a:p>
            <a:r>
              <a:rPr lang="ru-RU" i="1" dirty="0" err="1" smtClean="0"/>
              <a:t>Ідея</a:t>
            </a:r>
            <a:r>
              <a:rPr lang="ru-RU" i="1" dirty="0" smtClean="0"/>
              <a:t> </a:t>
            </a:r>
            <a:r>
              <a:rPr lang="ru-RU" i="1" dirty="0" err="1" smtClean="0"/>
              <a:t>твору</a:t>
            </a:r>
            <a:r>
              <a:rPr lang="ru-RU" i="1" dirty="0" smtClean="0"/>
              <a:t>: </a:t>
            </a:r>
            <a:r>
              <a:rPr lang="ru-RU" dirty="0" err="1" smtClean="0"/>
              <a:t>нагадування</a:t>
            </a:r>
            <a:r>
              <a:rPr lang="ru-RU" dirty="0" smtClean="0"/>
              <a:t> </a:t>
            </a:r>
            <a:r>
              <a:rPr lang="ru-RU" dirty="0" err="1" smtClean="0"/>
              <a:t>людству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через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гріхи</a:t>
            </a:r>
            <a:r>
              <a:rPr lang="ru-RU" dirty="0" smtClean="0"/>
              <a:t>, </a:t>
            </a:r>
            <a:r>
              <a:rPr lang="ru-RU" dirty="0" err="1" smtClean="0"/>
              <a:t>через</a:t>
            </a:r>
            <a:r>
              <a:rPr lang="ru-RU" dirty="0" smtClean="0"/>
              <a:t> </a:t>
            </a:r>
            <a:r>
              <a:rPr lang="ru-RU" dirty="0" err="1" smtClean="0"/>
              <a:t>недбале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до</a:t>
            </a:r>
            <a:r>
              <a:rPr lang="ru-RU" dirty="0" smtClean="0"/>
              <a:t> самих себе </a:t>
            </a:r>
            <a:r>
              <a:rPr lang="ru-RU" dirty="0" err="1" smtClean="0"/>
              <a:t>трапляються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виносять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.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руйнуванням</a:t>
            </a:r>
            <a:r>
              <a:rPr lang="ru-RU" dirty="0" smtClean="0"/>
              <a:t> </a:t>
            </a:r>
            <a:r>
              <a:rPr lang="ru-RU" dirty="0" err="1" smtClean="0"/>
              <a:t>екології</a:t>
            </a:r>
            <a:r>
              <a:rPr lang="ru-RU" dirty="0" smtClean="0"/>
              <a:t> </a:t>
            </a:r>
            <a:r>
              <a:rPr lang="ru-RU" dirty="0" err="1" smtClean="0"/>
              <a:t>руйнується</a:t>
            </a:r>
            <a:r>
              <a:rPr lang="ru-RU" dirty="0" smtClean="0"/>
              <a:t> </a:t>
            </a:r>
            <a:r>
              <a:rPr lang="ru-RU" dirty="0" err="1" smtClean="0"/>
              <a:t>свідомість</a:t>
            </a:r>
            <a:r>
              <a:rPr lang="ru-RU" dirty="0" smtClean="0"/>
              <a:t> особи, </a:t>
            </a:r>
            <a:r>
              <a:rPr lang="ru-RU" dirty="0" err="1" smtClean="0"/>
              <a:t>нищиться</a:t>
            </a:r>
            <a:r>
              <a:rPr lang="ru-RU" dirty="0" smtClean="0"/>
              <a:t> </a:t>
            </a:r>
            <a:r>
              <a:rPr lang="ru-RU" dirty="0" err="1" smtClean="0"/>
              <a:t>психологічна</a:t>
            </a:r>
            <a:r>
              <a:rPr lang="ru-RU" dirty="0" smtClean="0"/>
              <a:t> </a:t>
            </a:r>
            <a:r>
              <a:rPr lang="ru-RU" dirty="0" err="1" smtClean="0"/>
              <a:t>цілісність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Жанр </a:t>
            </a:r>
            <a:r>
              <a:rPr lang="ru-RU" dirty="0" err="1" smtClean="0"/>
              <a:t>твору</a:t>
            </a:r>
            <a:r>
              <a:rPr lang="ru-RU" dirty="0" smtClean="0"/>
              <a:t> </a:t>
            </a:r>
            <a:r>
              <a:rPr lang="ru-RU" dirty="0" err="1" smtClean="0"/>
              <a:t>визначив</a:t>
            </a:r>
            <a:r>
              <a:rPr lang="ru-RU" dirty="0" smtClean="0"/>
              <a:t> сам автор: поема. Але «</a:t>
            </a:r>
            <a:r>
              <a:rPr lang="ru-RU" dirty="0" err="1" smtClean="0"/>
              <a:t>Чорнобильську</a:t>
            </a:r>
            <a:r>
              <a:rPr lang="ru-RU" dirty="0" smtClean="0"/>
              <a:t> мадонну» </a:t>
            </a:r>
            <a:r>
              <a:rPr lang="ru-RU" dirty="0" err="1" smtClean="0"/>
              <a:t>швидше</a:t>
            </a:r>
            <a:r>
              <a:rPr lang="ru-RU" dirty="0" smtClean="0"/>
              <a:t> треба </a:t>
            </a:r>
            <a:r>
              <a:rPr lang="ru-RU" dirty="0" err="1" smtClean="0"/>
              <a:t>відносити</a:t>
            </a:r>
            <a:r>
              <a:rPr lang="ru-RU" dirty="0" smtClean="0"/>
              <a:t> до </a:t>
            </a:r>
            <a:r>
              <a:rPr lang="ru-RU" dirty="0" err="1" smtClean="0"/>
              <a:t>поеми-трагедії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88825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авторів</a:t>
            </a:r>
            <a:r>
              <a:rPr lang="ru-RU" dirty="0" smtClean="0"/>
              <a:t>, поет не </a:t>
            </a:r>
            <a:r>
              <a:rPr lang="ru-RU" dirty="0" err="1" smtClean="0"/>
              <a:t>вдається</a:t>
            </a:r>
            <a:r>
              <a:rPr lang="ru-RU" dirty="0" smtClean="0"/>
              <a:t> до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жахливих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а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висвітлити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призму </a:t>
            </a:r>
            <a:r>
              <a:rPr lang="ru-RU" dirty="0" err="1" smtClean="0"/>
              <a:t>людського</a:t>
            </a:r>
            <a:r>
              <a:rPr lang="ru-RU" dirty="0" smtClean="0"/>
              <a:t> горя,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понівечену</a:t>
            </a:r>
            <a:r>
              <a:rPr lang="ru-RU" dirty="0" smtClean="0"/>
              <a:t> </a:t>
            </a:r>
            <a:r>
              <a:rPr lang="ru-RU" dirty="0" err="1" smtClean="0"/>
              <a:t>людську</a:t>
            </a:r>
            <a:r>
              <a:rPr lang="ru-RU" dirty="0" smtClean="0"/>
              <a:t> долю на </a:t>
            </a:r>
            <a:r>
              <a:rPr lang="ru-RU" dirty="0" err="1" smtClean="0"/>
              <a:t>перехресті</a:t>
            </a:r>
            <a:r>
              <a:rPr lang="ru-RU" dirty="0" smtClean="0"/>
              <a:t> конкретного </a:t>
            </a:r>
            <a:r>
              <a:rPr lang="ru-RU" dirty="0" err="1" smtClean="0"/>
              <a:t>життя</a:t>
            </a:r>
            <a:r>
              <a:rPr lang="ru-RU" dirty="0" smtClean="0"/>
              <a:t> та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. </a:t>
            </a:r>
            <a:r>
              <a:rPr lang="ru-RU" dirty="0" err="1" smtClean="0"/>
              <a:t>Поема-мозаїка</a:t>
            </a:r>
            <a:r>
              <a:rPr lang="ru-RU" dirty="0" smtClean="0"/>
              <a:t> «</a:t>
            </a:r>
            <a:r>
              <a:rPr lang="ru-RU" dirty="0" err="1" smtClean="0"/>
              <a:t>Чорнобильська</a:t>
            </a:r>
            <a:r>
              <a:rPr lang="ru-RU" dirty="0" smtClean="0"/>
              <a:t> Мадонна» </a:t>
            </a:r>
            <a:r>
              <a:rPr lang="ru-RU" dirty="0" err="1" smtClean="0"/>
              <a:t>постала</a:t>
            </a:r>
            <a:r>
              <a:rPr lang="ru-RU" dirty="0" smtClean="0"/>
              <a:t> як </a:t>
            </a:r>
            <a:r>
              <a:rPr lang="ru-RU" dirty="0" err="1" smtClean="0"/>
              <a:t>спокута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прозріння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Несумісні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Чорнобиля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Мадонни</a:t>
            </a:r>
            <a:r>
              <a:rPr lang="ru-RU" dirty="0" smtClean="0"/>
              <a:t> автор </a:t>
            </a:r>
            <a:r>
              <a:rPr lang="ru-RU" dirty="0" err="1" smtClean="0"/>
              <a:t>поєднав</a:t>
            </a:r>
            <a:r>
              <a:rPr lang="ru-RU" dirty="0" smtClean="0"/>
              <a:t> у </a:t>
            </a:r>
            <a:r>
              <a:rPr lang="ru-RU" dirty="0" err="1" smtClean="0"/>
              <a:t>співі-плачі</a:t>
            </a:r>
            <a:r>
              <a:rPr lang="ru-RU" dirty="0" smtClean="0"/>
              <a:t> про </a:t>
            </a:r>
            <a:r>
              <a:rPr lang="ru-RU" dirty="0" err="1" smtClean="0"/>
              <a:t>страшну</a:t>
            </a:r>
            <a:r>
              <a:rPr lang="ru-RU" dirty="0" smtClean="0"/>
              <a:t> </a:t>
            </a:r>
            <a:r>
              <a:rPr lang="ru-RU" dirty="0" smtClean="0"/>
              <a:t>драму</a:t>
            </a:r>
          </a:p>
          <a:p>
            <a:r>
              <a:rPr lang="ru-RU" dirty="0" err="1" smtClean="0"/>
              <a:t>Цікавий</a:t>
            </a:r>
            <a:r>
              <a:rPr lang="ru-RU" dirty="0" smtClean="0"/>
              <a:t> факт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біографії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Драча: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небагатьох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не </a:t>
            </a:r>
            <a:r>
              <a:rPr lang="ru-RU" dirty="0" err="1" smtClean="0"/>
              <a:t>вивозив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вибуху</a:t>
            </a:r>
            <a:r>
              <a:rPr lang="ru-RU" dirty="0" smtClean="0"/>
              <a:t> на АЕС </a:t>
            </a:r>
            <a:r>
              <a:rPr lang="ru-RU" dirty="0" err="1" smtClean="0"/>
              <a:t>поквапливо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, мало того,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Максим, на той час уже </a:t>
            </a:r>
            <a:r>
              <a:rPr lang="ru-RU" dirty="0" err="1" smtClean="0"/>
              <a:t>випускник</a:t>
            </a:r>
            <a:r>
              <a:rPr lang="ru-RU" dirty="0" smtClean="0"/>
              <a:t>, </a:t>
            </a:r>
            <a:r>
              <a:rPr lang="ru-RU" dirty="0" err="1" smtClean="0"/>
              <a:t>медінституту</a:t>
            </a:r>
            <a:r>
              <a:rPr lang="ru-RU" dirty="0" smtClean="0"/>
              <a:t>, брав участь в </a:t>
            </a:r>
            <a:r>
              <a:rPr lang="ru-RU" dirty="0" err="1" smtClean="0"/>
              <a:t>евакуюванні</a:t>
            </a:r>
            <a:r>
              <a:rPr lang="ru-RU" dirty="0" smtClean="0"/>
              <a:t> </a:t>
            </a:r>
            <a:r>
              <a:rPr lang="ru-RU" dirty="0" err="1" smtClean="0"/>
              <a:t>потерпілих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обстеженні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наданні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сам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зазнав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. Тому </a:t>
            </a:r>
            <a:r>
              <a:rPr lang="ru-RU" dirty="0" err="1" smtClean="0"/>
              <a:t>особистим</a:t>
            </a:r>
            <a:r>
              <a:rPr lang="ru-RU" dirty="0" smtClean="0"/>
              <a:t> </a:t>
            </a:r>
            <a:r>
              <a:rPr lang="ru-RU" dirty="0" err="1" smtClean="0"/>
              <a:t>болем</a:t>
            </a:r>
            <a:r>
              <a:rPr lang="ru-RU" dirty="0" smtClean="0"/>
              <a:t>, </a:t>
            </a:r>
            <a:r>
              <a:rPr lang="ru-RU" dirty="0" err="1" smtClean="0"/>
              <a:t>батьківською</a:t>
            </a:r>
            <a:r>
              <a:rPr lang="ru-RU" dirty="0" smtClean="0"/>
              <a:t> </a:t>
            </a:r>
            <a:r>
              <a:rPr lang="ru-RU" dirty="0" err="1" smtClean="0"/>
              <a:t>тривогою</a:t>
            </a:r>
            <a:r>
              <a:rPr lang="ru-RU" dirty="0" smtClean="0"/>
              <a:t> </a:t>
            </a:r>
            <a:r>
              <a:rPr lang="ru-RU" dirty="0" err="1" smtClean="0"/>
              <a:t>відгукнулася</a:t>
            </a:r>
            <a:r>
              <a:rPr lang="ru-RU" dirty="0" smtClean="0"/>
              <a:t> у </a:t>
            </a:r>
            <a:r>
              <a:rPr lang="ru-RU" dirty="0" err="1" smtClean="0"/>
              <a:t>серці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 глобальна катастрофа. «</a:t>
            </a:r>
            <a:r>
              <a:rPr lang="ru-RU" dirty="0" err="1" smtClean="0"/>
              <a:t>Чорнобильська</a:t>
            </a:r>
            <a:r>
              <a:rPr lang="ru-RU" dirty="0" smtClean="0"/>
              <a:t> Мадонна»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голосіння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покаяння</a:t>
            </a:r>
            <a:r>
              <a:rPr lang="ru-RU" dirty="0" smtClean="0"/>
              <a:t>, </a:t>
            </a:r>
            <a:r>
              <a:rPr lang="ru-RU" dirty="0" err="1" smtClean="0"/>
              <a:t>скорботна</a:t>
            </a:r>
            <a:r>
              <a:rPr lang="ru-RU" dirty="0" smtClean="0"/>
              <a:t> «</a:t>
            </a:r>
            <a:r>
              <a:rPr lang="ru-RU" dirty="0" err="1" smtClean="0"/>
              <a:t>материнська</a:t>
            </a:r>
            <a:r>
              <a:rPr lang="ru-RU" dirty="0" smtClean="0"/>
              <a:t> </a:t>
            </a:r>
            <a:r>
              <a:rPr lang="ru-RU" dirty="0" err="1" smtClean="0"/>
              <a:t>пісня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чоловічої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»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dirty="0" smtClean="0"/>
              <a:t>невеликого </a:t>
            </a:r>
            <a:r>
              <a:rPr lang="ru-RU" dirty="0" err="1" smtClean="0"/>
              <a:t>міста</a:t>
            </a:r>
            <a:r>
              <a:rPr lang="ru-RU" dirty="0" smtClean="0"/>
              <a:t> над </a:t>
            </a:r>
            <a:r>
              <a:rPr lang="ru-RU" dirty="0" err="1" smtClean="0"/>
              <a:t>Прип'яттю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164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Своєрідність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12188825" cy="6093296"/>
          </a:xfrm>
        </p:spPr>
        <p:txBody>
          <a:bodyPr>
            <a:normAutofit/>
          </a:bodyPr>
          <a:lstStyle/>
          <a:p>
            <a:r>
              <a:rPr lang="ru-RU" dirty="0" smtClean="0"/>
              <a:t>Поема </a:t>
            </a:r>
            <a:r>
              <a:rPr lang="ru-RU" dirty="0" err="1" smtClean="0"/>
              <a:t>побудована</a:t>
            </a:r>
            <a:r>
              <a:rPr lang="ru-RU" dirty="0" smtClean="0"/>
              <a:t> за законами </a:t>
            </a:r>
            <a:r>
              <a:rPr lang="ru-RU" dirty="0" err="1" smtClean="0"/>
              <a:t>модерністського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 </a:t>
            </a:r>
            <a:r>
              <a:rPr lang="ru-RU" dirty="0" smtClean="0"/>
              <a:t>Вона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25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поєднані</a:t>
            </a:r>
            <a:r>
              <a:rPr lang="ru-RU" dirty="0" smtClean="0"/>
              <a:t> </a:t>
            </a:r>
            <a:r>
              <a:rPr lang="ru-RU" dirty="0" err="1" smtClean="0"/>
              <a:t>тематично</a:t>
            </a:r>
            <a:r>
              <a:rPr lang="ru-RU" dirty="0" smtClean="0"/>
              <a:t>,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розрізняються</a:t>
            </a:r>
            <a:r>
              <a:rPr lang="ru-RU" dirty="0" smtClean="0"/>
              <a:t> за </a:t>
            </a:r>
            <a:r>
              <a:rPr lang="ru-RU" dirty="0" smtClean="0"/>
              <a:t>жанром</a:t>
            </a:r>
            <a:r>
              <a:rPr lang="ru-RU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Так </a:t>
            </a:r>
            <a:r>
              <a:rPr lang="ru-RU" dirty="0" smtClean="0"/>
              <a:t>«Пролог»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лірика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Вставка </a:t>
            </a:r>
            <a:r>
              <a:rPr lang="ru-RU" dirty="0" smtClean="0"/>
              <a:t>«З </a:t>
            </a:r>
            <a:r>
              <a:rPr lang="ru-RU" dirty="0" err="1" smtClean="0"/>
              <a:t>канадської</a:t>
            </a:r>
            <a:r>
              <a:rPr lang="ru-RU" dirty="0" smtClean="0"/>
              <a:t> </a:t>
            </a:r>
            <a:r>
              <a:rPr lang="ru-RU" dirty="0" err="1" smtClean="0"/>
              <a:t>листівки</a:t>
            </a:r>
            <a:r>
              <a:rPr lang="ru-RU" dirty="0" smtClean="0"/>
              <a:t> «Мадонна атомного </a:t>
            </a:r>
            <a:r>
              <a:rPr lang="ru-RU" dirty="0" err="1" smtClean="0"/>
              <a:t>віку</a:t>
            </a:r>
            <a:r>
              <a:rPr lang="ru-RU" dirty="0" smtClean="0"/>
              <a:t>» Василя </a:t>
            </a:r>
            <a:r>
              <a:rPr lang="ru-RU" dirty="0" err="1" smtClean="0"/>
              <a:t>Курилика</a:t>
            </a:r>
            <a:r>
              <a:rPr lang="ru-RU" dirty="0" smtClean="0"/>
              <a:t>, 1971» — </a:t>
            </a:r>
            <a:r>
              <a:rPr lang="ru-RU" dirty="0" err="1" smtClean="0"/>
              <a:t>це</a:t>
            </a:r>
            <a:r>
              <a:rPr lang="ru-RU" dirty="0" smtClean="0"/>
              <a:t> проза.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«</a:t>
            </a:r>
            <a:r>
              <a:rPr lang="ru-RU" dirty="0" err="1" smtClean="0"/>
              <a:t>Хрещатицька</a:t>
            </a:r>
            <a:r>
              <a:rPr lang="ru-RU" dirty="0" smtClean="0"/>
              <a:t> мадонна»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балада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«</a:t>
            </a:r>
            <a:r>
              <a:rPr lang="ru-RU" dirty="0" err="1" smtClean="0"/>
              <a:t>Солдатська</a:t>
            </a:r>
            <a:r>
              <a:rPr lang="ru-RU" dirty="0" smtClean="0"/>
              <a:t> мадонна» </a:t>
            </a:r>
            <a:r>
              <a:rPr lang="ru-RU" dirty="0" smtClean="0"/>
              <a:t>- схожа </a:t>
            </a:r>
            <a:r>
              <a:rPr lang="ru-RU" dirty="0" smtClean="0"/>
              <a:t>на </a:t>
            </a:r>
            <a:r>
              <a:rPr lang="ru-RU" dirty="0" err="1" smtClean="0"/>
              <a:t>міф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«</a:t>
            </a:r>
            <a:r>
              <a:rPr lang="ru-RU" dirty="0" smtClean="0"/>
              <a:t>Баба в </a:t>
            </a:r>
            <a:r>
              <a:rPr lang="ru-RU" dirty="0" err="1" smtClean="0"/>
              <a:t>целофані</a:t>
            </a:r>
            <a:r>
              <a:rPr lang="ru-RU" dirty="0" smtClean="0"/>
              <a:t>» </a:t>
            </a:r>
            <a:r>
              <a:rPr lang="ru-RU" dirty="0" smtClean="0"/>
              <a:t>- </a:t>
            </a:r>
            <a:r>
              <a:rPr lang="ru-RU" dirty="0" err="1" smtClean="0"/>
              <a:t>поєднує</a:t>
            </a:r>
            <a:r>
              <a:rPr lang="ru-RU" dirty="0" smtClean="0"/>
              <a:t> </a:t>
            </a:r>
            <a:r>
              <a:rPr lang="ru-RU" dirty="0" err="1" smtClean="0"/>
              <a:t>трагічне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смішне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Так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досягається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широка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всеохватність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подій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проблем,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пов'язаних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Чорнобильською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катастрофою, яка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торкнулася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усієї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Цим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пояснюється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вселенський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характер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образів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широке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узагальнення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до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якого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вдається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автор,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осмислити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причини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наслідки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події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pPr algn="ctr"/>
            <a:r>
              <a:rPr lang="ru-RU" dirty="0" err="1" smtClean="0"/>
              <a:t>Смисл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812" y="1701800"/>
            <a:ext cx="8568952" cy="4470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зрозумілим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прочитання</a:t>
            </a:r>
            <a:r>
              <a:rPr lang="ru-RU" dirty="0" smtClean="0"/>
              <a:t> </a:t>
            </a:r>
            <a:r>
              <a:rPr lang="ru-RU" dirty="0" err="1" smtClean="0"/>
              <a:t>епіграфів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моральні</a:t>
            </a:r>
            <a:r>
              <a:rPr lang="ru-RU" dirty="0" smtClean="0"/>
              <a:t> </a:t>
            </a:r>
            <a:r>
              <a:rPr lang="ru-RU" dirty="0" err="1" smtClean="0"/>
              <a:t>застави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народу: </a:t>
            </a:r>
            <a:r>
              <a:rPr lang="ru-RU" dirty="0" err="1" smtClean="0"/>
              <a:t>священне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засудження</a:t>
            </a:r>
            <a:r>
              <a:rPr lang="ru-RU" dirty="0" smtClean="0"/>
              <a:t> </a:t>
            </a:r>
            <a:r>
              <a:rPr lang="ru-RU" dirty="0" err="1" smtClean="0"/>
              <a:t>негідної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. </a:t>
            </a:r>
            <a:r>
              <a:rPr lang="ru-RU" dirty="0" err="1" smtClean="0"/>
              <a:t>Тож</a:t>
            </a:r>
            <a:r>
              <a:rPr lang="ru-RU" dirty="0" smtClean="0"/>
              <a:t> І. Драч, </a:t>
            </a:r>
            <a:r>
              <a:rPr lang="ru-RU" dirty="0" err="1" smtClean="0"/>
              <a:t>змальовуючи</a:t>
            </a:r>
            <a:r>
              <a:rPr lang="ru-RU" dirty="0" smtClean="0"/>
              <a:t> </a:t>
            </a:r>
            <a:r>
              <a:rPr lang="ru-RU" dirty="0" err="1" smtClean="0"/>
              <a:t>сучасну</a:t>
            </a:r>
            <a:r>
              <a:rPr lang="ru-RU" dirty="0" smtClean="0"/>
              <a:t> — </a:t>
            </a:r>
            <a:r>
              <a:rPr lang="ru-RU" dirty="0" err="1" smtClean="0"/>
              <a:t>Чорнобильську</a:t>
            </a:r>
            <a:r>
              <a:rPr lang="ru-RU" dirty="0" smtClean="0"/>
              <a:t> мадонну, ставить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образом </a:t>
            </a:r>
            <a:r>
              <a:rPr lang="ru-RU" dirty="0" err="1" smtClean="0"/>
              <a:t>Божої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eca6644d7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4772" y="2074744"/>
            <a:ext cx="2016224" cy="282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Художня</a:t>
            </a:r>
            <a:r>
              <a:rPr lang="ru-RU" dirty="0" smtClean="0"/>
              <a:t> </a:t>
            </a:r>
            <a:r>
              <a:rPr lang="ru-RU" dirty="0" err="1" smtClean="0"/>
              <a:t>своєрідність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12188825" cy="573325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Художня</a:t>
            </a:r>
            <a:r>
              <a:rPr lang="ru-RU" dirty="0" smtClean="0"/>
              <a:t> </a:t>
            </a:r>
            <a:r>
              <a:rPr lang="ru-RU" dirty="0" err="1" smtClean="0"/>
              <a:t>своєрідність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виявляється</a:t>
            </a:r>
            <a:r>
              <a:rPr lang="ru-RU" dirty="0" smtClean="0"/>
              <a:t> у </a:t>
            </a:r>
            <a:r>
              <a:rPr lang="ru-RU" dirty="0" err="1" smtClean="0"/>
              <a:t>багатстві</a:t>
            </a:r>
            <a:r>
              <a:rPr lang="ru-RU" dirty="0" smtClean="0"/>
              <a:t> </a:t>
            </a:r>
            <a:r>
              <a:rPr lang="ru-RU" dirty="0" err="1" smtClean="0"/>
              <a:t>символіки</a:t>
            </a:r>
            <a:r>
              <a:rPr lang="ru-RU" dirty="0" smtClean="0"/>
              <a:t>. </a:t>
            </a:r>
            <a:r>
              <a:rPr lang="ru-RU" dirty="0" err="1" smtClean="0"/>
              <a:t>Головний</a:t>
            </a:r>
            <a:r>
              <a:rPr lang="ru-RU" dirty="0" smtClean="0"/>
              <a:t> образ-символ дав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поемі</a:t>
            </a:r>
            <a:r>
              <a:rPr lang="ru-RU" dirty="0" smtClean="0"/>
              <a:t>. З </a:t>
            </a:r>
            <a:r>
              <a:rPr lang="ru-RU" dirty="0" err="1" smtClean="0"/>
              <a:t>давніх-давен</a:t>
            </a:r>
            <a:r>
              <a:rPr lang="ru-RU" dirty="0" smtClean="0"/>
              <a:t> </a:t>
            </a:r>
            <a:r>
              <a:rPr lang="ru-RU" dirty="0" err="1" smtClean="0"/>
              <a:t>людство</a:t>
            </a:r>
            <a:r>
              <a:rPr lang="ru-RU" dirty="0" smtClean="0"/>
              <a:t> створило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образів</a:t>
            </a:r>
            <a:r>
              <a:rPr lang="ru-RU" dirty="0" smtClean="0"/>
              <a:t> </a:t>
            </a:r>
            <a:r>
              <a:rPr lang="ru-RU" dirty="0" err="1" smtClean="0"/>
              <a:t>Божої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захищали</a:t>
            </a:r>
            <a:r>
              <a:rPr lang="ru-RU" dirty="0" smtClean="0"/>
              <a:t>, </a:t>
            </a:r>
            <a:r>
              <a:rPr lang="ru-RU" dirty="0" err="1" smtClean="0"/>
              <a:t>оберігали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ситуаціях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smtClean="0"/>
              <a:t>Драч у </a:t>
            </a:r>
            <a:r>
              <a:rPr lang="ru-RU" dirty="0" err="1" smtClean="0"/>
              <a:t>поемі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образ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Божої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зазнає</a:t>
            </a:r>
            <a:r>
              <a:rPr lang="ru-RU" dirty="0" smtClean="0"/>
              <a:t> </a:t>
            </a:r>
            <a:r>
              <a:rPr lang="ru-RU" dirty="0" err="1" smtClean="0"/>
              <a:t>цілої</a:t>
            </a:r>
            <a:r>
              <a:rPr lang="ru-RU" dirty="0" smtClean="0"/>
              <a:t> низки </a:t>
            </a:r>
            <a:r>
              <a:rPr lang="ru-RU" dirty="0" err="1" smtClean="0"/>
              <a:t>перевтілень</a:t>
            </a:r>
            <a:r>
              <a:rPr lang="ru-RU" dirty="0" smtClean="0"/>
              <a:t>: </a:t>
            </a:r>
            <a:r>
              <a:rPr lang="ru-RU" dirty="0" err="1" smtClean="0"/>
              <a:t>Солдатська</a:t>
            </a:r>
            <a:r>
              <a:rPr lang="ru-RU" dirty="0" smtClean="0"/>
              <a:t> мадонна, </a:t>
            </a:r>
            <a:r>
              <a:rPr lang="ru-RU" dirty="0" err="1" smtClean="0"/>
              <a:t>Атомна</a:t>
            </a:r>
            <a:r>
              <a:rPr lang="ru-RU" dirty="0" smtClean="0"/>
              <a:t> мадонна, </a:t>
            </a:r>
            <a:r>
              <a:rPr lang="ru-RU" dirty="0" err="1" smtClean="0"/>
              <a:t>мати</a:t>
            </a:r>
            <a:r>
              <a:rPr lang="ru-RU" dirty="0" smtClean="0"/>
              <a:t> генерала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Читач</a:t>
            </a:r>
            <a:r>
              <a:rPr lang="ru-RU" dirty="0" smtClean="0"/>
              <a:t> </a:t>
            </a:r>
            <a:r>
              <a:rPr lang="ru-RU" dirty="0" err="1" smtClean="0"/>
              <a:t>розуміє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то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Божа</a:t>
            </a:r>
            <a:r>
              <a:rPr lang="ru-RU" dirty="0" smtClean="0"/>
              <a:t> </a:t>
            </a:r>
            <a:r>
              <a:rPr lang="ru-RU" dirty="0" err="1" smtClean="0"/>
              <a:t>ішла</a:t>
            </a:r>
            <a:r>
              <a:rPr lang="ru-RU" dirty="0" smtClean="0"/>
              <a:t> в саркофаг до </a:t>
            </a:r>
            <a:r>
              <a:rPr lang="ru-RU" dirty="0" err="1" smtClean="0"/>
              <a:t>загиблих</a:t>
            </a:r>
            <a:r>
              <a:rPr lang="ru-RU" dirty="0" smtClean="0"/>
              <a:t>, </a:t>
            </a:r>
            <a:r>
              <a:rPr lang="ru-RU" dirty="0" err="1" smtClean="0"/>
              <a:t>залишаючи</a:t>
            </a:r>
            <a:r>
              <a:rPr lang="ru-RU" dirty="0" smtClean="0"/>
              <a:t> </a:t>
            </a:r>
            <a:r>
              <a:rPr lang="ru-RU" dirty="0" err="1" smtClean="0"/>
              <a:t>вервечку</a:t>
            </a:r>
            <a:r>
              <a:rPr lang="ru-RU" dirty="0" smtClean="0"/>
              <a:t> </a:t>
            </a:r>
            <a:r>
              <a:rPr lang="ru-RU" dirty="0" err="1" smtClean="0"/>
              <a:t>слідів</a:t>
            </a:r>
            <a:r>
              <a:rPr lang="ru-RU" dirty="0" smtClean="0"/>
              <a:t> на </a:t>
            </a:r>
            <a:r>
              <a:rPr lang="ru-RU" dirty="0" err="1" smtClean="0"/>
              <a:t>піску</a:t>
            </a:r>
            <a:r>
              <a:rPr lang="ru-RU" dirty="0" smtClean="0"/>
              <a:t>. </a:t>
            </a:r>
            <a:r>
              <a:rPr lang="ru-RU" dirty="0" err="1" smtClean="0"/>
              <a:t>Подаючи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Божої</a:t>
            </a:r>
            <a:r>
              <a:rPr lang="ru-RU" dirty="0" smtClean="0"/>
              <a:t> у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втіленнях</a:t>
            </a:r>
            <a:r>
              <a:rPr lang="ru-RU" dirty="0" smtClean="0"/>
              <a:t>, поет </a:t>
            </a:r>
            <a:r>
              <a:rPr lang="ru-RU" dirty="0" err="1" smtClean="0"/>
              <a:t>розв'язує</a:t>
            </a:r>
            <a:r>
              <a:rPr lang="ru-RU" dirty="0" smtClean="0"/>
              <a:t> проблему </a:t>
            </a:r>
            <a:r>
              <a:rPr lang="ru-RU" dirty="0" err="1" smtClean="0"/>
              <a:t>совісті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невідворотного</a:t>
            </a:r>
            <a:r>
              <a:rPr lang="ru-RU" dirty="0" smtClean="0"/>
              <a:t> суду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за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загублений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 </a:t>
            </a:r>
            <a:r>
              <a:rPr lang="ru-RU" dirty="0" err="1" smtClean="0"/>
              <a:t>Біблійні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збагнути</a:t>
            </a:r>
            <a:r>
              <a:rPr lang="ru-RU" dirty="0" smtClean="0"/>
              <a:t> </a:t>
            </a:r>
            <a:r>
              <a:rPr lang="ru-RU" dirty="0" err="1" smtClean="0"/>
              <a:t>вселенський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лиха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осмислити</a:t>
            </a:r>
            <a:r>
              <a:rPr lang="ru-RU" dirty="0" smtClean="0"/>
              <a:t> </a:t>
            </a:r>
            <a:r>
              <a:rPr lang="ru-RU" dirty="0" err="1" smtClean="0"/>
              <a:t>символічний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смисл</a:t>
            </a:r>
            <a:r>
              <a:rPr lang="ru-RU" dirty="0" smtClean="0"/>
              <a:t> для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 Поет </a:t>
            </a:r>
            <a:r>
              <a:rPr lang="ru-RU" dirty="0" err="1" smtClean="0"/>
              <a:t>згадує</a:t>
            </a:r>
            <a:r>
              <a:rPr lang="ru-RU" dirty="0" smtClean="0"/>
              <a:t> про </a:t>
            </a:r>
            <a:r>
              <a:rPr lang="ru-RU" dirty="0" err="1" smtClean="0"/>
              <a:t>Ісуса-спасителя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царя </a:t>
            </a:r>
            <a:r>
              <a:rPr lang="ru-RU" dirty="0" err="1" smtClean="0"/>
              <a:t>Ірода</a:t>
            </a:r>
            <a:r>
              <a:rPr lang="ru-RU" dirty="0" smtClean="0"/>
              <a:t>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проклинає</a:t>
            </a:r>
            <a:r>
              <a:rPr lang="ru-RU" dirty="0" smtClean="0"/>
              <a:t> </a:t>
            </a:r>
            <a:r>
              <a:rPr lang="ru-RU" dirty="0" err="1" smtClean="0"/>
              <a:t>людство</a:t>
            </a:r>
            <a:r>
              <a:rPr lang="ru-RU" dirty="0" smtClean="0"/>
              <a:t> за </a:t>
            </a:r>
            <a:r>
              <a:rPr lang="ru-RU" dirty="0" err="1" smtClean="0"/>
              <a:t>жахливий</a:t>
            </a:r>
            <a:r>
              <a:rPr lang="ru-RU" dirty="0" smtClean="0"/>
              <a:t> </a:t>
            </a:r>
            <a:r>
              <a:rPr lang="ru-RU" dirty="0" err="1" smtClean="0"/>
              <a:t>злочин</a:t>
            </a:r>
            <a:r>
              <a:rPr lang="ru-RU" dirty="0" smtClean="0"/>
              <a:t>. </a:t>
            </a:r>
            <a:endParaRPr lang="ru-RU" dirty="0" smtClean="0"/>
          </a:p>
          <a:p>
            <a:pPr algn="ctr">
              <a:buNone/>
            </a:pPr>
            <a:r>
              <a:rPr lang="ru-RU" u="sng" dirty="0" err="1" smtClean="0"/>
              <a:t>Саме</a:t>
            </a:r>
            <a:r>
              <a:rPr lang="ru-RU" u="sng" dirty="0" smtClean="0"/>
              <a:t> </a:t>
            </a:r>
            <a:r>
              <a:rPr lang="ru-RU" u="sng" dirty="0" smtClean="0"/>
              <a:t>через </a:t>
            </a:r>
            <a:r>
              <a:rPr lang="ru-RU" u="sng" dirty="0" err="1" smtClean="0"/>
              <a:t>ці</a:t>
            </a:r>
            <a:r>
              <a:rPr lang="ru-RU" u="sng" dirty="0" smtClean="0"/>
              <a:t> </a:t>
            </a:r>
            <a:r>
              <a:rPr lang="ru-RU" u="sng" dirty="0" err="1" smtClean="0"/>
              <a:t>образи</a:t>
            </a:r>
            <a:r>
              <a:rPr lang="ru-RU" u="sng" dirty="0" smtClean="0"/>
              <a:t> поет </a:t>
            </a:r>
            <a:r>
              <a:rPr lang="ru-RU" u="sng" dirty="0" err="1" smtClean="0"/>
              <a:t>розкриває</a:t>
            </a:r>
            <a:r>
              <a:rPr lang="ru-RU" u="sng" dirty="0" smtClean="0"/>
              <a:t> </a:t>
            </a:r>
            <a:r>
              <a:rPr lang="ru-RU" u="sng" dirty="0" err="1" smtClean="0"/>
              <a:t>моральні</a:t>
            </a:r>
            <a:r>
              <a:rPr lang="ru-RU" u="sng" dirty="0" smtClean="0"/>
              <a:t> </a:t>
            </a:r>
            <a:r>
              <a:rPr lang="ru-RU" u="sng" dirty="0" err="1" smtClean="0"/>
              <a:t>проблеми</a:t>
            </a:r>
            <a:r>
              <a:rPr lang="ru-RU" u="sng" dirty="0" smtClean="0"/>
              <a:t>, </a:t>
            </a:r>
            <a:r>
              <a:rPr lang="ru-RU" u="sng" dirty="0" err="1" smtClean="0"/>
              <a:t>пов'язані</a:t>
            </a:r>
            <a:r>
              <a:rPr lang="ru-RU" u="sng" dirty="0" smtClean="0"/>
              <a:t> </a:t>
            </a:r>
            <a:r>
              <a:rPr lang="ru-RU" u="sng" dirty="0" err="1" smtClean="0"/>
              <a:t>з</a:t>
            </a:r>
            <a:r>
              <a:rPr lang="ru-RU" u="sng" dirty="0" smtClean="0"/>
              <a:t> </a:t>
            </a:r>
            <a:r>
              <a:rPr lang="ru-RU" u="sng" dirty="0" err="1" smtClean="0"/>
              <a:t>Чорнобильською</a:t>
            </a:r>
            <a:r>
              <a:rPr lang="ru-RU" u="sng" dirty="0" smtClean="0"/>
              <a:t> </a:t>
            </a:r>
            <a:r>
              <a:rPr lang="ru-RU" u="sng" dirty="0" err="1" smtClean="0"/>
              <a:t>трагедією</a:t>
            </a:r>
            <a:r>
              <a:rPr lang="ru-RU" u="sng" dirty="0" smtClean="0"/>
              <a:t>.</a:t>
            </a:r>
            <a:endParaRPr lang="ru-RU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Образна </a:t>
            </a:r>
            <a:r>
              <a:rPr lang="ru-RU" dirty="0" err="1" smtClean="0"/>
              <a:t>палітра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12188825" cy="56886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Аналізуючи</a:t>
            </a:r>
            <a:r>
              <a:rPr lang="ru-RU" dirty="0" smtClean="0"/>
              <a:t> </a:t>
            </a:r>
            <a:r>
              <a:rPr lang="ru-RU" dirty="0" smtClean="0"/>
              <a:t>проблему </a:t>
            </a:r>
            <a:r>
              <a:rPr lang="ru-RU" dirty="0" err="1" smtClean="0"/>
              <a:t>буття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на ЧАЕС, поет </a:t>
            </a:r>
            <a:r>
              <a:rPr lang="ru-RU" dirty="0" err="1" smtClean="0"/>
              <a:t>кількома</a:t>
            </a:r>
            <a:r>
              <a:rPr lang="ru-RU" dirty="0" smtClean="0"/>
              <a:t> </a:t>
            </a:r>
            <a:r>
              <a:rPr lang="ru-RU" dirty="0" err="1" smtClean="0"/>
              <a:t>влучними</a:t>
            </a:r>
            <a:r>
              <a:rPr lang="ru-RU" dirty="0" smtClean="0"/>
              <a:t> мазками </a:t>
            </a:r>
            <a:r>
              <a:rPr lang="ru-RU" dirty="0" err="1" smtClean="0"/>
              <a:t>малює</a:t>
            </a:r>
            <a:r>
              <a:rPr lang="ru-RU" dirty="0" smtClean="0"/>
              <a:t> </a:t>
            </a:r>
            <a:r>
              <a:rPr lang="ru-RU" dirty="0" err="1" smtClean="0"/>
              <a:t>емоційно-образну</a:t>
            </a:r>
            <a:r>
              <a:rPr lang="ru-RU" dirty="0" smtClean="0"/>
              <a:t> картину: «</a:t>
            </a:r>
            <a:r>
              <a:rPr lang="ru-RU" dirty="0" err="1" smtClean="0"/>
              <a:t>паморозь</a:t>
            </a:r>
            <a:r>
              <a:rPr lang="ru-RU" dirty="0" smtClean="0"/>
              <a:t> сива </a:t>
            </a:r>
            <a:r>
              <a:rPr lang="ru-RU" dirty="0" err="1" smtClean="0"/>
              <a:t>бузку</a:t>
            </a:r>
            <a:r>
              <a:rPr lang="ru-RU" dirty="0" smtClean="0"/>
              <a:t> </a:t>
            </a:r>
            <a:r>
              <a:rPr lang="ru-RU" dirty="0" err="1" smtClean="0"/>
              <a:t>посивілого</a:t>
            </a:r>
            <a:r>
              <a:rPr lang="ru-RU" dirty="0" smtClean="0"/>
              <a:t>», «у рудому </a:t>
            </a:r>
            <a:r>
              <a:rPr lang="ru-RU" dirty="0" err="1" smtClean="0"/>
              <a:t>лісі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рудіший</a:t>
            </a:r>
            <a:r>
              <a:rPr lang="ru-RU" dirty="0" smtClean="0"/>
              <a:t>», «</a:t>
            </a:r>
            <a:r>
              <a:rPr lang="ru-RU" dirty="0" err="1" smtClean="0"/>
              <a:t>лічильник</a:t>
            </a:r>
            <a:r>
              <a:rPr lang="ru-RU" dirty="0" smtClean="0"/>
              <a:t> Гейгера </a:t>
            </a:r>
            <a:r>
              <a:rPr lang="ru-RU" dirty="0" err="1" smtClean="0"/>
              <a:t>пищить</a:t>
            </a:r>
            <a:r>
              <a:rPr lang="ru-RU" dirty="0" smtClean="0"/>
              <a:t> так </a:t>
            </a:r>
            <a:r>
              <a:rPr lang="ru-RU" dirty="0" err="1" smtClean="0"/>
              <a:t>потойбічно</a:t>
            </a:r>
            <a:r>
              <a:rPr lang="ru-RU" dirty="0" smtClean="0"/>
              <a:t>».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образів</a:t>
            </a:r>
            <a:r>
              <a:rPr lang="ru-RU" dirty="0" smtClean="0"/>
              <a:t> метафора, </a:t>
            </a:r>
            <a:r>
              <a:rPr lang="ru-RU" dirty="0" err="1" smtClean="0"/>
              <a:t>порівняння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трагедію</a:t>
            </a:r>
            <a:r>
              <a:rPr lang="ru-RU" dirty="0" smtClean="0"/>
              <a:t> </a:t>
            </a:r>
            <a:r>
              <a:rPr lang="ru-RU" dirty="0" err="1" smtClean="0"/>
              <a:t>насильства</a:t>
            </a:r>
            <a:r>
              <a:rPr lang="ru-RU" dirty="0" smtClean="0"/>
              <a:t> над природою </a:t>
            </a:r>
            <a:r>
              <a:rPr lang="ru-RU" dirty="0" err="1" smtClean="0"/>
              <a:t>і</a:t>
            </a:r>
            <a:r>
              <a:rPr lang="ru-RU" dirty="0" smtClean="0"/>
              <a:t> стан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збагнула</a:t>
            </a:r>
            <a:r>
              <a:rPr lang="ru-RU" dirty="0" smtClean="0"/>
              <a:t> увесь </a:t>
            </a:r>
            <a:r>
              <a:rPr lang="ru-RU" dirty="0" err="1" smtClean="0"/>
              <a:t>жах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. </a:t>
            </a:r>
            <a:r>
              <a:rPr lang="ru-RU" dirty="0" err="1" smtClean="0"/>
              <a:t>Зміна</a:t>
            </a:r>
            <a:r>
              <a:rPr lang="ru-RU" dirty="0" smtClean="0"/>
              <a:t> ритму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віршованого</a:t>
            </a:r>
            <a:r>
              <a:rPr lang="ru-RU" dirty="0" smtClean="0"/>
              <a:t> рядка до </a:t>
            </a:r>
            <a:r>
              <a:rPr lang="ru-RU" dirty="0" err="1" smtClean="0"/>
              <a:t>прози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ритмізованої</a:t>
            </a:r>
            <a:r>
              <a:rPr lang="ru-RU" dirty="0" smtClean="0"/>
              <a:t> </a:t>
            </a:r>
            <a:r>
              <a:rPr lang="ru-RU" dirty="0" err="1" smtClean="0"/>
              <a:t>прози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на </a:t>
            </a:r>
            <a:r>
              <a:rPr lang="ru-RU" dirty="0" err="1" smtClean="0"/>
              <a:t>емоційному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збагнути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яка </a:t>
            </a:r>
            <a:r>
              <a:rPr lang="ru-RU" dirty="0" err="1" smtClean="0"/>
              <a:t>зазнала</a:t>
            </a:r>
            <a:r>
              <a:rPr lang="ru-RU" dirty="0" smtClean="0"/>
              <a:t> </a:t>
            </a:r>
            <a:r>
              <a:rPr lang="ru-RU" dirty="0" err="1" smtClean="0"/>
              <a:t>зради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— </a:t>
            </a:r>
            <a:r>
              <a:rPr lang="ru-RU" dirty="0" err="1" smtClean="0"/>
              <a:t>людства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64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3666">
            <a:off x="6860204" y="4567752"/>
            <a:ext cx="3074354" cy="1921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uk-UA" dirty="0" smtClean="0"/>
              <a:t>Образ матері-страдниці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12188825" cy="5805264"/>
          </a:xfrm>
        </p:spPr>
        <p:txBody>
          <a:bodyPr/>
          <a:lstStyle/>
          <a:p>
            <a:r>
              <a:rPr lang="ru-RU" dirty="0" smtClean="0"/>
              <a:t>Вона — символ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над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іще</a:t>
            </a:r>
            <a:r>
              <a:rPr lang="ru-RU" dirty="0" smtClean="0"/>
              <a:t> раз </a:t>
            </a:r>
            <a:r>
              <a:rPr lang="ru-RU" dirty="0" err="1" smtClean="0"/>
              <a:t>познущалися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сини, </a:t>
            </a:r>
            <a:r>
              <a:rPr lang="ru-RU" dirty="0" err="1" smtClean="0"/>
              <a:t>горе-вчені</a:t>
            </a:r>
            <a:r>
              <a:rPr lang="ru-RU" dirty="0" smtClean="0"/>
              <a:t>. Вона — </a:t>
            </a:r>
            <a:r>
              <a:rPr lang="ru-RU" dirty="0" err="1" smtClean="0"/>
              <a:t>втілення</a:t>
            </a:r>
            <a:r>
              <a:rPr lang="ru-RU" dirty="0" smtClean="0"/>
              <a:t> горя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матерів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пережили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подібне</a:t>
            </a:r>
            <a:r>
              <a:rPr lang="ru-RU" dirty="0" smtClean="0"/>
              <a:t>. Вона — </a:t>
            </a:r>
            <a:r>
              <a:rPr lang="ru-RU" dirty="0" err="1" smtClean="0"/>
              <a:t>Чорнобильська</a:t>
            </a:r>
            <a:r>
              <a:rPr lang="ru-RU" dirty="0" smtClean="0"/>
              <a:t> </a:t>
            </a:r>
            <a:r>
              <a:rPr lang="ru-RU" dirty="0" smtClean="0"/>
              <a:t>Мадонна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Образ </a:t>
            </a:r>
            <a:r>
              <a:rPr lang="ru-RU" dirty="0" err="1" smtClean="0"/>
              <a:t>Мадонни</a:t>
            </a:r>
            <a:r>
              <a:rPr lang="ru-RU" dirty="0" smtClean="0"/>
              <a:t> </a:t>
            </a:r>
            <a:r>
              <a:rPr lang="ru-RU" dirty="0" err="1" smtClean="0"/>
              <a:t>віддавна</a:t>
            </a:r>
            <a:r>
              <a:rPr lang="ru-RU" dirty="0" smtClean="0"/>
              <a:t> </a:t>
            </a:r>
            <a:r>
              <a:rPr lang="ru-RU" dirty="0" err="1" smtClean="0"/>
              <a:t>трактувався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світлих</a:t>
            </a:r>
            <a:r>
              <a:rPr lang="ru-RU" dirty="0" smtClean="0"/>
              <a:t>, </a:t>
            </a:r>
            <a:r>
              <a:rPr lang="ru-RU" dirty="0" err="1" smtClean="0"/>
              <a:t>радісних</a:t>
            </a:r>
            <a:r>
              <a:rPr lang="ru-RU" dirty="0" smtClean="0"/>
              <a:t> тонах. Мадонна —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Ісуса</a:t>
            </a:r>
            <a:r>
              <a:rPr lang="ru-RU" dirty="0" smtClean="0"/>
              <a:t> Христа, Пресвята </a:t>
            </a:r>
            <a:r>
              <a:rPr lang="ru-RU" dirty="0" err="1" smtClean="0"/>
              <a:t>Діва</a:t>
            </a:r>
            <a:r>
              <a:rPr lang="ru-RU" dirty="0" smtClean="0"/>
              <a:t> </a:t>
            </a:r>
            <a:r>
              <a:rPr lang="ru-RU" dirty="0" err="1" smtClean="0"/>
              <a:t>Марія</a:t>
            </a:r>
            <a:r>
              <a:rPr lang="ru-RU" dirty="0" smtClean="0"/>
              <a:t>. І, </a:t>
            </a:r>
            <a:r>
              <a:rPr lang="ru-RU" dirty="0" err="1" smtClean="0"/>
              <a:t>зрозуміло</a:t>
            </a:r>
            <a:r>
              <a:rPr lang="ru-RU" dirty="0" smtClean="0"/>
              <a:t>,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важка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доля, </a:t>
            </a:r>
            <a:r>
              <a:rPr lang="ru-RU" dirty="0" err="1" smtClean="0"/>
              <a:t>зате</a:t>
            </a:r>
            <a:r>
              <a:rPr lang="ru-RU" dirty="0" smtClean="0"/>
              <a:t> </a:t>
            </a:r>
            <a:r>
              <a:rPr lang="ru-RU" dirty="0" err="1" smtClean="0"/>
              <a:t>почесна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Драча ж Мадонна — то </a:t>
            </a:r>
            <a:r>
              <a:rPr lang="ru-RU" dirty="0" err="1" smtClean="0"/>
              <a:t>зболена</a:t>
            </a:r>
            <a:r>
              <a:rPr lang="ru-RU" dirty="0" smtClean="0"/>
              <a:t>, </a:t>
            </a:r>
            <a:r>
              <a:rPr lang="ru-RU" dirty="0" err="1" smtClean="0"/>
              <a:t>збожеволіла</a:t>
            </a:r>
            <a:r>
              <a:rPr lang="ru-RU" dirty="0" smtClean="0"/>
              <a:t> </a:t>
            </a:r>
            <a:r>
              <a:rPr lang="ru-RU" dirty="0" err="1" smtClean="0"/>
              <a:t>матір</a:t>
            </a:r>
            <a:r>
              <a:rPr lang="ru-RU" dirty="0" smtClean="0"/>
              <a:t>, </a:t>
            </a:r>
            <a:r>
              <a:rPr lang="ru-RU" dirty="0" err="1" smtClean="0"/>
              <a:t>якій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народити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хлопчика,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Чорнобильська</a:t>
            </a:r>
            <a:r>
              <a:rPr lang="ru-RU" dirty="0" smtClean="0"/>
              <a:t> </a:t>
            </a:r>
            <a:r>
              <a:rPr lang="ru-RU" dirty="0" err="1" smtClean="0"/>
              <a:t>матір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пройшла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пекла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спустилася</a:t>
            </a:r>
            <a:r>
              <a:rPr lang="ru-RU" dirty="0" smtClean="0"/>
              <a:t> до </a:t>
            </a:r>
            <a:r>
              <a:rPr lang="ru-RU" dirty="0" err="1" smtClean="0"/>
              <a:t>останнього</a:t>
            </a:r>
            <a:r>
              <a:rPr lang="ru-RU" dirty="0" smtClean="0"/>
              <a:t>. Вона — та, кому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божевіллі</a:t>
            </a:r>
            <a:r>
              <a:rPr lang="ru-RU" dirty="0" smtClean="0"/>
              <a:t> не </a:t>
            </a:r>
            <a:r>
              <a:rPr lang="ru-RU" dirty="0" err="1" smtClean="0"/>
              <a:t>дароване</a:t>
            </a:r>
            <a:r>
              <a:rPr lang="ru-RU" dirty="0" smtClean="0"/>
              <a:t> благо </a:t>
            </a:r>
            <a:r>
              <a:rPr lang="ru-RU" dirty="0" err="1" smtClean="0"/>
              <a:t>забуття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судилося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</a:t>
            </a:r>
            <a:r>
              <a:rPr lang="ru-RU" dirty="0" err="1" smtClean="0"/>
              <a:t>Києвом</a:t>
            </a:r>
            <a:r>
              <a:rPr lang="ru-RU" dirty="0" smtClean="0"/>
              <a:t>, </a:t>
            </a:r>
            <a:r>
              <a:rPr lang="ru-RU" dirty="0" err="1" smtClean="0"/>
              <a:t>колисаючи</a:t>
            </a:r>
            <a:r>
              <a:rPr lang="ru-RU" dirty="0" smtClean="0"/>
              <a:t> ляльку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питати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народиться в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. </a:t>
            </a:r>
            <a:r>
              <a:rPr lang="ru-RU" dirty="0" err="1" smtClean="0"/>
              <a:t>Страждання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— </a:t>
            </a:r>
            <a:r>
              <a:rPr lang="ru-RU" dirty="0" err="1" smtClean="0"/>
              <a:t>надлюдські</a:t>
            </a:r>
            <a:r>
              <a:rPr lang="ru-RU" dirty="0" smtClean="0"/>
              <a:t>. І </a:t>
            </a:r>
            <a:r>
              <a:rPr lang="ru-RU" dirty="0" err="1" smtClean="0"/>
              <a:t>ніщо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не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повернути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до нормального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88825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поемі</a:t>
            </a:r>
            <a:r>
              <a:rPr lang="ru-RU" dirty="0" smtClean="0"/>
              <a:t> «</a:t>
            </a:r>
            <a:r>
              <a:rPr lang="ru-RU" dirty="0" err="1" smtClean="0"/>
              <a:t>Чорнобильська</a:t>
            </a:r>
            <a:r>
              <a:rPr lang="ru-RU" dirty="0" smtClean="0"/>
              <a:t> Мадонна» </a:t>
            </a:r>
            <a:r>
              <a:rPr lang="ru-RU" dirty="0" err="1" smtClean="0"/>
              <a:t>Іван</a:t>
            </a:r>
            <a:r>
              <a:rPr lang="ru-RU" dirty="0" smtClean="0"/>
              <a:t> Драч </a:t>
            </a:r>
            <a:r>
              <a:rPr lang="ru-RU" dirty="0" err="1" smtClean="0"/>
              <a:t>стверджує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жоден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людей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ніякого</a:t>
            </a:r>
            <a:r>
              <a:rPr lang="ru-RU" dirty="0" smtClean="0"/>
              <a:t> права </a:t>
            </a:r>
            <a:r>
              <a:rPr lang="ru-RU" dirty="0" err="1" smtClean="0"/>
              <a:t>знищувати</a:t>
            </a:r>
            <a:r>
              <a:rPr lang="ru-RU" dirty="0" smtClean="0"/>
              <a:t> природу, </a:t>
            </a:r>
            <a:r>
              <a:rPr lang="ru-RU" dirty="0" err="1" smtClean="0"/>
              <a:t>вкорочувати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 людей, </a:t>
            </a:r>
            <a:r>
              <a:rPr lang="ru-RU" dirty="0" err="1" smtClean="0"/>
              <a:t>позбавляти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народ </a:t>
            </a:r>
            <a:r>
              <a:rPr lang="ru-RU" dirty="0" err="1" smtClean="0"/>
              <a:t>майбутнього</a:t>
            </a:r>
            <a:r>
              <a:rPr lang="ru-RU" dirty="0" smtClean="0"/>
              <a:t>. І </a:t>
            </a:r>
            <a:r>
              <a:rPr lang="ru-RU" dirty="0" err="1" smtClean="0"/>
              <a:t>всі</a:t>
            </a:r>
            <a:r>
              <a:rPr lang="ru-RU" dirty="0" smtClean="0"/>
              <a:t> ми разом </a:t>
            </a:r>
            <a:r>
              <a:rPr lang="ru-RU" dirty="0" err="1" smtClean="0"/>
              <a:t>маємо</a:t>
            </a:r>
            <a:r>
              <a:rPr lang="ru-RU" dirty="0" smtClean="0"/>
              <a:t> бути </a:t>
            </a:r>
            <a:r>
              <a:rPr lang="ru-RU" dirty="0" err="1" smtClean="0"/>
              <a:t>відповідальні</a:t>
            </a:r>
            <a:r>
              <a:rPr lang="ru-RU" dirty="0" smtClean="0"/>
              <a:t> за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страшну</a:t>
            </a:r>
            <a:r>
              <a:rPr lang="ru-RU" dirty="0" smtClean="0"/>
              <a:t> катастрофу, </a:t>
            </a:r>
            <a:r>
              <a:rPr lang="ru-RU" dirty="0" err="1" smtClean="0"/>
              <a:t>невільниками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ми стали.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не </a:t>
            </a:r>
            <a:r>
              <a:rPr lang="ru-RU" dirty="0" err="1" smtClean="0"/>
              <a:t>повторилася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страшна </a:t>
            </a:r>
            <a:r>
              <a:rPr lang="ru-RU" dirty="0" err="1" smtClean="0"/>
              <a:t>трагедія</a:t>
            </a:r>
            <a:r>
              <a:rPr lang="ru-RU" dirty="0" smtClean="0"/>
              <a:t>, не </a:t>
            </a:r>
            <a:r>
              <a:rPr lang="ru-RU" dirty="0" err="1" smtClean="0"/>
              <a:t>дзвонили</a:t>
            </a:r>
            <a:r>
              <a:rPr lang="ru-RU" dirty="0" smtClean="0"/>
              <a:t> </a:t>
            </a:r>
            <a:r>
              <a:rPr lang="ru-RU" dirty="0" err="1" smtClean="0"/>
              <a:t>сумно</a:t>
            </a:r>
            <a:r>
              <a:rPr lang="ru-RU" dirty="0" smtClean="0"/>
              <a:t> </a:t>
            </a:r>
            <a:r>
              <a:rPr lang="ru-RU" dirty="0" err="1" smtClean="0"/>
              <a:t>дзвони</a:t>
            </a:r>
            <a:r>
              <a:rPr lang="ru-RU" dirty="0" smtClean="0"/>
              <a:t> </a:t>
            </a:r>
            <a:r>
              <a:rPr lang="ru-RU" dirty="0" err="1" smtClean="0"/>
              <a:t>Чорнобиля</a:t>
            </a:r>
            <a:r>
              <a:rPr lang="ru-RU" dirty="0" smtClean="0"/>
              <a:t>,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божеволіли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жаху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, а народ жив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вірою</a:t>
            </a:r>
            <a:r>
              <a:rPr lang="ru-RU" dirty="0" smtClean="0"/>
              <a:t> у </a:t>
            </a:r>
            <a:r>
              <a:rPr lang="ru-RU" dirty="0" err="1" smtClean="0"/>
              <a:t>майбутнє</a:t>
            </a:r>
            <a:r>
              <a:rPr lang="ru-RU" dirty="0" smtClean="0"/>
              <a:t>. Та для </a:t>
            </a:r>
            <a:r>
              <a:rPr lang="ru-RU" dirty="0" err="1" smtClean="0"/>
              <a:t>цього</a:t>
            </a:r>
            <a:r>
              <a:rPr lang="ru-RU" dirty="0" smtClean="0"/>
              <a:t> треба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з’ясувати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— </a:t>
            </a:r>
            <a:r>
              <a:rPr lang="ru-RU" dirty="0" err="1" smtClean="0"/>
              <a:t>мудрий</a:t>
            </a:r>
            <a:r>
              <a:rPr lang="ru-RU" dirty="0" smtClean="0"/>
              <a:t> </a:t>
            </a:r>
            <a:r>
              <a:rPr lang="ru-RU" dirty="0" err="1" smtClean="0"/>
              <a:t>господар</a:t>
            </a:r>
            <a:r>
              <a:rPr lang="ru-RU" dirty="0" smtClean="0"/>
              <a:t>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господарювати</a:t>
            </a:r>
            <a:r>
              <a:rPr lang="ru-RU" dirty="0" smtClean="0"/>
              <a:t> треба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розумом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 </a:t>
            </a:r>
            <a:r>
              <a:rPr lang="ru-RU" dirty="0" err="1" smtClean="0"/>
              <a:t>совісті</a:t>
            </a:r>
            <a:r>
              <a:rPr lang="ru-RU" dirty="0" smtClean="0"/>
              <a:t>, </a:t>
            </a:r>
            <a:r>
              <a:rPr lang="ru-RU" dirty="0" err="1" smtClean="0"/>
              <a:t>залишаючи</a:t>
            </a:r>
            <a:r>
              <a:rPr lang="ru-RU" dirty="0" smtClean="0"/>
              <a:t> </a:t>
            </a:r>
            <a:r>
              <a:rPr lang="ru-RU" dirty="0" err="1" smtClean="0"/>
              <a:t>по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квітучі</a:t>
            </a:r>
            <a:r>
              <a:rPr lang="ru-RU" dirty="0" smtClean="0"/>
              <a:t> сади, а не </a:t>
            </a:r>
            <a:r>
              <a:rPr lang="ru-RU" dirty="0" err="1" smtClean="0"/>
              <a:t>мертві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купою </a:t>
            </a:r>
            <a:r>
              <a:rPr lang="ru-RU" dirty="0" err="1" smtClean="0"/>
              <a:t>каміння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Чорнобильська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катастрофа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знищила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людині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лицемірство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Вона показала нам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найстрашніші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сторони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буття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показала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справжні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обличчя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багатьох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тих,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хто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піклувався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народне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благо»,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вистроївши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атомні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електростанції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подбавши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нормальну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роботу.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Іван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Драч у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своїй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поемі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вірний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правді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подій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І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хто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знає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якби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безжальна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поема, ми б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ніколи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так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довідались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про правду?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805</Words>
  <Application>Microsoft Office PowerPoint</Application>
  <PresentationFormat>Произвольный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TS102787940</vt:lpstr>
      <vt:lpstr>Іван Драч “Чорнобильська Мадонна”</vt:lpstr>
      <vt:lpstr>Чорнобильська Мадонна</vt:lpstr>
      <vt:lpstr>Слайд 3</vt:lpstr>
      <vt:lpstr>Своєрідність композиції</vt:lpstr>
      <vt:lpstr>Смисл назви поеми</vt:lpstr>
      <vt:lpstr>Художня своєрідність поеми</vt:lpstr>
      <vt:lpstr>Образна палітра поеми</vt:lpstr>
      <vt:lpstr>Образ матері-страдниці</vt:lpstr>
      <vt:lpstr>Слайд 9</vt:lpstr>
      <vt:lpstr>Заключення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2014-04-10T18:54:30Z</dcterms:created>
  <dcterms:modified xsi:type="dcterms:W3CDTF">2014-04-10T21:09:51Z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