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Драматична поема Лесі Українки</a:t>
            </a:r>
            <a:br>
              <a:rPr lang="uk-UA" dirty="0" smtClean="0"/>
            </a:br>
            <a:r>
              <a:rPr lang="uk-UA" dirty="0" smtClean="0"/>
              <a:t>«Одержима»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490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 flipH="1" flipV="1">
            <a:off x="8686800" y="6126163"/>
            <a:ext cx="61664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3600400"/>
          </a:xfrm>
        </p:spPr>
        <p:txBody>
          <a:bodyPr>
            <a:normAutofit/>
          </a:bodyPr>
          <a:lstStyle/>
          <a:p>
            <a:r>
              <a:rPr lang="uk-UA" dirty="0" smtClean="0"/>
              <a:t>«Я тепер за тебе віддаю… життя… і кров… і душу… все даремне!.. Не за щастя… не за небесне царство… ні… за любов!»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3136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0" dirty="0"/>
              <a:t/>
            </a:r>
            <a:br>
              <a:rPr lang="uk-UA" sz="2800" b="0" dirty="0"/>
            </a:br>
            <a:endParaRPr lang="uk-UA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402832" cy="4691063"/>
          </a:xfrm>
        </p:spPr>
        <p:txBody>
          <a:bodyPr>
            <a:normAutofit fontScale="77500" lnSpcReduction="20000"/>
          </a:bodyPr>
          <a:lstStyle/>
          <a:p>
            <a:r>
              <a:rPr lang="uk-UA" sz="2800" dirty="0" smtClean="0"/>
              <a:t>«…</a:t>
            </a:r>
            <a:r>
              <a:rPr lang="uk-UA" sz="2800" dirty="0"/>
              <a:t>я її в таку ніч писала, після якої, певне, буду довго жити, коли вже тоді жива осталась. І навіть писала, не перетравивши туги, а в самому її апогею. Якби мене хто спитав, як я з того всього жива вийшла, то я б теж могла відповісти: </a:t>
            </a:r>
            <a:r>
              <a:rPr lang="uk-UA" sz="2800" dirty="0" smtClean="0"/>
              <a:t>«</a:t>
            </a:r>
            <a:r>
              <a:rPr lang="en-US" sz="2800" dirty="0" err="1" smtClean="0"/>
              <a:t>J'en</a:t>
            </a:r>
            <a:r>
              <a:rPr lang="en-US" sz="2800" dirty="0" smtClean="0"/>
              <a:t> </a:t>
            </a:r>
            <a:r>
              <a:rPr lang="en-US" sz="2800" dirty="0" err="1"/>
              <a:t>ai</a:t>
            </a:r>
            <a:r>
              <a:rPr lang="en-US" sz="2800" dirty="0"/>
              <a:t> fait un </a:t>
            </a:r>
            <a:r>
              <a:rPr lang="en-US" sz="2800" dirty="0" err="1" smtClean="0"/>
              <a:t>drame</a:t>
            </a:r>
            <a:r>
              <a:rPr lang="uk-UA" sz="2800" dirty="0" smtClean="0"/>
              <a:t>.»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5076056" y="273050"/>
            <a:ext cx="3610744" cy="5853113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1026" name="Picture 2" descr="C:\Users\Лариса\Desktop\Idu_do_teb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908720"/>
            <a:ext cx="3312368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73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57200" y="1535113"/>
            <a:ext cx="82352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15"/>
          </p:nvPr>
        </p:nvSpPr>
        <p:spPr>
          <a:xfrm>
            <a:off x="4644008" y="1700808"/>
            <a:ext cx="4041775" cy="3888431"/>
          </a:xfrm>
        </p:spPr>
        <p:txBody>
          <a:bodyPr>
            <a:normAutofit/>
          </a:bodyPr>
          <a:lstStyle/>
          <a:p>
            <a:r>
              <a:rPr lang="uk-UA" dirty="0" smtClean="0"/>
              <a:t>Затамувавши власні почуття Лариса Косач пережила «дні журби» біля ложа дорогої людини. Від розпачу рятувалася працею: «Одержима» була написана за одну </a:t>
            </a:r>
            <a:r>
              <a:rPr lang="uk-UA" dirty="0" smtClean="0"/>
              <a:t>страшну </a:t>
            </a:r>
            <a:r>
              <a:rPr lang="uk-UA" dirty="0" smtClean="0"/>
              <a:t>ніч, пережиту у Мінську.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8641081" y="6080443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457200" y="1628800"/>
            <a:ext cx="4040188" cy="4497363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 написання</a:t>
            </a:r>
            <a:endParaRPr lang="uk-UA" dirty="0"/>
          </a:p>
        </p:txBody>
      </p:sp>
      <p:pic>
        <p:nvPicPr>
          <p:cNvPr id="2050" name="Picture 2" descr="C:\Users\Лариса\Desktop\_var_www_s1_temp_13_95_6_Puysu1oSEsJfmucrCV7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3810000" cy="454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64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41262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 </a:t>
            </a:r>
            <a:r>
              <a:rPr lang="ru-RU" sz="2100" dirty="0" err="1"/>
              <a:t>Х</a:t>
            </a:r>
            <a:r>
              <a:rPr lang="ru-RU" sz="2100" dirty="0" err="1" smtClean="0"/>
              <a:t>оч</a:t>
            </a:r>
            <a:r>
              <a:rPr lang="ru-RU" sz="2100" dirty="0" smtClean="0"/>
              <a:t> </a:t>
            </a:r>
            <a:r>
              <a:rPr lang="ru-RU" sz="2100" dirty="0"/>
              <a:t>«Одержима» </a:t>
            </a:r>
            <a:r>
              <a:rPr lang="ru-RU" sz="2100" dirty="0" err="1"/>
              <a:t>була</a:t>
            </a:r>
            <a:r>
              <a:rPr lang="ru-RU" sz="2100" dirty="0"/>
              <a:t> створена за одну </a:t>
            </a:r>
            <a:r>
              <a:rPr lang="ru-RU" sz="2100" dirty="0" err="1"/>
              <a:t>ніч</a:t>
            </a:r>
            <a:r>
              <a:rPr lang="ru-RU" sz="2100" dirty="0"/>
              <a:t>, </a:t>
            </a:r>
            <a:r>
              <a:rPr lang="ru-RU" sz="2100" dirty="0" err="1"/>
              <a:t>ідею</a:t>
            </a:r>
            <a:r>
              <a:rPr lang="ru-RU" sz="2100" dirty="0"/>
              <a:t> та </a:t>
            </a:r>
            <a:r>
              <a:rPr lang="ru-RU" sz="2100" dirty="0" err="1"/>
              <a:t>образи</a:t>
            </a:r>
            <a:r>
              <a:rPr lang="ru-RU" sz="2100" dirty="0"/>
              <a:t> </a:t>
            </a:r>
            <a:r>
              <a:rPr lang="ru-RU" sz="2100" dirty="0" err="1"/>
              <a:t>твору</a:t>
            </a:r>
            <a:r>
              <a:rPr lang="ru-RU" sz="2100" dirty="0"/>
              <a:t> </a:t>
            </a:r>
            <a:r>
              <a:rPr lang="ru-RU" sz="2100" dirty="0" err="1"/>
              <a:t>поетеса</a:t>
            </a:r>
            <a:r>
              <a:rPr lang="ru-RU" sz="2100" dirty="0"/>
              <a:t> </a:t>
            </a:r>
            <a:r>
              <a:rPr lang="ru-RU" sz="2100" dirty="0" err="1"/>
              <a:t>виношувала</a:t>
            </a:r>
            <a:r>
              <a:rPr lang="ru-RU" sz="2100" dirty="0"/>
              <a:t> </a:t>
            </a:r>
            <a:r>
              <a:rPr lang="ru-RU" sz="2100" dirty="0" err="1"/>
              <a:t>довший</a:t>
            </a:r>
            <a:r>
              <a:rPr lang="ru-RU" sz="2100" dirty="0"/>
              <a:t> час. </a:t>
            </a:r>
            <a:r>
              <a:rPr lang="ru-RU" sz="2100" dirty="0" err="1"/>
              <a:t>Ще</a:t>
            </a:r>
            <a:r>
              <a:rPr lang="ru-RU" sz="2100" dirty="0"/>
              <a:t> в 1900 p. Леся </a:t>
            </a:r>
            <a:r>
              <a:rPr lang="ru-RU" sz="2100" dirty="0" err="1"/>
              <a:t>Українка</a:t>
            </a:r>
            <a:r>
              <a:rPr lang="ru-RU" sz="2100" dirty="0"/>
              <a:t> написала </a:t>
            </a:r>
            <a:r>
              <a:rPr lang="ru-RU" sz="2100" dirty="0" err="1"/>
              <a:t>поезії</a:t>
            </a:r>
            <a:r>
              <a:rPr lang="ru-RU" sz="2100" dirty="0"/>
              <a:t> «Жертва», «Я </a:t>
            </a:r>
            <a:r>
              <a:rPr lang="ru-RU" sz="2100" dirty="0" err="1"/>
              <a:t>бачила</a:t>
            </a:r>
            <a:r>
              <a:rPr lang="ru-RU" sz="2100" dirty="0"/>
              <a:t>, як </a:t>
            </a:r>
            <a:r>
              <a:rPr lang="ru-RU" sz="2100" dirty="0" err="1"/>
              <a:t>ти</a:t>
            </a:r>
            <a:r>
              <a:rPr lang="ru-RU" sz="2100" dirty="0"/>
              <a:t> </a:t>
            </a:r>
            <a:r>
              <a:rPr lang="ru-RU" sz="2100" dirty="0" err="1"/>
              <a:t>хиливсь</a:t>
            </a:r>
            <a:r>
              <a:rPr lang="ru-RU" sz="2100" dirty="0"/>
              <a:t> </a:t>
            </a:r>
            <a:r>
              <a:rPr lang="ru-RU" sz="2100" dirty="0" err="1"/>
              <a:t>додолу</a:t>
            </a:r>
            <a:r>
              <a:rPr lang="ru-RU" sz="2100" dirty="0"/>
              <a:t>…», «То, </a:t>
            </a:r>
            <a:r>
              <a:rPr lang="ru-RU" sz="2100" dirty="0" err="1"/>
              <a:t>може</a:t>
            </a:r>
            <a:r>
              <a:rPr lang="ru-RU" sz="2100" dirty="0"/>
              <a:t>, </a:t>
            </a:r>
            <a:r>
              <a:rPr lang="ru-RU" sz="2100" dirty="0" err="1"/>
              <a:t>станеться</a:t>
            </a:r>
            <a:r>
              <a:rPr lang="ru-RU" sz="2100" dirty="0"/>
              <a:t> і друге диво…», в </a:t>
            </a:r>
            <a:r>
              <a:rPr lang="ru-RU" sz="2100" dirty="0" err="1"/>
              <a:t>яких</a:t>
            </a:r>
            <a:r>
              <a:rPr lang="ru-RU" sz="2100" dirty="0"/>
              <a:t> </a:t>
            </a:r>
            <a:r>
              <a:rPr lang="ru-RU" sz="2100" dirty="0" err="1"/>
              <a:t>використано</a:t>
            </a:r>
            <a:r>
              <a:rPr lang="ru-RU" sz="2100" dirty="0"/>
              <a:t> той же </a:t>
            </a:r>
            <a:r>
              <a:rPr lang="ru-RU" sz="2100" dirty="0" err="1"/>
              <a:t>біблійний</a:t>
            </a:r>
            <a:r>
              <a:rPr lang="ru-RU" sz="2100" dirty="0"/>
              <a:t> сюжет і </a:t>
            </a:r>
            <a:r>
              <a:rPr lang="ru-RU" sz="2100" dirty="0" err="1"/>
              <a:t>ті</a:t>
            </a:r>
            <a:r>
              <a:rPr lang="ru-RU" sz="2100" dirty="0"/>
              <a:t> ж </a:t>
            </a:r>
            <a:r>
              <a:rPr lang="ru-RU" sz="2100" dirty="0" err="1"/>
              <a:t>образи</a:t>
            </a:r>
            <a:r>
              <a:rPr lang="ru-RU" sz="2100" dirty="0"/>
              <a:t>, </a:t>
            </a:r>
            <a:r>
              <a:rPr lang="ru-RU" sz="2100" dirty="0" err="1"/>
              <a:t>що</a:t>
            </a:r>
            <a:r>
              <a:rPr lang="ru-RU" sz="2100" dirty="0"/>
              <a:t> і в </a:t>
            </a:r>
            <a:r>
              <a:rPr lang="ru-RU" sz="2100" dirty="0" err="1"/>
              <a:t>драматичній</a:t>
            </a:r>
            <a:r>
              <a:rPr lang="ru-RU" sz="2100" dirty="0"/>
              <a:t> </a:t>
            </a:r>
            <a:r>
              <a:rPr lang="ru-RU" sz="2100" dirty="0" err="1"/>
              <a:t>поемі</a:t>
            </a:r>
            <a:r>
              <a:rPr lang="ru-RU" sz="2100" dirty="0"/>
              <a:t> «Одержима</a:t>
            </a:r>
            <a:r>
              <a:rPr lang="ru-RU" sz="2100" dirty="0" smtClean="0"/>
              <a:t>».</a:t>
            </a:r>
            <a:r>
              <a:rPr lang="ru-RU" sz="2100" dirty="0"/>
              <a:t> </a:t>
            </a:r>
            <a:endParaRPr lang="ru-RU" sz="2100" dirty="0" smtClean="0"/>
          </a:p>
          <a:p>
            <a:r>
              <a:rPr lang="ru-RU" sz="2100" dirty="0"/>
              <a:t> </a:t>
            </a:r>
            <a:r>
              <a:rPr lang="ru-RU" sz="2100" dirty="0" smtClean="0"/>
              <a:t>Поему </a:t>
            </a:r>
            <a:r>
              <a:rPr lang="ru-RU" sz="2100" dirty="0" err="1"/>
              <a:t>в</a:t>
            </a:r>
            <a:r>
              <a:rPr lang="ru-RU" sz="2100" dirty="0" err="1" smtClean="0"/>
              <a:t>перше</a:t>
            </a:r>
            <a:r>
              <a:rPr lang="ru-RU" sz="2100" dirty="0" smtClean="0"/>
              <a:t> </a:t>
            </a:r>
            <a:r>
              <a:rPr lang="ru-RU" sz="2100" dirty="0" err="1"/>
              <a:t>надруковано</a:t>
            </a:r>
            <a:r>
              <a:rPr lang="ru-RU" sz="2100" dirty="0"/>
              <a:t> у </a:t>
            </a:r>
            <a:r>
              <a:rPr lang="ru-RU" sz="2100" dirty="0" err="1"/>
              <a:t>журналі</a:t>
            </a:r>
            <a:r>
              <a:rPr lang="ru-RU" sz="2100" dirty="0"/>
              <a:t> «</a:t>
            </a:r>
            <a:r>
              <a:rPr lang="ru-RU" sz="2100" dirty="0" err="1"/>
              <a:t>Літературно-науковий</a:t>
            </a:r>
            <a:r>
              <a:rPr lang="ru-RU" sz="2100" dirty="0"/>
              <a:t> </a:t>
            </a:r>
            <a:r>
              <a:rPr lang="ru-RU" sz="2100" dirty="0" err="1"/>
              <a:t>вісник</a:t>
            </a:r>
            <a:r>
              <a:rPr lang="ru-RU" sz="2100" dirty="0" smtClean="0"/>
              <a:t>».</a:t>
            </a:r>
            <a:r>
              <a:rPr lang="ru-RU" sz="2100" dirty="0"/>
              <a:t> </a:t>
            </a:r>
            <a:r>
              <a:rPr lang="ru-RU" sz="2100" dirty="0" smtClean="0"/>
              <a:t>Того </a:t>
            </a:r>
            <a:r>
              <a:rPr lang="ru-RU" sz="2100" dirty="0"/>
              <a:t>ж року «Одержима» </a:t>
            </a:r>
            <a:r>
              <a:rPr lang="ru-RU" sz="2100" dirty="0" err="1"/>
              <a:t>була</a:t>
            </a:r>
            <a:r>
              <a:rPr lang="ru-RU" sz="2100" dirty="0"/>
              <a:t> </a:t>
            </a:r>
            <a:r>
              <a:rPr lang="ru-RU" sz="2100" dirty="0" err="1"/>
              <a:t>передрукована</a:t>
            </a:r>
            <a:r>
              <a:rPr lang="ru-RU" sz="2100" dirty="0"/>
              <a:t> в </a:t>
            </a:r>
            <a:r>
              <a:rPr lang="ru-RU" sz="2100" dirty="0" err="1"/>
              <a:t>збірці</a:t>
            </a:r>
            <a:r>
              <a:rPr lang="ru-RU" sz="2100" dirty="0"/>
              <a:t> </a:t>
            </a:r>
            <a:r>
              <a:rPr lang="ru-RU" sz="2100" dirty="0" err="1"/>
              <a:t>Лесі</a:t>
            </a:r>
            <a:r>
              <a:rPr lang="ru-RU" sz="2100" dirty="0"/>
              <a:t> </a:t>
            </a:r>
            <a:r>
              <a:rPr lang="ru-RU" sz="2100" dirty="0" err="1"/>
              <a:t>Українки</a:t>
            </a:r>
            <a:r>
              <a:rPr lang="ru-RU" sz="2100" dirty="0"/>
              <a:t> «</a:t>
            </a:r>
            <a:r>
              <a:rPr lang="ru-RU" sz="2100" dirty="0" err="1"/>
              <a:t>Відгуки</a:t>
            </a:r>
            <a:r>
              <a:rPr lang="ru-RU" sz="2100" dirty="0" smtClean="0"/>
              <a:t>».</a:t>
            </a:r>
            <a:endParaRPr lang="ru-RU" sz="2100" dirty="0"/>
          </a:p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3074" name="Picture 2" descr="C:\Users\Лариса\Desktop\vol01-288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052736"/>
            <a:ext cx="3271093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74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«Одержима» – це драматична поема  про одержимість високими поривами, про любов і ненависть в образі  </a:t>
            </a:r>
            <a:r>
              <a:rPr lang="uk-UA" dirty="0" err="1" smtClean="0"/>
              <a:t>Міріам</a:t>
            </a:r>
            <a:r>
              <a:rPr lang="uk-UA" dirty="0" smtClean="0"/>
              <a:t>  за євангельським мотивом. </a:t>
            </a:r>
            <a:endParaRPr lang="uk-UA" dirty="0"/>
          </a:p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247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half" idx="15"/>
          </p:nvPr>
        </p:nvSpPr>
        <p:spPr>
          <a:xfrm>
            <a:off x="4716016" y="1628800"/>
            <a:ext cx="4041775" cy="4392488"/>
          </a:xfrm>
        </p:spPr>
        <p:txBody>
          <a:bodyPr>
            <a:normAutofit/>
          </a:bodyPr>
          <a:lstStyle/>
          <a:p>
            <a:r>
              <a:rPr lang="uk-UA" b="0" dirty="0"/>
              <a:t>Месія для </a:t>
            </a:r>
            <a:r>
              <a:rPr lang="uk-UA" b="0" dirty="0" err="1" smtClean="0"/>
              <a:t>Міріам</a:t>
            </a:r>
            <a:r>
              <a:rPr lang="uk-UA" b="0" dirty="0" smtClean="0"/>
              <a:t> </a:t>
            </a:r>
            <a:r>
              <a:rPr lang="uk-UA" b="0" dirty="0"/>
              <a:t>— ідеал людини. Вона із захопленням стежить за ним. Але боїться привернути до себе увагу, боїться його гніву. Тому, </a:t>
            </a:r>
            <a:r>
              <a:rPr lang="uk-UA" b="0" dirty="0" smtClean="0"/>
              <a:t>жінка лякається</a:t>
            </a:r>
            <a:r>
              <a:rPr lang="uk-UA" b="0" dirty="0"/>
              <a:t>, коли Месія підходить до неї. </a:t>
            </a:r>
            <a:r>
              <a:rPr lang="uk-UA" b="0" dirty="0" err="1"/>
              <a:t>Міріам</a:t>
            </a:r>
            <a:r>
              <a:rPr lang="uk-UA" b="0" dirty="0"/>
              <a:t> </a:t>
            </a:r>
            <a:r>
              <a:rPr lang="uk-UA" b="0" dirty="0" smtClean="0"/>
              <a:t> ділить </a:t>
            </a:r>
            <a:r>
              <a:rPr lang="uk-UA" b="0" dirty="0"/>
              <a:t>світ на "добрих" і "поганих", вона не розуміє, як можна любити ворогів. Почувши від Месії: </a:t>
            </a:r>
            <a:r>
              <a:rPr lang="uk-UA" b="0" dirty="0" smtClean="0"/>
              <a:t>«Яке </a:t>
            </a:r>
            <a:r>
              <a:rPr lang="uk-UA" b="0" dirty="0"/>
              <a:t>тобі до мене діло, жінко</a:t>
            </a:r>
            <a:r>
              <a:rPr lang="uk-UA" b="0" dirty="0" smtClean="0"/>
              <a:t>?», вона </a:t>
            </a:r>
            <a:r>
              <a:rPr lang="uk-UA" b="0" dirty="0"/>
              <a:t>впадає у відчай. З цього часу </a:t>
            </a:r>
            <a:r>
              <a:rPr lang="uk-UA" b="0" dirty="0" err="1"/>
              <a:t>Міріам</a:t>
            </a:r>
            <a:r>
              <a:rPr lang="uk-UA" b="0" dirty="0"/>
              <a:t> вважає себе проклятою, упослідженою.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8532440" y="5949279"/>
            <a:ext cx="154360" cy="176883"/>
          </a:xfrm>
        </p:spPr>
        <p:txBody>
          <a:bodyPr>
            <a:normAutofit fontScale="40000" lnSpcReduction="20000"/>
          </a:bodyPr>
          <a:lstStyle/>
          <a:p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Перша частина</a:t>
            </a:r>
            <a:endParaRPr lang="uk-UA" dirty="0"/>
          </a:p>
        </p:txBody>
      </p:sp>
      <p:pic>
        <p:nvPicPr>
          <p:cNvPr id="4098" name="Picture 2" descr="C:\Users\Лариса\Desktop\220px-Prophetiss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3672407" cy="4842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38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169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Друга частина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sz="1800" dirty="0" smtClean="0"/>
              <a:t>Месія любить усіх – і друзів , і ворогів. </a:t>
            </a:r>
            <a:r>
              <a:rPr lang="uk-UA" sz="1800" dirty="0" err="1" smtClean="0"/>
              <a:t>Міріам</a:t>
            </a:r>
            <a:r>
              <a:rPr lang="uk-UA" sz="1800" dirty="0" smtClean="0"/>
              <a:t> же, фанатично люблячи Месію, усім серцем ненавидить його ворогів. </a:t>
            </a:r>
          </a:p>
          <a:p>
            <a:r>
              <a:rPr lang="uk-UA" sz="1800" dirty="0"/>
              <a:t> </a:t>
            </a:r>
            <a:r>
              <a:rPr lang="uk-UA" sz="1800" dirty="0" smtClean="0"/>
              <a:t>Дія відбувається у Гетсиманському саду.  </a:t>
            </a:r>
            <a:r>
              <a:rPr lang="uk-UA" sz="1800" dirty="0" err="1" smtClean="0"/>
              <a:t>Міріам</a:t>
            </a:r>
            <a:r>
              <a:rPr lang="uk-UA" sz="1800" dirty="0" smtClean="0"/>
              <a:t> нишком спостерігає за Месією, який молиться, та його друзями, які сплять. Це обурює жінку, її душа одразу ж стала ще чорнішою, бо ненависть до ворогів подвоюється ненавистю і до сонних друзів, яких не будить «світло опівночі».</a:t>
            </a:r>
          </a:p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122" name="Picture 2" descr="C:\Users\Лариса\Desktop\oderzhanny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616" y="980728"/>
            <a:ext cx="4716832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252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196752"/>
            <a:ext cx="8229600" cy="5040559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У цій частині звучить монолог </a:t>
            </a:r>
            <a:r>
              <a:rPr lang="uk-UA" dirty="0" err="1" smtClean="0"/>
              <a:t>Міріам</a:t>
            </a:r>
            <a:r>
              <a:rPr lang="uk-UA" dirty="0" smtClean="0"/>
              <a:t> під хрестом розіп’ятого на Голгофі Месії. Вона тужить і проклинає «І ворогів, і друзів, і юрбу». Жінка залишається одинока, сам Месія не визнав її.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Третя частина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6147" name="Picture 3" descr="C:\Users\Лариса\Desktop\4253890311_1a5e6e763a_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212976"/>
            <a:ext cx="3024336" cy="333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4356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63567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Четверта частина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052736"/>
            <a:ext cx="3250704" cy="5472608"/>
          </a:xfrm>
        </p:spPr>
        <p:txBody>
          <a:bodyPr>
            <a:noAutofit/>
          </a:bodyPr>
          <a:lstStyle/>
          <a:p>
            <a:r>
              <a:rPr lang="uk-UA" sz="1600" b="1" dirty="0" smtClean="0"/>
              <a:t>Дія відбувається на майдані в Єрусалимі. </a:t>
            </a:r>
            <a:r>
              <a:rPr lang="uk-UA" sz="1600" b="1" dirty="0"/>
              <a:t>Божа Матір не повірила у воскресіння Хреста. Так само, і </a:t>
            </a:r>
            <a:r>
              <a:rPr lang="uk-UA" sz="1600" b="1" dirty="0" err="1"/>
              <a:t>Міріам</a:t>
            </a:r>
            <a:r>
              <a:rPr lang="uk-UA" sz="1600" b="1" dirty="0"/>
              <a:t> не вірить у можливість воскресіння Месії. Для </a:t>
            </a:r>
            <a:r>
              <a:rPr lang="uk-UA" sz="1600" b="1" dirty="0" smtClean="0"/>
              <a:t>жінки життя </a:t>
            </a:r>
            <a:r>
              <a:rPr lang="uk-UA" sz="1600" b="1" dirty="0"/>
              <a:t>Месії важливіше за будь-що у світі. Вона воліє скоріше принести себе в жертву, але врятувати Месію. Люди, прийнявши жертву крові, зрадили Месію — чоловіка. Тільки </a:t>
            </a:r>
            <a:r>
              <a:rPr lang="uk-UA" sz="1600" b="1" dirty="0" err="1"/>
              <a:t>Міріам</a:t>
            </a:r>
            <a:r>
              <a:rPr lang="uk-UA" sz="1600" b="1" dirty="0"/>
              <a:t> відмовилася від спасіння ціною крові Месії. Вона не зрадила йому. Це дає їй можливість досягти бажаної мети, принести себе в жертву коханій людині</a:t>
            </a:r>
            <a:r>
              <a:rPr lang="uk-UA" sz="1600" b="1" dirty="0" smtClean="0"/>
              <a:t>. Проклята юрба забиває </a:t>
            </a:r>
            <a:r>
              <a:rPr lang="uk-UA" sz="1600" b="1" dirty="0" err="1" smtClean="0"/>
              <a:t>Міріам</a:t>
            </a:r>
            <a:r>
              <a:rPr lang="uk-UA" sz="1600" b="1" dirty="0" smtClean="0"/>
              <a:t> камінням до смерті. Жінка помирає, віддаючи свою жертву.</a:t>
            </a:r>
            <a:endParaRPr lang="uk-UA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7170" name="Picture 2" descr="C:\Users\Лариса\Desktop\200px-Debora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230" y="476672"/>
            <a:ext cx="4547202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1136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62</TotalTime>
  <Words>492</Words>
  <Application>Microsoft Office PowerPoint</Application>
  <PresentationFormat>Экран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Mylar</vt:lpstr>
      <vt:lpstr>Драматична поема Лесі Українки «Одержима»</vt:lpstr>
      <vt:lpstr> </vt:lpstr>
      <vt:lpstr>Історія написання</vt:lpstr>
      <vt:lpstr>Презентация PowerPoint</vt:lpstr>
      <vt:lpstr>Презентация PowerPoint</vt:lpstr>
      <vt:lpstr>Перша частина</vt:lpstr>
      <vt:lpstr>      Друга частина</vt:lpstr>
      <vt:lpstr>Третя частина </vt:lpstr>
      <vt:lpstr>Четверта частина</vt:lpstr>
      <vt:lpstr>«Я тепер за тебе віддаю… життя… і кров… і душу… все даремне!.. Не за щастя… не за небесне царство… ні… за любов!»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Драматична поема Лесі Українки «Одержима»</dc:title>
  <dc:creator>Лариса</dc:creator>
  <cp:lastModifiedBy>Лариса</cp:lastModifiedBy>
  <cp:revision>8</cp:revision>
  <dcterms:created xsi:type="dcterms:W3CDTF">2013-04-06T04:04:49Z</dcterms:created>
  <dcterms:modified xsi:type="dcterms:W3CDTF">2013-04-06T05:18:50Z</dcterms:modified>
</cp:coreProperties>
</file>