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CDCCD3-C560-432C-A08F-C3D1B4188B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8251C3-E158-4F37-9C43-F850F3219B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5637010" cy="208823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Селянин,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хоче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підкорити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Місто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                                         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Роботу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підготувала</a:t>
            </a: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учениця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11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класу</a:t>
            </a: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Титар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Ірина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Степан </a:t>
            </a:r>
            <a:r>
              <a:rPr lang="ru-RU" dirty="0"/>
              <a:t>Р</a:t>
            </a:r>
            <a:r>
              <a:rPr lang="ru-RU" dirty="0" smtClean="0"/>
              <a:t>адченко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0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Степан </a:t>
            </a:r>
            <a:r>
              <a:rPr lang="ru-RU" dirty="0" smtClean="0"/>
              <a:t>Радченко - </a:t>
            </a:r>
            <a:r>
              <a:rPr lang="ru-RU" dirty="0" err="1"/>
              <a:t>г</a:t>
            </a:r>
            <a:r>
              <a:rPr lang="ru-RU" dirty="0" err="1" smtClean="0"/>
              <a:t>оловний</a:t>
            </a:r>
            <a:r>
              <a:rPr lang="ru-RU" dirty="0" smtClean="0"/>
              <a:t> герой </a:t>
            </a:r>
            <a:r>
              <a:rPr lang="ru-RU" dirty="0" err="1" smtClean="0"/>
              <a:t>твору</a:t>
            </a:r>
            <a:r>
              <a:rPr lang="ru-RU" dirty="0" smtClean="0"/>
              <a:t>. </a:t>
            </a:r>
            <a:r>
              <a:rPr lang="ru-RU" dirty="0" err="1"/>
              <a:t>Виходець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села, </a:t>
            </a:r>
            <a:r>
              <a:rPr lang="ru-RU" dirty="0" err="1"/>
              <a:t>він</a:t>
            </a:r>
            <a:r>
              <a:rPr lang="ru-RU" dirty="0"/>
              <a:t> приходить до </a:t>
            </a:r>
            <a:r>
              <a:rPr lang="ru-RU" dirty="0" err="1"/>
              <a:t>міста</a:t>
            </a:r>
            <a:r>
              <a:rPr lang="ru-RU" dirty="0"/>
              <a:t> і </a:t>
            </a:r>
            <a:r>
              <a:rPr lang="ru-RU" dirty="0" err="1"/>
              <a:t>вступає</a:t>
            </a:r>
            <a:r>
              <a:rPr lang="ru-RU" dirty="0"/>
              <a:t> до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закладу. Через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не </a:t>
            </a:r>
            <a:r>
              <a:rPr lang="ru-RU" dirty="0" err="1"/>
              <a:t>закінчує</a:t>
            </a:r>
            <a:r>
              <a:rPr lang="ru-RU" dirty="0"/>
              <a:t> вузу, </a:t>
            </a:r>
            <a:r>
              <a:rPr lang="ru-RU" dirty="0" err="1"/>
              <a:t>влаштовується</a:t>
            </a:r>
            <a:r>
              <a:rPr lang="ru-RU" dirty="0"/>
              <a:t> на роботу в </a:t>
            </a:r>
            <a:r>
              <a:rPr lang="ru-RU" dirty="0" err="1"/>
              <a:t>журналі</a:t>
            </a:r>
            <a:r>
              <a:rPr lang="ru-RU" dirty="0"/>
              <a:t> і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займатись</a:t>
            </a:r>
            <a:r>
              <a:rPr lang="ru-RU" dirty="0"/>
              <a:t> </a:t>
            </a:r>
            <a:r>
              <a:rPr lang="ru-RU" dirty="0" err="1"/>
              <a:t>літературною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. У Степана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літературне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0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632848" cy="5904656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</a:t>
            </a:r>
            <a:r>
              <a:rPr lang="ru-RU" dirty="0"/>
              <a:t>. </a:t>
            </a:r>
            <a:r>
              <a:rPr lang="ru-RU" dirty="0" err="1"/>
              <a:t>Підмогильний</a:t>
            </a:r>
            <a:r>
              <a:rPr lang="ru-RU" dirty="0"/>
              <a:t>, </a:t>
            </a:r>
            <a:r>
              <a:rPr lang="ru-RU" dirty="0" err="1"/>
              <a:t>майстер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, створив образ </a:t>
            </a:r>
            <a:r>
              <a:rPr lang="ru-RU" dirty="0" err="1"/>
              <a:t>неоднозначний</a:t>
            </a:r>
            <a:r>
              <a:rPr lang="ru-RU" dirty="0"/>
              <a:t> і,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складний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сповнена</a:t>
            </a:r>
            <a:r>
              <a:rPr lang="ru-RU" dirty="0"/>
              <a:t> </a:t>
            </a:r>
            <a:r>
              <a:rPr lang="ru-RU" dirty="0" err="1"/>
              <a:t>суперечностей</a:t>
            </a:r>
            <a:r>
              <a:rPr lang="ru-RU" dirty="0"/>
              <a:t>: </a:t>
            </a:r>
            <a:r>
              <a:rPr lang="ru-RU" dirty="0" err="1"/>
              <a:t>зовні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красивий</a:t>
            </a:r>
            <a:r>
              <a:rPr lang="ru-RU" dirty="0"/>
              <a:t>, </a:t>
            </a:r>
            <a:r>
              <a:rPr lang="ru-RU" dirty="0" err="1"/>
              <a:t>привабливий</a:t>
            </a:r>
            <a:r>
              <a:rPr lang="ru-RU" dirty="0"/>
              <a:t>,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авторитетом у </a:t>
            </a:r>
            <a:r>
              <a:rPr lang="ru-RU" dirty="0" err="1"/>
              <a:t>літературних</a:t>
            </a:r>
            <a:r>
              <a:rPr lang="ru-RU" dirty="0"/>
              <a:t> колах, та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темне</a:t>
            </a:r>
            <a:r>
              <a:rPr lang="ru-RU" dirty="0"/>
              <a:t> нутро. Як говорить сам автор, </a:t>
            </a:r>
            <a:r>
              <a:rPr lang="ru-RU" dirty="0" err="1"/>
              <a:t>залишилося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дикого </a:t>
            </a:r>
            <a:r>
              <a:rPr lang="ru-RU" dirty="0" err="1"/>
              <a:t>звіра</a:t>
            </a:r>
            <a:r>
              <a:rPr lang="ru-RU" dirty="0"/>
              <a:t>. А </a:t>
            </a:r>
            <a:r>
              <a:rPr lang="ru-RU" dirty="0" err="1"/>
              <a:t>місто</a:t>
            </a:r>
            <a:r>
              <a:rPr lang="ru-RU" dirty="0"/>
              <a:t>, яке так </a:t>
            </a:r>
            <a:r>
              <a:rPr lang="ru-RU" dirty="0" err="1"/>
              <a:t>гостинно</a:t>
            </a:r>
            <a:r>
              <a:rPr lang="ru-RU" dirty="0"/>
              <a:t> </a:t>
            </a:r>
            <a:r>
              <a:rPr lang="ru-RU" dirty="0" err="1"/>
              <a:t>зустріло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підтоптати</a:t>
            </a:r>
            <a:r>
              <a:rPr lang="ru-RU" dirty="0"/>
              <a:t>, </a:t>
            </a:r>
            <a:r>
              <a:rPr lang="ru-RU" dirty="0" err="1"/>
              <a:t>покласти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ноги.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У </a:t>
            </a:r>
            <a:r>
              <a:rPr lang="ru-RU" dirty="0" err="1"/>
              <a:t>душі</a:t>
            </a:r>
            <a:r>
              <a:rPr lang="ru-RU" dirty="0"/>
              <a:t> Степана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двобій</a:t>
            </a:r>
            <a:r>
              <a:rPr lang="ru-RU" dirty="0"/>
              <a:t> добра і зла, </a:t>
            </a:r>
            <a:r>
              <a:rPr lang="ru-RU" dirty="0" err="1"/>
              <a:t>правди</a:t>
            </a:r>
            <a:r>
              <a:rPr lang="ru-RU" dirty="0"/>
              <a:t> і </a:t>
            </a:r>
            <a:r>
              <a:rPr lang="ru-RU" dirty="0" err="1"/>
              <a:t>кривди</a:t>
            </a:r>
            <a:r>
              <a:rPr lang="ru-RU" dirty="0"/>
              <a:t>, через свою </a:t>
            </a:r>
            <a:r>
              <a:rPr lang="ru-RU" dirty="0" err="1"/>
              <a:t>безпринципність</a:t>
            </a:r>
            <a:r>
              <a:rPr lang="ru-RU" dirty="0"/>
              <a:t> герой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ж </a:t>
            </a:r>
            <a:r>
              <a:rPr lang="ru-RU" dirty="0" err="1"/>
              <a:t>головніше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двобої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2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649808"/>
          </a:xfrm>
        </p:spPr>
        <p:txBody>
          <a:bodyPr>
            <a:normAutofit/>
          </a:bodyPr>
          <a:lstStyle/>
          <a:p>
            <a:r>
              <a:rPr lang="ru-RU" dirty="0" smtClean="0"/>
              <a:t>Степан </a:t>
            </a:r>
            <a:r>
              <a:rPr lang="ru-RU" dirty="0"/>
              <a:t>— </a:t>
            </a:r>
            <a:r>
              <a:rPr lang="ru-RU" dirty="0" err="1"/>
              <a:t>людина-завойовник</a:t>
            </a:r>
            <a:r>
              <a:rPr lang="ru-RU" dirty="0"/>
              <a:t>, яка </a:t>
            </a:r>
            <a:r>
              <a:rPr lang="ru-RU" dirty="0" err="1"/>
              <a:t>розбазарює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талант. Ось один з </a:t>
            </a:r>
            <a:r>
              <a:rPr lang="ru-RU" dirty="0" err="1"/>
              <a:t>епізодів</a:t>
            </a:r>
            <a:r>
              <a:rPr lang="ru-RU" dirty="0"/>
              <a:t> роману. Степана запросили на </a:t>
            </a:r>
            <a:r>
              <a:rPr lang="ru-RU" dirty="0" err="1"/>
              <a:t>вечірку</a:t>
            </a:r>
            <a:r>
              <a:rPr lang="ru-RU" dirty="0"/>
              <a:t> до </a:t>
            </a:r>
            <a:r>
              <a:rPr lang="ru-RU" dirty="0" err="1"/>
              <a:t>інституту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читає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 "Битва". "</a:t>
            </a:r>
            <a:r>
              <a:rPr lang="ru-RU" dirty="0" err="1"/>
              <a:t>Успіх</a:t>
            </a:r>
            <a:r>
              <a:rPr lang="ru-RU" dirty="0"/>
              <a:t>, </a:t>
            </a:r>
            <a:r>
              <a:rPr lang="ru-RU" dirty="0" err="1"/>
              <a:t>пише</a:t>
            </a:r>
            <a:r>
              <a:rPr lang="ru-RU" dirty="0"/>
              <a:t> автор", — </a:t>
            </a:r>
            <a:r>
              <a:rPr lang="ru-RU" dirty="0" err="1"/>
              <a:t>був</a:t>
            </a:r>
            <a:r>
              <a:rPr lang="ru-RU" dirty="0"/>
              <a:t> великий, — "та Степан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поставився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неприхильно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визнав</a:t>
            </a:r>
            <a:r>
              <a:rPr lang="ru-RU" dirty="0"/>
              <a:t> за </a:t>
            </a:r>
            <a:r>
              <a:rPr lang="ru-RU" dirty="0" err="1"/>
              <a:t>потрібне</a:t>
            </a:r>
            <a:r>
              <a:rPr lang="ru-RU" dirty="0"/>
              <a:t> </a:t>
            </a:r>
            <a:r>
              <a:rPr lang="ru-RU" dirty="0" err="1"/>
              <a:t>підняти</a:t>
            </a:r>
            <a:r>
              <a:rPr lang="ru-RU" dirty="0"/>
              <a:t> </a:t>
            </a:r>
            <a:r>
              <a:rPr lang="ru-RU" dirty="0" err="1"/>
              <a:t>квітку</a:t>
            </a:r>
            <a:r>
              <a:rPr lang="ru-RU" dirty="0"/>
              <a:t>, </a:t>
            </a:r>
            <a:r>
              <a:rPr lang="ru-RU" dirty="0" err="1"/>
              <a:t>кинуту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 сцену, </a:t>
            </a:r>
            <a:r>
              <a:rPr lang="ru-RU" dirty="0" err="1"/>
              <a:t>цей</a:t>
            </a:r>
            <a:r>
              <a:rPr lang="ru-RU" dirty="0"/>
              <a:t> перший лавр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вінка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слави</a:t>
            </a:r>
            <a:r>
              <a:rPr lang="ru-RU" dirty="0"/>
              <a:t>". </a:t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розмові</a:t>
            </a:r>
            <a:r>
              <a:rPr lang="ru-RU" dirty="0"/>
              <a:t> з Борисом, </a:t>
            </a:r>
            <a:r>
              <a:rPr lang="ru-RU" dirty="0" err="1"/>
              <a:t>відвертим</a:t>
            </a:r>
            <a:r>
              <a:rPr lang="ru-RU" dirty="0"/>
              <a:t> </a:t>
            </a:r>
            <a:r>
              <a:rPr lang="ru-RU" dirty="0" err="1"/>
              <a:t>прихильником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Степан говорить,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жарт,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розвага</a:t>
            </a:r>
            <a:r>
              <a:rPr lang="ru-RU" dirty="0"/>
              <a:t>, а за </a:t>
            </a:r>
            <a:r>
              <a:rPr lang="ru-RU" dirty="0" err="1"/>
              <a:t>ніч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ж </a:t>
            </a:r>
            <a:r>
              <a:rPr lang="ru-RU" dirty="0" err="1"/>
              <a:t>жанрі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1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88640"/>
            <a:ext cx="6716216" cy="6336704"/>
          </a:xfrm>
        </p:spPr>
        <p:txBody>
          <a:bodyPr>
            <a:normAutofit fontScale="925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Іноді</a:t>
            </a:r>
            <a:r>
              <a:rPr lang="ru-RU" dirty="0"/>
              <a:t> в </a:t>
            </a:r>
            <a:r>
              <a:rPr lang="ru-RU" dirty="0" err="1"/>
              <a:t>голові</a:t>
            </a:r>
            <a:r>
              <a:rPr lang="ru-RU" dirty="0"/>
              <a:t> Степана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думки, не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інтелігентній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. </a:t>
            </a:r>
            <a:r>
              <a:rPr lang="ru-RU" dirty="0" err="1"/>
              <a:t>Посварившись</a:t>
            </a:r>
            <a:r>
              <a:rPr lang="ru-RU" dirty="0"/>
              <a:t> з Максимом,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геть</a:t>
            </a:r>
            <a:r>
              <a:rPr lang="ru-RU" dirty="0"/>
              <a:t>. А в </a:t>
            </a:r>
            <a:r>
              <a:rPr lang="ru-RU" dirty="0" err="1"/>
              <a:t>голові</a:t>
            </a:r>
            <a:r>
              <a:rPr lang="ru-RU" dirty="0"/>
              <a:t> </a:t>
            </a:r>
            <a:r>
              <a:rPr lang="ru-RU" dirty="0" err="1"/>
              <a:t>вирій</a:t>
            </a:r>
            <a:r>
              <a:rPr lang="ru-RU" dirty="0"/>
              <a:t> думок: </a:t>
            </a:r>
            <a:r>
              <a:rPr lang="ru-RU" dirty="0" smtClean="0"/>
              <a:t>«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/>
              <a:t>наволоч</a:t>
            </a:r>
            <a:r>
              <a:rPr lang="ru-RU" dirty="0"/>
              <a:t> ударила </a:t>
            </a:r>
            <a:r>
              <a:rPr lang="ru-RU" dirty="0" smtClean="0"/>
              <a:t>мене </a:t>
            </a:r>
            <a:r>
              <a:rPr lang="ru-RU" dirty="0"/>
              <a:t>в </a:t>
            </a:r>
            <a:r>
              <a:rPr lang="ru-RU" dirty="0" err="1"/>
              <a:t>обличчя</a:t>
            </a:r>
            <a:r>
              <a:rPr lang="ru-RU" dirty="0"/>
              <a:t>! </a:t>
            </a:r>
            <a:r>
              <a:rPr lang="ru-RU" dirty="0" err="1"/>
              <a:t>Ач</a:t>
            </a:r>
            <a:r>
              <a:rPr lang="ru-RU" dirty="0"/>
              <a:t>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лицар</a:t>
            </a:r>
            <a:r>
              <a:rPr lang="ru-RU" dirty="0"/>
              <a:t> </a:t>
            </a:r>
            <a:r>
              <a:rPr lang="ru-RU" dirty="0" err="1"/>
              <a:t>об'явився</a:t>
            </a:r>
            <a:r>
              <a:rPr lang="ru-RU" dirty="0"/>
              <a:t>! </a:t>
            </a:r>
            <a:r>
              <a:rPr lang="ru-RU" dirty="0" smtClean="0"/>
              <a:t>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З великим </a:t>
            </a:r>
            <a:r>
              <a:rPr lang="ru-RU" dirty="0" err="1"/>
              <a:t>задоволенням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згадував</a:t>
            </a:r>
            <a:r>
              <a:rPr lang="ru-RU" dirty="0"/>
              <a:t>, як душив Максима, бив </a:t>
            </a:r>
            <a:r>
              <a:rPr lang="ru-RU" dirty="0" err="1"/>
              <a:t>його</a:t>
            </a:r>
            <a:r>
              <a:rPr lang="ru-RU" dirty="0"/>
              <a:t>, "</a:t>
            </a:r>
            <a:r>
              <a:rPr lang="ru-RU" dirty="0" err="1"/>
              <a:t>вивертав</a:t>
            </a:r>
            <a:r>
              <a:rPr lang="ru-RU" dirty="0"/>
              <a:t>, </a:t>
            </a:r>
            <a:r>
              <a:rPr lang="ru-RU" dirty="0" err="1"/>
              <a:t>колінчив</a:t>
            </a:r>
            <a:r>
              <a:rPr lang="ru-RU" dirty="0"/>
              <a:t> і </a:t>
            </a:r>
            <a:r>
              <a:rPr lang="ru-RU" dirty="0" err="1"/>
              <a:t>заразом</a:t>
            </a:r>
            <a:r>
              <a:rPr lang="ru-RU" dirty="0"/>
              <a:t> </a:t>
            </a:r>
            <a:r>
              <a:rPr lang="ru-RU" dirty="0" err="1"/>
              <a:t>жалкував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так </a:t>
            </a:r>
            <a:r>
              <a:rPr lang="ru-RU" dirty="0" err="1"/>
              <a:t>швидко</a:t>
            </a:r>
            <a:r>
              <a:rPr lang="ru-RU" dirty="0"/>
              <a:t> урвав свою кару. </a:t>
            </a:r>
            <a:r>
              <a:rPr lang="ru-RU" dirty="0" err="1"/>
              <a:t>Вбити</a:t>
            </a:r>
            <a:r>
              <a:rPr lang="ru-RU" dirty="0"/>
              <a:t> б гадюку! На юшку </a:t>
            </a:r>
            <a:r>
              <a:rPr lang="ru-RU" dirty="0" err="1"/>
              <a:t>потовкти</a:t>
            </a:r>
            <a:r>
              <a:rPr lang="ru-RU" dirty="0"/>
              <a:t>!" </a:t>
            </a:r>
            <a:endParaRPr lang="ru-RU" dirty="0" smtClean="0"/>
          </a:p>
          <a:p>
            <a:endParaRPr lang="uk-UA" dirty="0"/>
          </a:p>
          <a:p>
            <a:r>
              <a:rPr lang="ru-RU" dirty="0"/>
              <a:t>Степан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насиченого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 і тому не повинен </a:t>
            </a:r>
            <a:r>
              <a:rPr lang="ru-RU" dirty="0" err="1"/>
              <a:t>спілкуватися</a:t>
            </a:r>
            <a:r>
              <a:rPr lang="ru-RU" dirty="0"/>
              <a:t> "з людьми, </a:t>
            </a:r>
            <a:r>
              <a:rPr lang="ru-RU" dirty="0" err="1"/>
              <a:t>тими</a:t>
            </a:r>
            <a:r>
              <a:rPr lang="ru-RU" dirty="0"/>
              <a:t> далекими </a:t>
            </a:r>
            <a:r>
              <a:rPr lang="ru-RU" dirty="0" err="1"/>
              <a:t>фігурами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часом </a:t>
            </a:r>
            <a:r>
              <a:rPr lang="ru-RU" dirty="0" err="1"/>
              <a:t>випадало</a:t>
            </a:r>
            <a:r>
              <a:rPr lang="ru-RU" dirty="0"/>
              <a:t> з ними </a:t>
            </a:r>
            <a:r>
              <a:rPr lang="ru-RU" dirty="0" err="1"/>
              <a:t>здибатись</a:t>
            </a:r>
            <a:r>
              <a:rPr lang="ru-RU" dirty="0"/>
              <a:t>". </a:t>
            </a:r>
            <a:r>
              <a:rPr lang="ru-RU" dirty="0" err="1"/>
              <a:t>Життя</a:t>
            </a:r>
            <a:r>
              <a:rPr lang="ru-RU" dirty="0"/>
              <a:t> людей </a:t>
            </a:r>
            <a:r>
              <a:rPr lang="ru-RU" dirty="0" err="1"/>
              <a:t>здавалося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простим і </a:t>
            </a:r>
            <a:r>
              <a:rPr lang="ru-RU" dirty="0" err="1"/>
              <a:t>жодної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не </a:t>
            </a:r>
            <a:r>
              <a:rPr lang="ru-RU" dirty="0" err="1"/>
              <a:t>вартим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1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74136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Він</a:t>
            </a:r>
            <a:r>
              <a:rPr lang="ru-RU" dirty="0"/>
              <a:t> належав до тих людей,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крок</a:t>
            </a:r>
            <a:r>
              <a:rPr lang="ru-RU" dirty="0"/>
              <a:t> за </a:t>
            </a:r>
            <a:r>
              <a:rPr lang="ru-RU" dirty="0" err="1"/>
              <a:t>кроком</a:t>
            </a:r>
            <a:r>
              <a:rPr lang="ru-RU" dirty="0"/>
              <a:t> </a:t>
            </a:r>
            <a:r>
              <a:rPr lang="ru-RU" dirty="0" err="1"/>
              <a:t>наближатися</a:t>
            </a:r>
            <a:r>
              <a:rPr lang="ru-RU" dirty="0"/>
              <a:t> до </a:t>
            </a:r>
            <a:r>
              <a:rPr lang="ru-RU" dirty="0" err="1"/>
              <a:t>поставленої</a:t>
            </a:r>
            <a:r>
              <a:rPr lang="ru-RU" dirty="0"/>
              <a:t> мети, але не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спочивати</a:t>
            </a:r>
            <a:r>
              <a:rPr lang="ru-RU" dirty="0"/>
              <a:t> на </a:t>
            </a:r>
            <a:r>
              <a:rPr lang="ru-RU" dirty="0" err="1"/>
              <a:t>зупинках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поривними</a:t>
            </a:r>
            <a:r>
              <a:rPr lang="ru-RU" dirty="0"/>
              <a:t>, вони палили </a:t>
            </a:r>
            <a:r>
              <a:rPr lang="ru-RU" dirty="0" err="1"/>
              <a:t>його</a:t>
            </a:r>
            <a:r>
              <a:rPr lang="ru-RU" dirty="0"/>
              <a:t>, кликали </a:t>
            </a:r>
            <a:r>
              <a:rPr lang="ru-RU" dirty="0" err="1"/>
              <a:t>навпростець</a:t>
            </a:r>
            <a:r>
              <a:rPr lang="ru-RU" dirty="0"/>
              <a:t> через </a:t>
            </a:r>
            <a:r>
              <a:rPr lang="ru-RU" dirty="0" err="1"/>
              <a:t>труднощі</a:t>
            </a:r>
            <a:r>
              <a:rPr lang="ru-RU" dirty="0"/>
              <a:t>. </a:t>
            </a:r>
            <a:r>
              <a:rPr lang="ru-RU" dirty="0" err="1"/>
              <a:t>Здавалося</a:t>
            </a:r>
            <a:r>
              <a:rPr lang="ru-RU" dirty="0"/>
              <a:t> б, а </a:t>
            </a:r>
            <a:r>
              <a:rPr lang="ru-RU" dirty="0" err="1"/>
              <a:t>що</a:t>
            </a:r>
            <a:r>
              <a:rPr lang="ru-RU" dirty="0"/>
              <a:t> тут </a:t>
            </a:r>
            <a:r>
              <a:rPr lang="ru-RU" dirty="0" err="1"/>
              <a:t>прикрого</a:t>
            </a:r>
            <a:r>
              <a:rPr lang="ru-RU" dirty="0"/>
              <a:t>. Та справа в тому,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проблем душа Степана </a:t>
            </a:r>
            <a:r>
              <a:rPr lang="ru-RU" dirty="0" err="1"/>
              <a:t>була</a:t>
            </a:r>
            <a:r>
              <a:rPr lang="ru-RU" dirty="0"/>
              <a:t> "</a:t>
            </a:r>
            <a:r>
              <a:rPr lang="ru-RU" dirty="0" err="1"/>
              <a:t>жорном</a:t>
            </a:r>
            <a:r>
              <a:rPr lang="ru-RU" dirty="0"/>
              <a:t> </a:t>
            </a:r>
            <a:r>
              <a:rPr lang="ru-RU" dirty="0" err="1"/>
              <a:t>невпинним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лиш</a:t>
            </a:r>
            <a:r>
              <a:rPr lang="ru-RU" dirty="0"/>
              <a:t> разом з </a:t>
            </a:r>
            <a:r>
              <a:rPr lang="ru-RU" dirty="0" err="1"/>
              <a:t>добірним</a:t>
            </a:r>
            <a:r>
              <a:rPr lang="ru-RU" dirty="0"/>
              <a:t> зерном </a:t>
            </a:r>
            <a:r>
              <a:rPr lang="ru-RU" dirty="0" err="1"/>
              <a:t>кукіль</a:t>
            </a:r>
            <a:r>
              <a:rPr lang="ru-RU" dirty="0"/>
              <a:t> і </a:t>
            </a:r>
            <a:r>
              <a:rPr lang="ru-RU" dirty="0" err="1"/>
              <a:t>вівсюг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".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Поступово</a:t>
            </a:r>
            <a:r>
              <a:rPr lang="ru-RU" dirty="0"/>
              <a:t> Степан </a:t>
            </a:r>
            <a:r>
              <a:rPr lang="ru-RU" dirty="0" err="1"/>
              <a:t>заволодівав</a:t>
            </a:r>
            <a:r>
              <a:rPr lang="ru-RU" dirty="0"/>
              <a:t> </a:t>
            </a:r>
            <a:r>
              <a:rPr lang="ru-RU" dirty="0" err="1"/>
              <a:t>містом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нова квартира (простора, </a:t>
            </a:r>
            <a:r>
              <a:rPr lang="ru-RU" dirty="0" err="1"/>
              <a:t>світла</a:t>
            </a:r>
            <a:r>
              <a:rPr lang="ru-RU" dirty="0"/>
              <a:t>, у центральному </a:t>
            </a:r>
            <a:r>
              <a:rPr lang="ru-RU" dirty="0" err="1"/>
              <a:t>районі</a:t>
            </a:r>
            <a:r>
              <a:rPr lang="ru-RU" dirty="0"/>
              <a:t>), а </a:t>
            </a:r>
            <a:r>
              <a:rPr lang="ru-RU" dirty="0" err="1"/>
              <a:t>потім</a:t>
            </a:r>
            <a:r>
              <a:rPr lang="ru-RU" dirty="0"/>
              <a:t> люди, </a:t>
            </a:r>
            <a:r>
              <a:rPr lang="ru-RU" dirty="0" err="1"/>
              <a:t>знайомі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... і так </a:t>
            </a:r>
            <a:r>
              <a:rPr lang="ru-RU" dirty="0" err="1"/>
              <a:t>вглиб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 "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капелюх</a:t>
            </a:r>
            <a:r>
              <a:rPr lang="ru-RU" dirty="0"/>
              <a:t> </a:t>
            </a:r>
            <a:r>
              <a:rPr lang="ru-RU" dirty="0" err="1"/>
              <a:t>щораз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здіймався</a:t>
            </a:r>
            <a:r>
              <a:rPr lang="ru-RU" dirty="0"/>
              <a:t> на </a:t>
            </a:r>
            <a:r>
              <a:rPr lang="ru-RU" dirty="0" err="1"/>
              <a:t>вулиці</a:t>
            </a:r>
            <a:r>
              <a:rPr lang="ru-RU" dirty="0"/>
              <a:t>..." </a:t>
            </a:r>
            <a:r>
              <a:rPr lang="ru-RU" dirty="0" err="1"/>
              <a:t>Зосі</a:t>
            </a:r>
            <a:r>
              <a:rPr lang="ru-RU" dirty="0"/>
              <a:t>, яку, </a:t>
            </a:r>
            <a:r>
              <a:rPr lang="ru-RU" dirty="0" err="1"/>
              <a:t>здавалось</a:t>
            </a:r>
            <a:r>
              <a:rPr lang="ru-RU" dirty="0"/>
              <a:t>, </a:t>
            </a:r>
            <a:r>
              <a:rPr lang="ru-RU" dirty="0" err="1"/>
              <a:t>покохав</a:t>
            </a:r>
            <a:r>
              <a:rPr lang="ru-RU" dirty="0"/>
              <a:t>, Степан доводив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над </a:t>
            </a:r>
            <a:r>
              <a:rPr lang="ru-RU" dirty="0" err="1"/>
              <a:t>особистим</a:t>
            </a:r>
            <a:r>
              <a:rPr lang="ru-RU" dirty="0"/>
              <a:t>, читав </a:t>
            </a:r>
            <a:r>
              <a:rPr lang="ru-RU" dirty="0" err="1"/>
              <a:t>їй</a:t>
            </a:r>
            <a:r>
              <a:rPr lang="ru-RU" dirty="0"/>
              <a:t> мораль, в яку й сам мало </a:t>
            </a:r>
            <a:r>
              <a:rPr lang="ru-RU" dirty="0" err="1"/>
              <a:t>вірив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Хлопець</a:t>
            </a:r>
            <a:r>
              <a:rPr lang="ru-RU" dirty="0"/>
              <a:t> часом </a:t>
            </a:r>
            <a:r>
              <a:rPr lang="ru-RU" dirty="0" err="1"/>
              <a:t>відчував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губить себе. </a:t>
            </a:r>
            <a:r>
              <a:rPr lang="ru-RU" dirty="0" err="1"/>
              <a:t>Оті</a:t>
            </a:r>
            <a:r>
              <a:rPr lang="ru-RU" dirty="0"/>
              <a:t> </a:t>
            </a:r>
            <a:r>
              <a:rPr lang="ru-RU" dirty="0" err="1"/>
              <a:t>часточки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"я"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хотілося</a:t>
            </a:r>
            <a:r>
              <a:rPr lang="ru-RU" dirty="0"/>
              <a:t> </a:t>
            </a:r>
            <a:r>
              <a:rPr lang="ru-RU" dirty="0" err="1"/>
              <a:t>зібрати</a:t>
            </a:r>
            <a:r>
              <a:rPr lang="ru-RU" dirty="0"/>
              <a:t>,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себе, </a:t>
            </a:r>
            <a:r>
              <a:rPr lang="ru-RU" dirty="0" err="1"/>
              <a:t>з'ясувати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єство</a:t>
            </a:r>
            <a:r>
              <a:rPr lang="ru-RU" dirty="0"/>
              <a:t>. Та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думкам приходили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протилежні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5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6860232" cy="4713704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Роман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сприйнятий</a:t>
            </a:r>
            <a:r>
              <a:rPr lang="ru-RU" dirty="0"/>
              <a:t> </a:t>
            </a:r>
            <a:r>
              <a:rPr lang="ru-RU" dirty="0" err="1"/>
              <a:t>офіційною</a:t>
            </a:r>
            <a:r>
              <a:rPr lang="ru-RU" dirty="0"/>
              <a:t> </a:t>
            </a:r>
            <a:r>
              <a:rPr lang="ru-RU" dirty="0" err="1"/>
              <a:t>критикою</a:t>
            </a:r>
            <a:r>
              <a:rPr lang="ru-RU" dirty="0"/>
              <a:t> з </a:t>
            </a:r>
            <a:r>
              <a:rPr lang="ru-RU" dirty="0" err="1"/>
              <a:t>роздратуванням</a:t>
            </a:r>
            <a:r>
              <a:rPr lang="ru-RU" dirty="0"/>
              <a:t>.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-могильного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організовано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</a:t>
            </a:r>
            <a:r>
              <a:rPr lang="ru-RU" dirty="0" err="1"/>
              <a:t>кампанію</a:t>
            </a:r>
            <a:r>
              <a:rPr lang="ru-RU" dirty="0"/>
              <a:t>.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тримався</a:t>
            </a:r>
            <a:r>
              <a:rPr lang="ru-RU" dirty="0"/>
              <a:t> </a:t>
            </a:r>
            <a:r>
              <a:rPr lang="ru-RU" dirty="0" err="1"/>
              <a:t>мужньо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йшов</a:t>
            </a:r>
            <a:r>
              <a:rPr lang="ru-RU" dirty="0"/>
              <a:t> шляхом </a:t>
            </a:r>
            <a:r>
              <a:rPr lang="ru-RU" dirty="0" err="1"/>
              <a:t>аналітичного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мораліст</a:t>
            </a:r>
            <a:r>
              <a:rPr lang="ru-RU" dirty="0"/>
              <a:t>.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романі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показані</a:t>
            </a:r>
            <a:r>
              <a:rPr lang="ru-RU" dirty="0"/>
              <a:t> </a:t>
            </a:r>
            <a:r>
              <a:rPr lang="ru-RU" dirty="0" err="1"/>
              <a:t>найрізноманітніші</a:t>
            </a:r>
            <a:r>
              <a:rPr lang="ru-RU" dirty="0"/>
              <a:t> </a:t>
            </a:r>
            <a:r>
              <a:rPr lang="ru-RU" dirty="0" err="1"/>
              <a:t>нашарування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 книги </a:t>
            </a:r>
            <a:r>
              <a:rPr lang="ru-RU" dirty="0" err="1"/>
              <a:t>постає</a:t>
            </a:r>
            <a:r>
              <a:rPr lang="ru-RU" dirty="0"/>
              <a:t> </a:t>
            </a:r>
            <a:r>
              <a:rPr lang="ru-RU" dirty="0" err="1"/>
              <a:t>ціла</a:t>
            </a:r>
            <a:r>
              <a:rPr lang="ru-RU" dirty="0"/>
              <a:t> галерея </a:t>
            </a:r>
            <a:r>
              <a:rPr lang="ru-RU" dirty="0" err="1"/>
              <a:t>образів</a:t>
            </a:r>
            <a:r>
              <a:rPr lang="ru-RU" dirty="0"/>
              <a:t>, анкету кожного з них </a:t>
            </a:r>
            <a:r>
              <a:rPr lang="ru-RU" dirty="0" err="1"/>
              <a:t>заповнює</a:t>
            </a:r>
            <a:r>
              <a:rPr lang="ru-RU" dirty="0"/>
              <a:t> автор.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9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72808" cy="4680520"/>
          </a:xfrm>
          <a:noFill/>
        </p:spPr>
        <p:txBody>
          <a:bodyPr/>
          <a:lstStyle/>
          <a:p>
            <a:r>
              <a:rPr lang="uk-UA" sz="9600" i="1" dirty="0" smtClean="0">
                <a:solidFill>
                  <a:schemeClr val="accent4">
                    <a:lumMod val="75000"/>
                  </a:schemeClr>
                </a:solidFill>
              </a:rPr>
              <a:t>Дякую за увагу!</a:t>
            </a:r>
            <a:endParaRPr lang="ru-RU" sz="96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221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Степан Радченко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Степан Радченко</dc:title>
  <dc:creator>Пользователь Windows</dc:creator>
  <cp:lastModifiedBy>Пользователь Windows</cp:lastModifiedBy>
  <cp:revision>4</cp:revision>
  <dcterms:created xsi:type="dcterms:W3CDTF">2014-10-20T16:07:57Z</dcterms:created>
  <dcterms:modified xsi:type="dcterms:W3CDTF">2014-10-20T16:48:56Z</dcterms:modified>
</cp:coreProperties>
</file>