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260648"/>
            <a:ext cx="5556452" cy="2868168"/>
          </a:xfrm>
        </p:spPr>
        <p:txBody>
          <a:bodyPr/>
          <a:lstStyle/>
          <a:p>
            <a:r>
              <a:rPr lang="uk-UA" sz="6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Остап Вишня</a:t>
            </a:r>
            <a:endParaRPr lang="ru-RU" sz="60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517232"/>
            <a:ext cx="5688632" cy="110124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Український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письменник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новеліст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класик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сатиричної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прози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ХХ ст.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51520" y="188640"/>
            <a:ext cx="8892480" cy="6426714"/>
            <a:chOff x="251520" y="188640"/>
            <a:chExt cx="8892480" cy="6426714"/>
          </a:xfrm>
        </p:grpSpPr>
        <p:pic>
          <p:nvPicPr>
            <p:cNvPr id="21506" name="Picture 2" descr="http://litopys.net/img/thisday/November/11/Ostap_vishni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0" y="188640"/>
              <a:ext cx="4968552" cy="6363976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chemeClr val="accent2">
                  <a:lumMod val="75000"/>
                </a:schemeClr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21508" name="Picture 4" descr="http://ki.ill.in.ua/m/300x225/12860345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19464" y="2996952"/>
              <a:ext cx="4824536" cy="3618402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chemeClr val="accent2">
                  <a:lumMod val="75000"/>
                </a:schemeClr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79512" y="188640"/>
            <a:ext cx="8640960" cy="6426714"/>
            <a:chOff x="179512" y="188640"/>
            <a:chExt cx="8640960" cy="6426714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79512" y="188640"/>
              <a:ext cx="8640960" cy="6426714"/>
              <a:chOff x="179512" y="188640"/>
              <a:chExt cx="8640960" cy="6426714"/>
            </a:xfrm>
          </p:grpSpPr>
          <p:pic>
            <p:nvPicPr>
              <p:cNvPr id="23554" name="Picture 2" descr="http://www.proza.ru/pics/2011/10/02/1569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79512" y="188640"/>
                <a:ext cx="6300192" cy="3997149"/>
              </a:xfrm>
              <a:prstGeom prst="rect">
                <a:avLst/>
              </a:prstGeom>
              <a:ln w="88900" cap="sq" cmpd="thickThin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pic>
            <p:nvPicPr>
              <p:cNvPr id="23556" name="Picture 4" descr="http://svoboda-stat.info/photos/articles/240x180n/240x180n_photo_0ae3eb36b6dc8ef23c9f424fa81d93e0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31432" y="3023574"/>
                <a:ext cx="4789040" cy="3591780"/>
              </a:xfrm>
              <a:prstGeom prst="rect">
                <a:avLst/>
              </a:prstGeom>
              <a:ln w="88900" cap="sq" cmpd="thickThin">
                <a:solidFill>
                  <a:schemeClr val="accent6">
                    <a:lumMod val="25000"/>
                  </a:schemeClr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</p:grpSp>
        <p:sp>
          <p:nvSpPr>
            <p:cNvPr id="7" name="Прямоугольник 6"/>
            <p:cNvSpPr/>
            <p:nvPr/>
          </p:nvSpPr>
          <p:spPr>
            <a:xfrm>
              <a:off x="179512" y="4941168"/>
              <a:ext cx="3839513" cy="132343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4000" b="1" cap="all" spc="0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Остап Вишня</a:t>
              </a:r>
            </a:p>
            <a:p>
              <a:pPr algn="ctr"/>
              <a:r>
                <a:rPr lang="uk-UA" sz="4000" b="1" cap="all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З дружиною</a:t>
              </a:r>
              <a:endParaRPr lang="ru-RU" sz="40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260648"/>
            <a:ext cx="7848872" cy="4219292"/>
            <a:chOff x="539552" y="260648"/>
            <a:chExt cx="7848872" cy="4219292"/>
          </a:xfrm>
        </p:grpSpPr>
        <p:pic>
          <p:nvPicPr>
            <p:cNvPr id="13314" name="Picture 2" descr="Остап Вишня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260648"/>
              <a:ext cx="5628856" cy="3744416"/>
            </a:xfrm>
            <a:prstGeom prst="rect">
              <a:avLst/>
            </a:prstGeom>
            <a:ln w="190500" cap="sq">
              <a:solidFill>
                <a:schemeClr val="accent5">
                  <a:lumMod val="75000"/>
                </a:schemeClr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13316" name="Picture 4" descr="http://vseslova.com.ua/images/bse/0001/18781/1_big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36096" y="620688"/>
              <a:ext cx="2952328" cy="3859252"/>
            </a:xfrm>
            <a:prstGeom prst="rect">
              <a:avLst/>
            </a:prstGeom>
            <a:ln w="190500" cap="sq">
              <a:solidFill>
                <a:schemeClr val="accent1">
                  <a:lumMod val="75000"/>
                </a:schemeClr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8" name="Прямоугольник 7"/>
          <p:cNvSpPr/>
          <p:nvPr/>
        </p:nvSpPr>
        <p:spPr>
          <a:xfrm>
            <a:off x="323528" y="4293096"/>
            <a:ext cx="56166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Остап Вишня (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Павло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Михайлович Губенко)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народився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13 листопада 1889 р. на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хуторі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Чечва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біля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містечка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Грунь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Зінківського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повіту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Полтавщині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багатодітній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(17 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дітей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селянській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сім’ї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 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Павло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закінчив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початкову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потім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двокласну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школу в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Зінькові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Подальшу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освіту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Павло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здобував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Києві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військово-фельдшерській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школі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 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5362" name="Picture 2" descr="http://www.ukrlitzno.com.ua/wp-content/uploads/2012/12/%D0%9E%D1%81%D1%82%D0%B0%D0%BF-%D0%92%D0%B8%D1%88%D0%BD%D1%8F-%D0%B6%D0%B8%D1%82%D1%82%D1%94%D0%B2%D0%B8%D0%B9-%D1%82%D0%B0-%D1%82%D0%B2%D0%BE%D1%80%D1%87%D0%B8%D0%B9-%D1%88%D0%BB%D1%8F%D1%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60648"/>
            <a:ext cx="3168352" cy="4235765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Прямоугольник 5"/>
          <p:cNvSpPr/>
          <p:nvPr/>
        </p:nvSpPr>
        <p:spPr>
          <a:xfrm>
            <a:off x="323528" y="2924944"/>
            <a:ext cx="4104456" cy="34163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 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закінченню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навчання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 1907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році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військовий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фельдшер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Павло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Губенко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потрапив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до 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армії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а 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згодом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працював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 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хірургічному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відділенні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лікарні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Південно-Західних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залізниць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 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75448" y="4005064"/>
            <a:ext cx="49685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в 1917 р. вступив на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історико-філологічний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 факультет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Київського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університету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але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з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різних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життєвих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 причин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залишив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навчання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повністю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віддався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журналістській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літературній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роботі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0648"/>
            <a:ext cx="7560840" cy="15696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газеті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«Народна воля»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перша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публікація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підписом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Павло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Грунський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Загалом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період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сторінках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кам’явець-подільських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газет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надруковано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21 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твір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молодого автора.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492896"/>
            <a:ext cx="7488832" cy="2677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Наприкінці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1919 року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Павло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Губенко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повертається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 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Києва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працює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 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видавництві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Книгоспілка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».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Невдовзі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його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заарештовано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засуджено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 три роки. І 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тільки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завдяки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клопотанням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В.Еллана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—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звільнено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 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жовтні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1920 року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Павло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Губевко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вже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 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Харкові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Остап Вишня брав участь у 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громадській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роботі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 у 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діяльності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літературних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об’єднань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«Плуг»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«Гарт», в 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організації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 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редагуванні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39552" y="2204863"/>
            <a:ext cx="8292033" cy="4218651"/>
            <a:chOff x="539552" y="2204863"/>
            <a:chExt cx="8292033" cy="4218651"/>
          </a:xfrm>
        </p:grpSpPr>
        <p:pic>
          <p:nvPicPr>
            <p:cNvPr id="17410" name="Picture 2" descr="http://i.obozrevatel.ua/8/809390/gallery/120281_image_larg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2204863"/>
              <a:ext cx="4176464" cy="4218651"/>
            </a:xfrm>
            <a:prstGeom prst="rect">
              <a:avLst/>
            </a:prstGeom>
            <a:ln w="127000" cap="sq">
              <a:solidFill>
                <a:schemeClr val="accent6">
                  <a:lumMod val="50000"/>
                </a:schemeClr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  <p:pic>
          <p:nvPicPr>
            <p:cNvPr id="17412" name="Picture 4" descr="http://kolo.poltava.ua/wp-content/uploads/2013/10/37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2780928"/>
              <a:ext cx="4619625" cy="3619500"/>
            </a:xfrm>
            <a:prstGeom prst="rect">
              <a:avLst/>
            </a:prstGeom>
            <a:ln w="127000" cap="sq">
              <a:solidFill>
                <a:srgbClr val="00206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Молодий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журналіст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письменник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Остап Вишня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майже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щодня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друкувався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сторінках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Вістей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», «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Селянської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правди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та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інших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видань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Матеріалом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для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його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творів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було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саме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життя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Одна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 одною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виходять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збірки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творів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письменника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«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Діли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небесні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(1923), «Кому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веселе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а кому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сумне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», «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Реп’яшки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», «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Вишневі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усмішки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сільські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)» (1924), «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Вишневі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усмішки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кримські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(1925), «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Щоб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хліб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родився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щоб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іскот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плодився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», «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Вишневі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усмішки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кооперативні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(1927), «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Вишневі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усмішки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закордонні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(1930)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деякі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інші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У1928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1930 роках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двома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виданнями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вийшло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зібрання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Вишневих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усмішок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у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чотирьох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томах. Твори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письменника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друкуються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 перекладах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російською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іншими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мовами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народів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СРСР.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5040560" cy="655564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25 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грудня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1933 року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гуморист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був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звинувачений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в 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контрреволюційній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діяльності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й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 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тероризмі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зокрема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 замаху на 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товариша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Постишева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під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час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жовтневої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демонстрації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і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 незаконно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репресований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 До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 1943 року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письменник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спокутував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нікому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не 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зрозумілу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«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провину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» перед народом в 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Комі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АРСР, в 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Ухті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недалеко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від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Воркути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в 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інших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таборах.</a:t>
            </a:r>
            <a:endParaRPr lang="ru-RU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9458" name="Picture 2" descr="http://www.ukrlitzno.com.ua/wp-content/uploads/2012/12/%D0%9E%D1%81%D1%82%D0%B0%D0%BF-%D0%92%D0%B8%D1%88%D0%BD%D1%8F-%D0%B1%D1%96%D0%BE%D0%B3%D1%80%D0%B0%D1%84%D1%96%D1%8F-%D1%81%D0%BA%D0%BE%D1%80%D0%BE%D1%87%D0%B5%D0%BD%D0%BE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908720"/>
            <a:ext cx="3419872" cy="444076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7704856" cy="15696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Відбуваючи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покарання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в 1934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році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письменник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написав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російською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мовою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22 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публіцистичні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нариси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про людей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ухтинського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табору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під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назвою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«Материалы к истории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ухтинской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зкспедиции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844825"/>
            <a:ext cx="4536504" cy="501317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Письменник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повертається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творчого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життя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про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свідчить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збірка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політичних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фейлетонів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памфлетів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Самостійна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дірка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(1945), книжки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усмішок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«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Зенітка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(1947), «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Весна-красна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(1949), «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Мудрість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колгоспна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(1952), «А народ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воювати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хоче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(1953), «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Великі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ростіть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!» (1955), «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Нещасне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кохання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 (1956) та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інші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482" name="Picture 2" descr="http://img18.slando.ua/images_slandocomua/75971743_1_644x461_zub-vostap-vishnya-lteraturniy-portret-harkov.jpg"/>
          <p:cNvPicPr>
            <a:picLocks noChangeAspect="1" noChangeArrowheads="1"/>
          </p:cNvPicPr>
          <p:nvPr/>
        </p:nvPicPr>
        <p:blipFill>
          <a:blip r:embed="rId2" cstate="print"/>
          <a:srcRect l="22127" r="13952"/>
          <a:stretch>
            <a:fillRect/>
          </a:stretch>
        </p:blipFill>
        <p:spPr bwMode="auto">
          <a:xfrm>
            <a:off x="179512" y="2060848"/>
            <a:ext cx="3168352" cy="4391026"/>
          </a:xfrm>
          <a:prstGeom prst="rect">
            <a:avLst/>
          </a:prstGeom>
          <a:ln w="190500" cap="sq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763284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Після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Великої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Вітчизняної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війни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О. Вишня — член </a:t>
            </a:r>
            <a:r>
              <a:rPr lang="ru-RU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редколегії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  <a:r>
              <a:rPr lang="ru-RU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співробітник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журналу «</a:t>
            </a:r>
            <a:r>
              <a:rPr lang="ru-RU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Перець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», член </a:t>
            </a:r>
            <a:r>
              <a:rPr lang="ru-RU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правління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Спілки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письменників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України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endParaRPr lang="ru-RU" sz="2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Лише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 1955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році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Остап Вишня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був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офіційно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реабілітований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судовими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органами.</a:t>
            </a:r>
          </a:p>
          <a:p>
            <a:endParaRPr lang="ru-RU" sz="2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Табори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підірвали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здоров’я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письменника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але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до 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останніх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днів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життя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він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не 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залишав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літературної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творчості</a:t>
            </a:r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</a:p>
          <a:p>
            <a:endParaRPr lang="ru-RU" sz="2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Помер 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Остап Вишня 28 </a:t>
            </a:r>
            <a:r>
              <a:rPr lang="ru-RU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вересня</a:t>
            </a:r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1956 року.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</TotalTime>
  <Words>62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Остап Вишня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Остап Вишня</dc:title>
  <cp:lastModifiedBy>Admin</cp:lastModifiedBy>
  <cp:revision>28</cp:revision>
  <dcterms:modified xsi:type="dcterms:W3CDTF">2013-11-16T10:07:13Z</dcterms:modified>
</cp:coreProperties>
</file>