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2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2" autoAdjust="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4788" y="3343335"/>
            <a:ext cx="7772400" cy="1470025"/>
          </a:xfrm>
        </p:spPr>
        <p:txBody>
          <a:bodyPr/>
          <a:lstStyle/>
          <a:p>
            <a:pPr algn="l"/>
            <a:r>
              <a:rPr lang="ru-RU" sz="11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Ribbon" pitchFamily="2" charset="0"/>
              </a:rPr>
              <a:t>Ма</a:t>
            </a:r>
            <a:r>
              <a:rPr lang="uk-UA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Ribbon" pitchFamily="2" charset="0"/>
              </a:rPr>
              <a:t>р</a:t>
            </a:r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Ribbon" pitchFamily="2" charset="0"/>
              </a:rPr>
              <a:t>i</a:t>
            </a:r>
            <a:r>
              <a:rPr lang="uk-UA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Ribbon" pitchFamily="2" charset="0"/>
              </a:rPr>
              <a:t>я </a:t>
            </a:r>
            <a:br>
              <a:rPr lang="uk-UA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Ribbon" pitchFamily="2" charset="0"/>
              </a:rPr>
            </a:br>
            <a:r>
              <a:rPr lang="ru-RU" sz="11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Ribbon" pitchFamily="2" charset="0"/>
              </a:rPr>
              <a:t>Заньковецька</a:t>
            </a:r>
            <a:r>
              <a:rPr lang="ru-RU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Ribbon" pitchFamily="2" charset="0"/>
              </a:rPr>
              <a:t> </a:t>
            </a:r>
            <a:endParaRPr lang="ru-RU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Ribbo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36712"/>
            <a:ext cx="3067050" cy="522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913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464496" cy="61456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20688" y="422108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effectLst/>
                <a:latin typeface="Calibri" pitchFamily="34" charset="0"/>
                <a:cs typeface="Calibri" pitchFamily="34" charset="0"/>
              </a:rPr>
              <a:t> "Вогнем, жагою, пориванням</a:t>
            </a:r>
            <a:br>
              <a:rPr lang="ru-RU" sz="2400" b="1" i="1" dirty="0"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400" b="1" i="1" dirty="0">
                <a:effectLst/>
                <a:latin typeface="Calibri" pitchFamily="34" charset="0"/>
                <a:cs typeface="Calibri" pitchFamily="34" charset="0"/>
              </a:rPr>
              <a:t> Вона серця палила всім;</a:t>
            </a:r>
            <a:br>
              <a:rPr lang="ru-RU" sz="2400" b="1" i="1" dirty="0"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400" b="1" i="1" dirty="0">
                <a:effectLst/>
                <a:latin typeface="Calibri" pitchFamily="34" charset="0"/>
                <a:cs typeface="Calibri" pitchFamily="34" charset="0"/>
              </a:rPr>
              <a:t> Страждання граючи, стражданням </a:t>
            </a:r>
            <a:br>
              <a:rPr lang="ru-RU" sz="2400" b="1" i="1" dirty="0"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400" b="1" i="1" dirty="0">
                <a:effectLst/>
                <a:latin typeface="Calibri" pitchFamily="34" charset="0"/>
                <a:cs typeface="Calibri" pitchFamily="34" charset="0"/>
              </a:rPr>
              <a:t> Сама була вона живим.</a:t>
            </a:r>
            <a:br>
              <a:rPr lang="ru-RU" sz="2400" b="1" i="1" dirty="0"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400" b="1" i="1" dirty="0">
                <a:effectLst/>
                <a:latin typeface="Calibri" pitchFamily="34" charset="0"/>
                <a:cs typeface="Calibri" pitchFamily="34" charset="0"/>
              </a:rPr>
              <a:t> І руки Чехова й Толстого </a:t>
            </a:r>
            <a:br>
              <a:rPr lang="ru-RU" sz="2400" b="1" i="1" dirty="0"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400" b="1" i="1" dirty="0">
                <a:effectLst/>
                <a:latin typeface="Calibri" pitchFamily="34" charset="0"/>
                <a:cs typeface="Calibri" pitchFamily="34" charset="0"/>
              </a:rPr>
              <a:t> Благословляли їй дорогу,</a:t>
            </a:r>
            <a:br>
              <a:rPr lang="ru-RU" sz="2400" b="1" i="1" dirty="0"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400" b="1" i="1" dirty="0">
                <a:effectLst/>
                <a:latin typeface="Calibri" pitchFamily="34" charset="0"/>
                <a:cs typeface="Calibri" pitchFamily="34" charset="0"/>
              </a:rPr>
              <a:t> І Мирний голову клонив</a:t>
            </a:r>
            <a:br>
              <a:rPr lang="ru-RU" sz="2400" b="1" i="1" dirty="0"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400" b="1" i="1" dirty="0">
                <a:effectLst/>
                <a:latin typeface="Calibri" pitchFamily="34" charset="0"/>
                <a:cs typeface="Calibri" pitchFamily="34" charset="0"/>
              </a:rPr>
              <a:t> Благоговійно перед нею, </a:t>
            </a:r>
            <a:br>
              <a:rPr lang="ru-RU" sz="2400" b="1" i="1" dirty="0"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400" b="1" i="1" dirty="0">
                <a:effectLst/>
                <a:latin typeface="Calibri" pitchFamily="34" charset="0"/>
                <a:cs typeface="Calibri" pitchFamily="34" charset="0"/>
              </a:rPr>
              <a:t> І Лисенко її любив </a:t>
            </a:r>
            <a:br>
              <a:rPr lang="ru-RU" sz="2400" b="1" i="1" dirty="0"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400" b="1" i="1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i="1" dirty="0">
                <a:effectLst/>
                <a:latin typeface="Calibri" pitchFamily="34" charset="0"/>
                <a:cs typeface="Calibri" pitchFamily="34" charset="0"/>
              </a:rPr>
              <a:t>Співучо-ніжною душею…"</a:t>
            </a:r>
            <a:r>
              <a:rPr lang="ru-RU" sz="2400" dirty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2400" dirty="0">
                <a:effectLst/>
                <a:latin typeface="Calibri" pitchFamily="34" charset="0"/>
                <a:cs typeface="Calibri" pitchFamily="34" charset="0"/>
              </a:rPr>
            </a:br>
            <a:r>
              <a:rPr lang="uk-UA" sz="2400" dirty="0" smtClean="0">
                <a:effectLst/>
                <a:latin typeface="Calibri" pitchFamily="34" charset="0"/>
                <a:cs typeface="Calibri" pitchFamily="34" charset="0"/>
              </a:rPr>
              <a:t>М.Рильський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783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uk-U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Ribbon" pitchFamily="2" charset="0"/>
                <a:cs typeface="Calibri" pitchFamily="34" charset="0"/>
              </a:rPr>
              <a:t>Дякую за увагу!</a:t>
            </a:r>
            <a:endParaRPr lang="ru-RU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Ribbon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110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2549"/>
            <a:ext cx="5452077" cy="689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302" y="-1"/>
            <a:ext cx="446869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689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4163688" cy="6421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20688" y="354321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>
                <a:effectLst/>
                <a:latin typeface="Calibri" pitchFamily="34" charset="0"/>
                <a:cs typeface="Calibri" pitchFamily="34" charset="0"/>
              </a:rPr>
              <a:t>Під </a:t>
            </a:r>
            <a:r>
              <a:rPr lang="ru-RU" sz="3600" i="1" dirty="0" err="1">
                <a:effectLst/>
                <a:latin typeface="Calibri" pitchFamily="34" charset="0"/>
                <a:cs typeface="Calibri" pitchFamily="34" charset="0"/>
              </a:rPr>
              <a:t>керівництвом</a:t>
            </a:r>
            <a:r>
              <a:rPr lang="ru-RU" sz="3600" i="1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n-US" sz="3600" i="1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Ribbon" pitchFamily="2" charset="0"/>
                <a:cs typeface="Calibri" pitchFamily="34" charset="0"/>
              </a:rPr>
              <a:t>Марка </a:t>
            </a:r>
            <a:r>
              <a:rPr lang="ru-RU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Ribbon" pitchFamily="2" charset="0"/>
                <a:cs typeface="Calibri" pitchFamily="34" charset="0"/>
              </a:rPr>
              <a:t>Кропивницького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Ribbon" pitchFamily="2" charset="0"/>
                <a:cs typeface="Calibri" pitchFamily="34" charset="0"/>
              </a:rPr>
              <a:t> </a:t>
            </a:r>
            <a:r>
              <a:rPr lang="en-US" sz="3600" i="1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n-US" sz="3600" i="1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ru-RU" sz="3600" i="1" dirty="0" err="1" smtClean="0">
                <a:effectLst/>
                <a:latin typeface="Calibri" pitchFamily="34" charset="0"/>
                <a:cs typeface="Calibri" pitchFamily="34" charset="0"/>
              </a:rPr>
              <a:t>невтомно</a:t>
            </a:r>
            <a:r>
              <a:rPr lang="ru-RU" sz="3600" i="1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i="1" dirty="0" err="1">
                <a:effectLst/>
                <a:latin typeface="Calibri" pitchFamily="34" charset="0"/>
                <a:cs typeface="Calibri" pitchFamily="34" charset="0"/>
              </a:rPr>
              <a:t>працювала</a:t>
            </a:r>
            <a:r>
              <a:rPr lang="ru-RU" sz="3600" i="1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n-US" sz="3600" i="1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ru-RU" sz="3600" i="1" dirty="0" smtClean="0">
                <a:effectLst/>
                <a:latin typeface="Calibri" pitchFamily="34" charset="0"/>
                <a:cs typeface="Calibri" pitchFamily="34" charset="0"/>
              </a:rPr>
              <a:t>над </a:t>
            </a:r>
            <a:r>
              <a:rPr lang="ru-RU" sz="3600" i="1" dirty="0" err="1" smtClean="0">
                <a:effectLst/>
                <a:latin typeface="Calibri" pitchFamily="34" charset="0"/>
                <a:cs typeface="Calibri" pitchFamily="34" charset="0"/>
              </a:rPr>
              <a:t>удосконаленням</a:t>
            </a:r>
            <a:r>
              <a:rPr lang="ru-RU" sz="3600" i="1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n-US" sz="3600" i="1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ru-RU" sz="3600" i="1" dirty="0" err="1" smtClean="0">
                <a:effectLst/>
                <a:latin typeface="Calibri" pitchFamily="34" charset="0"/>
                <a:cs typeface="Calibri" pitchFamily="34" charset="0"/>
              </a:rPr>
              <a:t>своєї</a:t>
            </a:r>
            <a:r>
              <a:rPr lang="ru-RU" sz="3600" i="1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i="1" dirty="0" err="1">
                <a:effectLst/>
                <a:latin typeface="Calibri" pitchFamily="34" charset="0"/>
                <a:cs typeface="Calibri" pitchFamily="34" charset="0"/>
              </a:rPr>
              <a:t>акторської</a:t>
            </a:r>
            <a:r>
              <a:rPr lang="ru-RU" sz="3600" i="1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n-US" sz="3600" i="1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ru-RU" sz="3600" i="1" dirty="0" err="1" smtClean="0">
                <a:effectLst/>
                <a:latin typeface="Calibri" pitchFamily="34" charset="0"/>
                <a:cs typeface="Calibri" pitchFamily="34" charset="0"/>
              </a:rPr>
              <a:t>майстерності</a:t>
            </a:r>
            <a:endParaRPr lang="ru-RU" sz="3600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006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644008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0514"/>
            <a:ext cx="4499992" cy="687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34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63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4436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2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120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0"/>
            <a:ext cx="44422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734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4323360" cy="5688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78904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"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для мене і </a:t>
            </a:r>
            <a:r>
              <a:rPr lang="en-US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моїх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сучасниць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театр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перш </a:t>
            </a:r>
            <a:r>
              <a:rPr lang="en-US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за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все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і </a:t>
            </a:r>
            <a:r>
              <a:rPr lang="en-U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після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всього - храм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… 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Я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не можу грати те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чого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не розуміє серце…"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71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" y="0"/>
            <a:ext cx="5060937" cy="685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506" y="11796"/>
            <a:ext cx="4993847" cy="684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9148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286250" cy="571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2457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>
                <a:effectLst/>
                <a:latin typeface="Calibri" pitchFamily="34" charset="0"/>
                <a:cs typeface="Calibri" pitchFamily="34" charset="0"/>
              </a:rPr>
              <a:t>Не стало </a:t>
            </a:r>
            <a:r>
              <a:rPr lang="ru-RU" sz="4000" b="1" i="1" dirty="0" err="1">
                <a:effectLst/>
                <a:latin typeface="Calibri" pitchFamily="34" charset="0"/>
                <a:cs typeface="Calibri" pitchFamily="34" charset="0"/>
              </a:rPr>
              <a:t>генія</a:t>
            </a:r>
            <a:r>
              <a:rPr lang="ru-RU" sz="4000" b="1" i="1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b="1" i="1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4000" b="1" i="1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ru-RU" sz="4000" b="1" i="1" dirty="0" err="1" smtClean="0">
                <a:effectLst/>
                <a:latin typeface="Calibri" pitchFamily="34" charset="0"/>
                <a:cs typeface="Calibri" pitchFamily="34" charset="0"/>
              </a:rPr>
              <a:t>української</a:t>
            </a:r>
            <a:r>
              <a:rPr lang="ru-RU" sz="4000" b="1" i="1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b="1" i="1" dirty="0" err="1">
                <a:effectLst/>
                <a:latin typeface="Calibri" pitchFamily="34" charset="0"/>
                <a:cs typeface="Calibri" pitchFamily="34" charset="0"/>
              </a:rPr>
              <a:t>сцени</a:t>
            </a:r>
            <a:r>
              <a:rPr lang="ru-RU" sz="4000" b="1" i="1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b="1" i="1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4000" b="1" i="1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ru-RU" sz="4000" b="1" i="1" dirty="0" smtClean="0">
                <a:effectLst/>
                <a:latin typeface="Calibri" pitchFamily="34" charset="0"/>
                <a:cs typeface="Calibri" pitchFamily="34" charset="0"/>
              </a:rPr>
              <a:t>4 </a:t>
            </a:r>
            <a:r>
              <a:rPr lang="ru-RU" sz="4000" b="1" i="1" dirty="0">
                <a:effectLst/>
                <a:latin typeface="Calibri" pitchFamily="34" charset="0"/>
                <a:cs typeface="Calibri" pitchFamily="34" charset="0"/>
              </a:rPr>
              <a:t>жовтня</a:t>
            </a:r>
            <a:r>
              <a:rPr lang="ru-RU" sz="4000" b="1" i="1" dirty="0">
                <a:effectLst/>
                <a:latin typeface="Calibri" pitchFamily="34" charset="0"/>
                <a:cs typeface="Calibri" pitchFamily="34" charset="0"/>
              </a:rPr>
              <a:t> 1934 року. </a:t>
            </a:r>
            <a:endParaRPr lang="ru-RU" sz="4000" b="1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550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</TotalTime>
  <Words>25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Марiя  Заньковецька </vt:lpstr>
      <vt:lpstr>Презентация PowerPoint</vt:lpstr>
      <vt:lpstr>Під керівництвом  Марка Кропивницького  невтомно працювала  над удосконаленням  своєї акторської  майстерності</vt:lpstr>
      <vt:lpstr>Презентация PowerPoint</vt:lpstr>
      <vt:lpstr>Презентация PowerPoint</vt:lpstr>
      <vt:lpstr>Презентация PowerPoint</vt:lpstr>
      <vt:lpstr>"для мене і моїх  сучасниць  театр перш за все  і після всього - храм…  Я не можу грати те,  чого не розуміє серце…"</vt:lpstr>
      <vt:lpstr>Презентация PowerPoint</vt:lpstr>
      <vt:lpstr>Не стало генія  української сцени  4 жовтня 1934 року. </vt:lpstr>
      <vt:lpstr> "Вогнем, жагою, пориванням  Вона серця палила всім;  Страждання граючи, стражданням   Сама була вона живим.  І руки Чехова й Толстого   Благословляли їй дорогу,  І Мирний голову клонив  Благоговійно перед нею,   І Лисенко її любив   Співучо-ніжною душею…" М.Рильський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Марiя  Заньковецька </dc:title>
  <dc:creator>Полина</dc:creator>
  <cp:lastModifiedBy>Полина</cp:lastModifiedBy>
  <cp:revision>5</cp:revision>
  <dcterms:created xsi:type="dcterms:W3CDTF">2012-09-22T14:46:07Z</dcterms:created>
  <dcterms:modified xsi:type="dcterms:W3CDTF">2012-09-22T16:22:27Z</dcterms:modified>
</cp:coreProperties>
</file>