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sldIdLst>
    <p:sldId id="256" r:id="rId5"/>
    <p:sldId id="258" r:id="rId6"/>
    <p:sldId id="257" r:id="rId7"/>
    <p:sldId id="259" r:id="rId8"/>
    <p:sldId id="260" r:id="rId9"/>
    <p:sldId id="261" r:id="rId10"/>
    <p:sldId id="266" r:id="rId11"/>
    <p:sldId id="268" r:id="rId12"/>
    <p:sldId id="269" r:id="rId13"/>
    <p:sldId id="270" r:id="rId14"/>
    <p:sldId id="262" r:id="rId15"/>
    <p:sldId id="263" r:id="rId16"/>
    <p:sldId id="264" r:id="rId17"/>
    <p:sldId id="2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01" autoAdjust="0"/>
  </p:normalViewPr>
  <p:slideViewPr>
    <p:cSldViewPr>
      <p:cViewPr varScale="1">
        <p:scale>
          <a:sx n="86" d="100"/>
          <a:sy n="8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B4E338C-E632-4A9F-997B-43198DE5B5ED}" type="datetimeFigureOut">
              <a:rPr lang="ru-RU" smtClean="0"/>
              <a:t>14.09.2013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6346542-B1BF-4DE2-A9E0-6601DC716E9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331640" y="1412776"/>
            <a:ext cx="6777318" cy="1731982"/>
          </a:xfrm>
        </p:spPr>
        <p:txBody>
          <a:bodyPr/>
          <a:lstStyle/>
          <a:p>
            <a:r>
              <a:rPr lang="ru-RU" sz="8000" dirty="0" err="1" smtClean="0">
                <a:solidFill>
                  <a:schemeClr val="tx1">
                    <a:lumMod val="95000"/>
                  </a:schemeClr>
                </a:solidFill>
              </a:rPr>
              <a:t>Тичина</a:t>
            </a:r>
            <a:r>
              <a:rPr lang="ru-RU" sz="80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8000" dirty="0" err="1" smtClean="0">
                <a:solidFill>
                  <a:schemeClr val="tx1">
                    <a:lumMod val="95000"/>
                  </a:schemeClr>
                </a:solidFill>
              </a:rPr>
              <a:t>Павло</a:t>
            </a:r>
            <a:r>
              <a:rPr lang="ru-RU" sz="8000" dirty="0" smtClean="0">
                <a:solidFill>
                  <a:schemeClr val="tx1">
                    <a:lumMod val="95000"/>
                  </a:schemeClr>
                </a:solidFill>
              </a:rPr>
              <a:t> Григорович</a:t>
            </a:r>
            <a:endParaRPr lang="ru-RU" sz="8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«</a:t>
            </a:r>
            <a:r>
              <a:rPr lang="ru-RU" sz="4000" dirty="0" err="1" smtClean="0">
                <a:solidFill>
                  <a:srgbClr val="FFFF00"/>
                </a:solidFill>
              </a:rPr>
              <a:t>Дивний</a:t>
            </a:r>
            <a:r>
              <a:rPr lang="ru-RU" sz="4000" dirty="0" smtClean="0">
                <a:solidFill>
                  <a:srgbClr val="FFFF00"/>
                </a:solidFill>
              </a:rPr>
              <a:t> </a:t>
            </a:r>
            <a:r>
              <a:rPr lang="ru-RU" sz="4000" dirty="0" err="1" smtClean="0">
                <a:solidFill>
                  <a:srgbClr val="FFFF00"/>
                </a:solidFill>
              </a:rPr>
              <a:t>мр</a:t>
            </a:r>
            <a:r>
              <a:rPr lang="uk-UA" sz="4000" dirty="0" err="1" smtClean="0">
                <a:solidFill>
                  <a:srgbClr val="FFFF00"/>
                </a:solidFill>
              </a:rPr>
              <a:t>ійник</a:t>
            </a:r>
            <a:r>
              <a:rPr lang="uk-UA" sz="4000" dirty="0" smtClean="0">
                <a:solidFill>
                  <a:srgbClr val="FFFF00"/>
                </a:solidFill>
              </a:rPr>
              <a:t> з очима дитини і розумом філософа!»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7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13" y="260648"/>
            <a:ext cx="7681322" cy="50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7638" y="5661248"/>
            <a:ext cx="69570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</a:rPr>
              <a:t>Протягом</a:t>
            </a:r>
            <a:r>
              <a:rPr lang="ru-RU" sz="2800" dirty="0">
                <a:solidFill>
                  <a:srgbClr val="FFFF00"/>
                </a:solidFill>
              </a:rPr>
              <a:t> 1943—1948 </a:t>
            </a:r>
            <a:r>
              <a:rPr lang="ru-RU" sz="2800" dirty="0" err="1">
                <a:solidFill>
                  <a:srgbClr val="FFFF00"/>
                </a:solidFill>
              </a:rPr>
              <a:t>pp</a:t>
            </a:r>
            <a:r>
              <a:rPr lang="ru-RU" sz="2800" dirty="0">
                <a:solidFill>
                  <a:srgbClr val="FFFF00"/>
                </a:solidFill>
              </a:rPr>
              <a:t>. </a:t>
            </a:r>
            <a:r>
              <a:rPr lang="ru-RU" sz="2800" dirty="0" err="1">
                <a:solidFill>
                  <a:srgbClr val="FFFF00"/>
                </a:solidFill>
              </a:rPr>
              <a:t>Тичина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очолював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Міністерство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освіти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України</a:t>
            </a:r>
            <a:r>
              <a:rPr lang="ru-RU" sz="2800" dirty="0">
                <a:solidFill>
                  <a:srgbClr val="FFFF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817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020" y="210241"/>
            <a:ext cx="68407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err="1" smtClean="0">
                <a:solidFill>
                  <a:schemeClr val="tx2">
                    <a:lumMod val="50000"/>
                  </a:schemeClr>
                </a:solidFill>
              </a:rPr>
              <a:t>Відзнаки</a:t>
            </a: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Лауреат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Сталінської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премії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(1941).</a:t>
            </a: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   Лауреат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Шевченківської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премії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(1962).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   Герой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Соціалістичної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Праці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(1967).</a:t>
            </a: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   Кавалер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п'яти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орденів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Леніна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   Кавалер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двох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</a:rPr>
              <a:t>орденів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 Трудового Червоного Прапора.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3460491" cy="15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8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240360" cy="223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8205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Літературно-меморіальний музей – квартира</a:t>
            </a:r>
            <a:endParaRPr lang="ru-RU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4" y="4365103"/>
            <a:ext cx="3739162" cy="224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49689"/>
            <a:ext cx="3248000" cy="2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4" y="845423"/>
            <a:ext cx="3703268" cy="330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2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15" y="1211897"/>
            <a:ext cx="3646791" cy="238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7915" y="188640"/>
            <a:ext cx="5618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err="1" smtClean="0"/>
              <a:t>Вшанування</a:t>
            </a:r>
            <a:r>
              <a:rPr lang="ru-RU" sz="4800" dirty="0" smtClean="0"/>
              <a:t> </a:t>
            </a:r>
            <a:r>
              <a:rPr lang="ru-RU" sz="4800" dirty="0" err="1" smtClean="0"/>
              <a:t>пам'яті</a:t>
            </a:r>
            <a:r>
              <a:rPr lang="ru-RU" sz="4800" dirty="0" smtClean="0"/>
              <a:t>:</a:t>
            </a:r>
            <a:endParaRPr lang="ru-RU" sz="48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637739" cy="54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7228" y="3861048"/>
            <a:ext cx="41528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/>
              <a:t>Помер поет 16 вересня 1967 року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93706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1"/>
            <a:ext cx="91766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7007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Дякую за увагу!!!</a:t>
            </a:r>
            <a:endParaRPr lang="ru-RU" sz="7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51723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Виконала: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Страшко Ольга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11-Б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0481"/>
            <a:ext cx="4680520" cy="58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24" y="4221088"/>
            <a:ext cx="374953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632"/>
            <a:ext cx="2664296" cy="34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6869" y="6221352"/>
            <a:ext cx="335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FFFF00"/>
                </a:solidFill>
              </a:rPr>
              <a:t>Павло Тичина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3313" y="3547288"/>
            <a:ext cx="1121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FFFF00"/>
                </a:solidFill>
              </a:rPr>
              <a:t>Мати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3287"/>
            <a:ext cx="4015596" cy="301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4" y="188640"/>
            <a:ext cx="3888432" cy="229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88" y="3284984"/>
            <a:ext cx="3788656" cy="289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957346"/>
            <a:ext cx="3529271" cy="232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45670" y="3304157"/>
            <a:ext cx="4069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solidFill>
                  <a:schemeClr val="accent1">
                    <a:lumMod val="50000"/>
                  </a:schemeClr>
                </a:solidFill>
              </a:rPr>
              <a:t>Чернігівске</a:t>
            </a:r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</a:rPr>
              <a:t> духовне училище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834" y="2636912"/>
            <a:ext cx="364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</a:rPr>
              <a:t>Чернігівська семінарія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54" y="6319653"/>
            <a:ext cx="447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Київський комерційний інститут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5255" y="6335742"/>
            <a:ext cx="3390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Чернігівське земство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8" y="557543"/>
            <a:ext cx="2493302" cy="373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84" y="3681547"/>
            <a:ext cx="3561697" cy="309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06" y="557542"/>
            <a:ext cx="2178174" cy="338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65" y="557543"/>
            <a:ext cx="4056534" cy="295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3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5" y="692696"/>
            <a:ext cx="5534783" cy="36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79" y="548679"/>
            <a:ext cx="3101124" cy="441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518" y="4748955"/>
            <a:ext cx="4818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</a:rPr>
              <a:t>Працював у театрі М.Садовського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2684" y="5192241"/>
            <a:ext cx="2635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solidFill>
                  <a:srgbClr val="002060"/>
                </a:solidFill>
              </a:rPr>
              <a:t>Лесь Курбас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3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2" y="404664"/>
            <a:ext cx="2448272" cy="39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260648"/>
            <a:ext cx="3054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Збірки:</a:t>
            </a:r>
            <a:endParaRPr lang="ru-RU" sz="72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64" y="2807770"/>
            <a:ext cx="3634381" cy="230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8138" y="5301208"/>
            <a:ext cx="3832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Замість сонетів </a:t>
            </a:r>
            <a:r>
              <a:rPr lang="uk-UA" sz="4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і </a:t>
            </a:r>
            <a:r>
              <a:rPr lang="uk-UA" sz="4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октав</a:t>
            </a:r>
            <a:endParaRPr lang="ru-RU" sz="4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45" y="404664"/>
            <a:ext cx="2441743" cy="39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4633173"/>
            <a:ext cx="270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Сонячні кларнети</a:t>
            </a:r>
            <a:endParaRPr lang="ru-RU" sz="36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8264" y="4828792"/>
            <a:ext cx="1784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Плуг</a:t>
            </a:r>
            <a:endParaRPr lang="ru-RU" sz="60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2485" y="5962927"/>
            <a:ext cx="1633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FFFF00"/>
                </a:solidFill>
              </a:rPr>
              <a:t>1920 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988454" y="5855206"/>
            <a:ext cx="17750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 smtClean="0">
                <a:solidFill>
                  <a:srgbClr val="FFFF00"/>
                </a:solidFill>
              </a:rPr>
              <a:t>1920 р</a:t>
            </a:r>
            <a:r>
              <a:rPr lang="uk-UA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092" y="5858362"/>
            <a:ext cx="1688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smtClean="0">
                <a:solidFill>
                  <a:srgbClr val="FFFF00"/>
                </a:solidFill>
              </a:rPr>
              <a:t>1918 р</a:t>
            </a:r>
            <a:r>
              <a:rPr lang="uk-UA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961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8676"/>
            <a:ext cx="3888432" cy="58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908720"/>
            <a:ext cx="39604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1923 р. переїздить до </a:t>
            </a:r>
            <a:r>
              <a:rPr lang="uk-UA" sz="2400" dirty="0"/>
              <a:t>Харкова, стає членом редколегії щойно організованого місячника «для широких кіл інтелігенції» — «Червоний шлях», бере активну участь у громадсько-культурному житті (працює в щойно заснованій тоді Українській асоціації сходознавства). У 1924р. виходить його збірка «Вітер з України».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493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8748464" cy="280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604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Серед</a:t>
            </a:r>
            <a:r>
              <a:rPr lang="ru-RU" sz="2400" dirty="0"/>
              <a:t> поем П. </a:t>
            </a:r>
            <a:r>
              <a:rPr lang="ru-RU" sz="2400" dirty="0" err="1"/>
              <a:t>Тичини</a:t>
            </a:r>
            <a:r>
              <a:rPr lang="ru-RU" sz="2400" dirty="0"/>
              <a:t> </a:t>
            </a:r>
            <a:r>
              <a:rPr lang="ru-RU" sz="2400" dirty="0" err="1"/>
              <a:t>найфундаментальнішою</a:t>
            </a:r>
            <a:r>
              <a:rPr lang="ru-RU" sz="2400" dirty="0"/>
              <a:t>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вважати</a:t>
            </a:r>
            <a:r>
              <a:rPr lang="ru-RU" sz="2400" dirty="0"/>
              <a:t> </a:t>
            </a:r>
            <a:r>
              <a:rPr lang="ru-RU" sz="2400" dirty="0" err="1"/>
              <a:t>симфонію</a:t>
            </a:r>
            <a:r>
              <a:rPr lang="ru-RU" sz="2400" dirty="0"/>
              <a:t> «Сковорода», </a:t>
            </a:r>
            <a:r>
              <a:rPr lang="ru-RU" sz="2400" dirty="0" err="1"/>
              <a:t>видану</a:t>
            </a:r>
            <a:r>
              <a:rPr lang="ru-RU" sz="2400" dirty="0"/>
              <a:t> посмертно книгою </a:t>
            </a:r>
            <a:r>
              <a:rPr lang="ru-RU" sz="2400" dirty="0" err="1"/>
              <a:t>досить</a:t>
            </a:r>
            <a:r>
              <a:rPr lang="ru-RU" sz="2400" dirty="0"/>
              <a:t> </a:t>
            </a:r>
            <a:r>
              <a:rPr lang="ru-RU" sz="2400" dirty="0" err="1"/>
              <a:t>значного</a:t>
            </a:r>
            <a:r>
              <a:rPr lang="ru-RU" sz="2400" dirty="0"/>
              <a:t> </a:t>
            </a:r>
            <a:r>
              <a:rPr lang="ru-RU" sz="2400" dirty="0" err="1"/>
              <a:t>обсягу</a:t>
            </a:r>
            <a:r>
              <a:rPr lang="ru-RU" sz="2400" dirty="0"/>
              <a:t>. Писалась вона </a:t>
            </a:r>
            <a:r>
              <a:rPr lang="ru-RU" sz="2400" dirty="0" err="1"/>
              <a:t>протягом</a:t>
            </a:r>
            <a:r>
              <a:rPr lang="ru-RU" sz="2400" dirty="0"/>
              <a:t> мало не </a:t>
            </a:r>
            <a:r>
              <a:rPr lang="ru-RU" sz="2400" dirty="0" err="1"/>
              <a:t>всього</a:t>
            </a:r>
            <a:r>
              <a:rPr lang="ru-RU" sz="2400" dirty="0"/>
              <a:t> </a:t>
            </a:r>
            <a:r>
              <a:rPr lang="ru-RU" sz="2400" dirty="0" err="1"/>
              <a:t>творчого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</a:t>
            </a:r>
            <a:r>
              <a:rPr lang="ru-RU" sz="2400" dirty="0" err="1"/>
              <a:t>поета</a:t>
            </a:r>
            <a:r>
              <a:rPr lang="ru-RU" sz="2400" dirty="0"/>
              <a:t>. (</a:t>
            </a:r>
            <a:r>
              <a:rPr lang="ru-RU" sz="2400" dirty="0" err="1"/>
              <a:t>Перші</a:t>
            </a:r>
            <a:r>
              <a:rPr lang="ru-RU" sz="2400" dirty="0"/>
              <a:t> </a:t>
            </a:r>
            <a:r>
              <a:rPr lang="ru-RU" sz="2400" dirty="0" err="1"/>
              <a:t>розділи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опубліковані</a:t>
            </a:r>
            <a:r>
              <a:rPr lang="ru-RU" sz="2400" dirty="0"/>
              <a:t> 1923р. в </a:t>
            </a:r>
            <a:r>
              <a:rPr lang="ru-RU" sz="2400" dirty="0" err="1"/>
              <a:t>журналі</a:t>
            </a:r>
            <a:r>
              <a:rPr lang="ru-RU" sz="2400" dirty="0"/>
              <a:t> «Шляхи </a:t>
            </a:r>
            <a:r>
              <a:rPr lang="ru-RU" sz="2400" dirty="0" err="1"/>
              <a:t>мистецтва</a:t>
            </a:r>
            <a:r>
              <a:rPr lang="ru-RU" sz="2400" dirty="0"/>
              <a:t>», </a:t>
            </a:r>
            <a:r>
              <a:rPr lang="ru-RU" sz="2400" dirty="0" err="1"/>
              <a:t>потім</a:t>
            </a:r>
            <a:r>
              <a:rPr lang="ru-RU" sz="2400" dirty="0"/>
              <a:t> робота над </a:t>
            </a:r>
            <a:r>
              <a:rPr lang="ru-RU" sz="2400" dirty="0" err="1"/>
              <a:t>поемою</a:t>
            </a:r>
            <a:r>
              <a:rPr lang="ru-RU" sz="2400" dirty="0"/>
              <a:t> </a:t>
            </a:r>
            <a:r>
              <a:rPr lang="ru-RU" sz="2400" dirty="0" err="1"/>
              <a:t>продовжувалась</a:t>
            </a:r>
            <a:endParaRPr lang="ru-RU" sz="2400" dirty="0"/>
          </a:p>
          <a:p>
            <a:r>
              <a:rPr lang="ru-RU" sz="2400" dirty="0"/>
              <a:t>      у 1923-1934 і 1939—1940 </a:t>
            </a:r>
            <a:r>
              <a:rPr lang="ru-RU" sz="2400" dirty="0" err="1"/>
              <a:t>pp</a:t>
            </a:r>
            <a:r>
              <a:rPr lang="ru-RU" sz="2400" dirty="0"/>
              <a:t>., а </a:t>
            </a:r>
            <a:r>
              <a:rPr lang="ru-RU" sz="2400" dirty="0" err="1"/>
              <a:t>збирання</a:t>
            </a:r>
            <a:r>
              <a:rPr lang="ru-RU" sz="2400" dirty="0"/>
              <a:t> </a:t>
            </a:r>
            <a:r>
              <a:rPr lang="ru-RU" sz="2400" dirty="0" err="1"/>
              <a:t>матеріалів</a:t>
            </a:r>
            <a:r>
              <a:rPr lang="ru-RU" sz="2400" dirty="0"/>
              <a:t> </a:t>
            </a:r>
            <a:r>
              <a:rPr lang="ru-RU" sz="2400" dirty="0" err="1"/>
              <a:t>тривало</a:t>
            </a:r>
            <a:r>
              <a:rPr lang="ru-RU" sz="2400" dirty="0"/>
              <a:t> до 50-х </a:t>
            </a:r>
            <a:r>
              <a:rPr lang="ru-RU" sz="2400" dirty="0" err="1"/>
              <a:t>років</a:t>
            </a:r>
            <a:r>
              <a:rPr lang="ru-RU" sz="2400" dirty="0"/>
              <a:t>). </a:t>
            </a:r>
            <a:r>
              <a:rPr lang="ru-RU" sz="2400" dirty="0" err="1"/>
              <a:t>Така</a:t>
            </a:r>
            <a:r>
              <a:rPr lang="ru-RU" sz="2400" dirty="0"/>
              <a:t> </a:t>
            </a:r>
            <a:r>
              <a:rPr lang="ru-RU" sz="2400" dirty="0" err="1"/>
              <a:t>надмірна</a:t>
            </a:r>
            <a:r>
              <a:rPr lang="ru-RU" sz="2400" dirty="0"/>
              <a:t> </a:t>
            </a:r>
            <a:r>
              <a:rPr lang="ru-RU" sz="2400" dirty="0" err="1"/>
              <a:t>увага</a:t>
            </a:r>
            <a:r>
              <a:rPr lang="ru-RU" sz="2400" dirty="0"/>
              <a:t> до </a:t>
            </a:r>
            <a:r>
              <a:rPr lang="ru-RU" sz="2400" dirty="0" err="1"/>
              <a:t>постаті</a:t>
            </a:r>
            <a:r>
              <a:rPr lang="ru-RU" sz="2400" dirty="0"/>
              <a:t> Сковороди — не </a:t>
            </a:r>
            <a:r>
              <a:rPr lang="ru-RU" sz="2400" dirty="0" err="1"/>
              <a:t>випадкова</a:t>
            </a:r>
            <a:r>
              <a:rPr lang="ru-RU" sz="2400" dirty="0"/>
              <a:t>, </a:t>
            </a:r>
            <a:r>
              <a:rPr lang="ru-RU" sz="2400" dirty="0" err="1"/>
              <a:t>адже</a:t>
            </a:r>
            <a:r>
              <a:rPr lang="ru-RU" sz="2400" dirty="0"/>
              <a:t> </a:t>
            </a:r>
            <a:r>
              <a:rPr lang="ru-RU" sz="2400" dirty="0" err="1"/>
              <a:t>Григорій</a:t>
            </a:r>
            <a:r>
              <a:rPr lang="ru-RU" sz="2400" dirty="0"/>
              <a:t> Сковорода — </a:t>
            </a:r>
            <a:r>
              <a:rPr lang="ru-RU" sz="2400" dirty="0" err="1"/>
              <a:t>духовний</a:t>
            </a:r>
            <a:r>
              <a:rPr lang="ru-RU" sz="2400" dirty="0"/>
              <a:t> </a:t>
            </a:r>
            <a:r>
              <a:rPr lang="ru-RU" sz="2400" dirty="0" err="1"/>
              <a:t>батько</a:t>
            </a:r>
            <a:r>
              <a:rPr lang="ru-RU" sz="2400" dirty="0"/>
              <a:t> </a:t>
            </a:r>
            <a:r>
              <a:rPr lang="ru-RU" sz="2400" dirty="0" err="1"/>
              <a:t>Тичини</a:t>
            </a:r>
            <a:r>
              <a:rPr lang="ru-RU" sz="2400" dirty="0"/>
              <a:t> </a:t>
            </a:r>
            <a:r>
              <a:rPr lang="ru-RU" sz="2400" dirty="0" err="1"/>
              <a:t>періоду</a:t>
            </a:r>
            <a:r>
              <a:rPr lang="ru-RU" sz="2400" dirty="0"/>
              <a:t> «</a:t>
            </a:r>
            <a:r>
              <a:rPr lang="ru-RU" sz="2400" dirty="0" err="1"/>
              <a:t>Сонячних</a:t>
            </a:r>
            <a:r>
              <a:rPr lang="ru-RU" sz="2400" dirty="0"/>
              <a:t> </a:t>
            </a:r>
            <a:r>
              <a:rPr lang="ru-RU" sz="2400" dirty="0" err="1"/>
              <a:t>кларнетів</a:t>
            </a:r>
            <a:r>
              <a:rPr lang="ru-RU" sz="24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7201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824" y="25589462"/>
            <a:ext cx="4854684" cy="364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2" y="2276872"/>
            <a:ext cx="8280920" cy="424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20688"/>
            <a:ext cx="65424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З 1929 р. поет є </a:t>
            </a:r>
            <a:r>
              <a:rPr lang="ru-RU" sz="3600" dirty="0" err="1"/>
              <a:t>дійсним</a:t>
            </a:r>
            <a:r>
              <a:rPr lang="ru-RU" sz="3600" dirty="0"/>
              <a:t> членом </a:t>
            </a:r>
            <a:r>
              <a:rPr lang="ru-RU" sz="3600" dirty="0" err="1"/>
              <a:t>Академії</a:t>
            </a:r>
            <a:r>
              <a:rPr lang="ru-RU" sz="3600" dirty="0"/>
              <a:t> наук </a:t>
            </a:r>
            <a:r>
              <a:rPr lang="ru-RU" sz="3600" dirty="0" err="1"/>
              <a:t>України</a:t>
            </a:r>
            <a:r>
              <a:rPr lang="ru-RU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17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10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11.xml><?xml version="1.0" encoding="utf-8"?>
<a:themeOverride xmlns:a="http://schemas.openxmlformats.org/drawingml/2006/main">
  <a:clrScheme name="Главная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ppt/theme/themeOverride12.xml><?xml version="1.0" encoding="utf-8"?>
<a:themeOverride xmlns:a="http://schemas.openxmlformats.org/drawingml/2006/main">
  <a:clrScheme name="Ясность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3.xml><?xml version="1.0" encoding="utf-8"?>
<a:themeOverride xmlns:a="http://schemas.openxmlformats.org/drawingml/2006/main">
  <a:clrScheme name="Другая 5">
    <a:dk1>
      <a:srgbClr val="00B050"/>
    </a:dk1>
    <a:lt1>
      <a:srgbClr val="92D050"/>
    </a:lt1>
    <a:dk2>
      <a:srgbClr val="184C0C"/>
    </a:dk2>
    <a:lt2>
      <a:srgbClr val="129033"/>
    </a:lt2>
    <a:accent1>
      <a:srgbClr val="00B050"/>
    </a:accent1>
    <a:accent2>
      <a:srgbClr val="63E181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4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5.xml><?xml version="1.0" encoding="utf-8"?>
<a:themeOverride xmlns:a="http://schemas.openxmlformats.org/drawingml/2006/main">
  <a:clrScheme name="Другая 1">
    <a:dk1>
      <a:srgbClr val="5EFFFA"/>
    </a:dk1>
    <a:lt1>
      <a:sysClr val="window" lastClr="FFFFFF"/>
    </a:lt1>
    <a:dk2>
      <a:srgbClr val="2C2C2C"/>
    </a:dk2>
    <a:lt2>
      <a:srgbClr val="00A19D"/>
    </a:lt2>
    <a:accent1>
      <a:srgbClr val="44FFFA"/>
    </a:accent1>
    <a:accent2>
      <a:srgbClr val="44FFFA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6.xml><?xml version="1.0" encoding="utf-8"?>
<a:themeOverride xmlns:a="http://schemas.openxmlformats.org/drawingml/2006/main">
  <a:clrScheme name="Другая 4">
    <a:dk1>
      <a:srgbClr val="7810A7"/>
    </a:dk1>
    <a:lt1>
      <a:srgbClr val="C86EF0"/>
    </a:lt1>
    <a:dk2>
      <a:srgbClr val="2C2C2C"/>
    </a:dk2>
    <a:lt2>
      <a:srgbClr val="A116E0"/>
    </a:lt2>
    <a:accent1>
      <a:srgbClr val="7810A7"/>
    </a:accent1>
    <a:accent2>
      <a:srgbClr val="FFFF00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ppt/theme/themeOverride7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8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9.xml><?xml version="1.0" encoding="utf-8"?>
<a:themeOverride xmlns:a="http://schemas.openxmlformats.org/drawingml/2006/main">
  <a:clrScheme name="Другая 1">
    <a:dk1>
      <a:srgbClr val="5EFFFA"/>
    </a:dk1>
    <a:lt1>
      <a:sysClr val="window" lastClr="FFFFFF"/>
    </a:lt1>
    <a:dk2>
      <a:srgbClr val="2C2C2C"/>
    </a:dk2>
    <a:lt2>
      <a:srgbClr val="00A19D"/>
    </a:lt2>
    <a:accent1>
      <a:srgbClr val="44FFFA"/>
    </a:accent1>
    <a:accent2>
      <a:srgbClr val="44FFFA"/>
    </a:accent2>
    <a:accent3>
      <a:srgbClr val="8D89A4"/>
    </a:accent3>
    <a:accent4>
      <a:srgbClr val="B4FFFD"/>
    </a:accent4>
    <a:accent5>
      <a:srgbClr val="BAB8C8"/>
    </a:accent5>
    <a:accent6>
      <a:srgbClr val="8EFFFB"/>
    </a:accent6>
    <a:hlink>
      <a:srgbClr val="00C8C3"/>
    </a:hlink>
    <a:folHlink>
      <a:srgbClr val="A116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267</Words>
  <Application>Microsoft Office PowerPoint</Application>
  <PresentationFormat>Экран (4:3)</PresentationFormat>
  <Paragraphs>36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Твердый переплет</vt:lpstr>
      <vt:lpstr>Метро</vt:lpstr>
      <vt:lpstr>Сетка</vt:lpstr>
      <vt:lpstr>Трек</vt:lpstr>
      <vt:lpstr>Тичина Павло Григорович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Тичина Павло Григорович</dc:title>
  <dc:creator>Vlad</dc:creator>
  <cp:lastModifiedBy>Vlad</cp:lastModifiedBy>
  <cp:revision>18</cp:revision>
  <dcterms:created xsi:type="dcterms:W3CDTF">2013-09-10T12:16:42Z</dcterms:created>
  <dcterms:modified xsi:type="dcterms:W3CDTF">2013-09-14T12:04:25Z</dcterms:modified>
</cp:coreProperties>
</file>