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103" d="100"/>
          <a:sy n="103" d="100"/>
        </p:scale>
        <p:origin x="2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E4C7F-E5F4-4AAE-A9DE-2F016F3B587C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82504-D1CD-4330-9417-AE9CF8F8536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656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82504-D1CD-4330-9417-AE9CF8F8536E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997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AF3588-9C04-46AE-A2D5-B1B447C61ADD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0F0B4C-57EB-4DCC-A036-80CCB4A1A5B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uk.wikipedia.org/wiki/%D0%A4%D0%B0%D0%B9%D0%BB:Jules_Verne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uk.wikipedia.org/wiki/%D0%A4%D0%B0%D0%B9%D0%BB:Voltaire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ru.wikipedia.org/wiki/%D0%A4%D0%B0%D0%B9%D0%BB:Sir_Walter_Scott_-_Raeburn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u.wikipedia.org/wiki/15_%D0%B0%D0%B2%D0%B3%D1%83%D1%81%D1%82%D0%B0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A4%D0%B0%D0%B9%D0%BB:Efremov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4%D0%B0%D0%B9%D0%BB:Ivan_Bunin_1933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k.wikipedia.org/wiki/%D0%A4%D0%B0%D0%B9%D0%BB:Bunin_Ivan_1937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uk.wikipedia.org/wiki/%D0%A4%D0%B0%D0%B9%D0%BB:Omar_Khayam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0%D0%B9%D0%BB:Umberto_Eco_in_his_hous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7216" y="2708920"/>
            <a:ext cx="7056784" cy="136815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2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Письменники-науковці</a:t>
            </a:r>
            <a:endParaRPr lang="uk-UA" sz="42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3779912" y="5877272"/>
            <a:ext cx="576064" cy="504056"/>
          </a:xfrm>
          <a:prstGeom prst="star5">
            <a:avLst>
              <a:gd name="adj" fmla="val 17947"/>
              <a:gd name="hf" fmla="val 105146"/>
              <a:gd name="vf" fmla="val 11055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5-конечная звезда 4"/>
          <p:cNvSpPr/>
          <p:nvPr/>
        </p:nvSpPr>
        <p:spPr>
          <a:xfrm>
            <a:off x="4759027" y="5179311"/>
            <a:ext cx="914400" cy="806388"/>
          </a:xfrm>
          <a:prstGeom prst="star5">
            <a:avLst>
              <a:gd name="adj" fmla="val 12688"/>
              <a:gd name="hf" fmla="val 105146"/>
              <a:gd name="vf" fmla="val 1105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5-конечная звезда 5"/>
          <p:cNvSpPr/>
          <p:nvPr/>
        </p:nvSpPr>
        <p:spPr>
          <a:xfrm>
            <a:off x="5868144" y="4221088"/>
            <a:ext cx="1296144" cy="1296144"/>
          </a:xfrm>
          <a:prstGeom prst="star5">
            <a:avLst>
              <a:gd name="adj" fmla="val 15110"/>
              <a:gd name="hf" fmla="val 105146"/>
              <a:gd name="vf" fmla="val 1105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5-конечная звезда 6"/>
          <p:cNvSpPr/>
          <p:nvPr/>
        </p:nvSpPr>
        <p:spPr>
          <a:xfrm>
            <a:off x="5670401" y="1484784"/>
            <a:ext cx="1964382" cy="1706488"/>
          </a:xfrm>
          <a:prstGeom prst="star5">
            <a:avLst>
              <a:gd name="adj" fmla="val 1556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5-конечная звезда 7"/>
          <p:cNvSpPr/>
          <p:nvPr/>
        </p:nvSpPr>
        <p:spPr>
          <a:xfrm>
            <a:off x="2843808" y="260648"/>
            <a:ext cx="2369393" cy="2304256"/>
          </a:xfrm>
          <a:prstGeom prst="star5">
            <a:avLst>
              <a:gd name="adj" fmla="val 17229"/>
              <a:gd name="hf" fmla="val 105146"/>
              <a:gd name="vf" fmla="val 11055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6929603" y="6380906"/>
            <a:ext cx="22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err="1" smtClean="0"/>
              <a:t>Борейко</a:t>
            </a:r>
            <a:r>
              <a:rPr lang="uk-UA" b="1" dirty="0" smtClean="0"/>
              <a:t> </a:t>
            </a:r>
            <a:r>
              <a:rPr lang="uk-UA" b="1" dirty="0" err="1"/>
              <a:t>Альона</a:t>
            </a:r>
            <a:r>
              <a:rPr lang="uk-UA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427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0" y="116632"/>
            <a:ext cx="3041255" cy="48245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20765" y="127720"/>
            <a:ext cx="583245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/>
              <a:t>Іван Якович Франко</a:t>
            </a:r>
            <a:r>
              <a:rPr lang="vi-VN" sz="1600" dirty="0"/>
              <a:t> (* 27 серпня 1856, с. Нагуєвичі, Дрогобицький повіт — † 28 травня 1916, Львів) — український письменник,поет, вчений, публіцист, перекладач, громадський і політичний діяч.</a:t>
            </a:r>
            <a:endParaRPr lang="uk-UA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20765" y="1200201"/>
            <a:ext cx="56166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Філософія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Філософсько-соціологічні й суспільно-політичні концепції Франко трактував у студіях «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jej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stanowisko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wobec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klas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pracujących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» (1878 р.), «Мислі о еволюції в історії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людськости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» (1881—1882 рр.), «Найновіші напрямки в народознавстві» (1895 р.); студію «Соціалізм і соціал-демократизм» (1897 р.) Франко присвятив критиці «науковому соціалізму» і матеріалістичної концепції історії, «Що таке поступ?» (1903 р.) — оглядові суспільно-культурного розвитку з критикою комуністичної концепції держави. У 1904 році Франко написав наукову працю, яка відома під назвою "Поема про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сотворення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світу".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На світогляд Франка мали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вплив позитивізм філософії Конта і Сп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енсера, еволюціонізм у природознавчих дослідах Дарвіна і Геккеля, теорії французських, німецьких, російських соціологів, літературні критики від Буальо і Лессінґа до Тена, Леметра, Ґійо, Брюнетьера,Брандеса та ін. Проте, Франко залишився собою, мав власний світогляд й увійшов у свідомість наступних поколінь, як невтомний будівничий людських душ українського народу.</a:t>
            </a:r>
          </a:p>
        </p:txBody>
      </p:sp>
    </p:spTree>
    <p:extLst>
      <p:ext uri="{BB962C8B-B14F-4D97-AF65-F5344CB8AC3E}">
        <p14:creationId xmlns:p14="http://schemas.microsoft.com/office/powerpoint/2010/main" val="131971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ules Vern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625"/>
            <a:ext cx="2880320" cy="4168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75856" y="44624"/>
            <a:ext cx="56166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Жуль Габріель Верн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fr-FR" sz="1600" i="1" dirty="0">
                <a:latin typeface="Times New Roman" pitchFamily="18" charset="0"/>
                <a:cs typeface="Times New Roman" pitchFamily="18" charset="0"/>
              </a:rPr>
              <a:t>Jules Gabriel Verne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; *8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лютого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1828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 Нант, Франція — †24 березня 1905, Ам'єн, Франція) —французький письменник. Разом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з 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Герберт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ом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Уеллсом вважається засновником жанру наукової фантастики.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Також був французьким географом і під час своїх подорожей писав деякі свої шедеври. Член Французького географічного суспільства.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772816"/>
            <a:ext cx="52565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Цикл «Незвичайні подорожі»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У 1863  р. опублікував в журналі Ж.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Етцеля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Журнал для освіти і відпочинку»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перший роман з циклу «Незвичайні подорожі»:</a:t>
            </a:r>
          </a:p>
          <a:p>
            <a:pPr lvl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ять неділь на повітряній кулі» Успіх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романа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надихнув Верна; він вирішив і надалі працювати в цьому «ключі», супроводжуючи романтичні пригоди своїх героїв все більш майстерними описами неймовірних, але проте ретельно продуманих наукових чудес, народжених його уявою. Цикл продовжили романи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8151" y="4221088"/>
            <a:ext cx="871296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«З землі на місяць»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(1865),</a:t>
            </a:r>
          </a:p>
          <a:p>
            <a:pPr lvl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«Діти капітана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Гранта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(1867),</a:t>
            </a:r>
          </a:p>
          <a:p>
            <a:pPr lvl="0"/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ятнадцятирічний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капітан»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(1878),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Всього Жуль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Верн написав 66 романів, зокрема нескінчені, опубліковані в кінці ХХ століття також більше 20 повістей і розповідей, більше 30 п'єс, декількох документальних і наукових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робіт. Творчість Жуля Верна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пройнято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романтикою науки, вірою на благо прогресу,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преклонянням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перед силою думки. Співчутливо описує він і боротьбу за національне звільнення.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У романах Ж. Верна читачі знаходили не тільки захоплений опис техніки, подорожей, але і яскраві і живі образи благородних героїв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 симпатичних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дивакуватих учених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29024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nton Graff - Friedrich Schill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14" y="620688"/>
            <a:ext cx="3384376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725813" y="77597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Иоганн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Кристоф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Фридрих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фон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Шиллер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нім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de-DE" sz="1600" i="1" dirty="0">
                <a:latin typeface="Times New Roman" pitchFamily="18" charset="0"/>
                <a:cs typeface="Times New Roman" pitchFamily="18" charset="0"/>
              </a:rPr>
              <a:t>Johann Christoph Friedrich von Schiller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; 10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лист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опада 1759,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Марбах-на-Ніккарі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— 9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1805, Веймар) —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німецький поет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філософ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теоретик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мистецтва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и драматург,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професор історії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військовий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врач,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представник романтичного напряму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в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літературі.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25813" y="1893479"/>
            <a:ext cx="457200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Філософські роботи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взаємозв'язок тваринної природи людини з його духовною природою /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Zusammenhang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tierischen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Natur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Menschen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seiner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geistigen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(1780)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Schaubuhne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als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moralische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Anstalt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betrachtet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(1784)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грацію і гідність /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Anmut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Wurde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(1793)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Письма про естетичне виховання людини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/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asthetische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Erziehung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Menschen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(1795)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 наївну і сентиментальну поезію /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naive und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sentimentalische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Dichtung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(1795)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 дилетантизм /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Dilettantismus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(1799; у співавторстві з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Гете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піднесенне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/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Erhabene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(1801)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1923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58158" y="237059"/>
            <a:ext cx="5184576" cy="3807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Айзек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(англ.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Isaac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Asimov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 (2 січня 1920 — 2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квіт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ня 1992), американський письменник, професор біохімії Бостонського університету, популяризатор науки, один з найвідоміших майстрів наукової фантастики.</a:t>
            </a:r>
          </a:p>
          <a:p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народився 2 січня 1920 в єврейській родини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 містечку Петровичі Литовсько-Білоруськ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ої РСР (нині Смоленська областьРосії). У 1923 його батьки переїхали в США, у 1928 стали громадянами цієї країни. Між 1939 і 1948 Азімов одержав магістерську і докторську ступені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з хімії в Колумбійському університе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ті. Викладав біохімію в Медичній школі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при Бостонському універси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теті. У1958 покинув університет, щоб повністю присвятити себе літературній діяльності. Помер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у Нью-Йорку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2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квіт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ня 1992.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5330"/>
            <a:ext cx="3311942" cy="39743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278" y="3997374"/>
            <a:ext cx="3024336" cy="28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274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oltair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91" y="81171"/>
            <a:ext cx="4051969" cy="519524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211960" y="105966"/>
            <a:ext cx="46805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Вольтер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fr-FR" sz="1600" i="1" dirty="0">
                <a:latin typeface="Times New Roman" pitchFamily="18" charset="0"/>
                <a:cs typeface="Times New Roman" pitchFamily="18" charset="0"/>
              </a:rPr>
              <a:t>Voltaire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справжнє ім'я Марі Франсуа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Аруе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 фр. </a:t>
            </a:r>
            <a:r>
              <a:rPr lang="fr-FR" sz="1600" i="1" dirty="0">
                <a:latin typeface="Times New Roman" pitchFamily="18" charset="0"/>
                <a:cs typeface="Times New Roman" pitchFamily="18" charset="0"/>
              </a:rPr>
              <a:t>François Marie Arouet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 21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лист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опада 1694, Париж, Франція — †30 травня 1778, Париж, Франція) — французький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і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філософ-деїст.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Лірика молодого Вольтера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перейнята 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епікурейськи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мотивами, містить випади проти абсолютизму. Його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зріла проза різном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анітна за темами та жанрами: філософські повісті «Макромегас» (1752), «Кандид, чи Оптимізм» (1759), «Простодушний» (1767), трагедії в стилі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класицизму «Брут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» (1731), «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Танкре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(видана в 1761), сатиричні поеми («Орлеанська незаймана», 1735, видана в 1755), публіцистика. Історична творчість Вольтера пов'язана з боротьбою проти релігійної нетерпимості, критикою феодально-абсолютистської системи: «Філософські листи» (1733), «Філософський словник» (1764-69). Вольтер зіграв значну роль у розвитку світової філософської думки, в ідейній підготовці Великої французької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революції кінц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 XVIII ст.</a:t>
            </a:r>
          </a:p>
        </p:txBody>
      </p:sp>
    </p:spTree>
    <p:extLst>
      <p:ext uri="{BB962C8B-B14F-4D97-AF65-F5344CB8AC3E}">
        <p14:creationId xmlns:p14="http://schemas.microsoft.com/office/powerpoint/2010/main" val="2711256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ir Walter Scott - Raeburn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312368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563888" y="145624"/>
            <a:ext cx="52565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Вальтер Скотт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англ.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Walter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Scott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tooltip="15 августа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1771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Единбург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1832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Ебботсфорд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похований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Драйб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ур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 всесвітньо відомий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британський письменник, поет,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збирач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старовин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адвокат,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походженням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шотландець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Для шотландців він більш ніж письменник. Він відродив історичну пам'ять народу, він відкрив Шотландію для решти світу і насамперед для Англії. Вважається за основоположника жанру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ісоричного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романа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Володів феноменальною пам'яттю</a:t>
            </a:r>
            <a:r>
              <a:rPr lang="uk-UA" dirty="0"/>
              <a:t>.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11422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36" y="116632"/>
            <a:ext cx="3540393" cy="42484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95936" y="47667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Джефрі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Чосер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(англ. 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Geoffrey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Chaucer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(1344?—1400) — англійський поет Середньовіччя, визначна постать у англійській літературі.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Чосер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відіграв значну роль у становленні розмовної англійської мови в літературі в часи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домінування латини та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французької. Окрім свого поетичного доробку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Чосер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відомий також як філософ, алхімік, астроном, урядовець, придворний та дипломат.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72200" y="6525344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Борейко</a:t>
            </a:r>
            <a:r>
              <a:rPr lang="uk-UA" smtClean="0"/>
              <a:t> Альона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621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fremov.jpg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3" b="5978"/>
          <a:stretch/>
        </p:blipFill>
        <p:spPr bwMode="auto">
          <a:xfrm>
            <a:off x="179512" y="242367"/>
            <a:ext cx="3312368" cy="4680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599384" y="293838"/>
            <a:ext cx="5149080" cy="2288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Іван Антонович Єфремов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(рос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Иван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Антонович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Ефремов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 * 22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квіт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ня 1908, Вириця — † 5 жовтня 1972) — російський фантаст,письменник,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 енциклопедист, мандрівник, археолог, палеонтолог, засновник сучасної тафономії. У 19 років здійснив своє перше наукове відкриття, а в 30 — став доктором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9384" y="270892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Наукові праці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Перспективи розкопок та пошуків найдавніших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хребетних на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території СРСР, 1939 р.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Тафономія: нова галузь палеонтології — наукова стаття, 1940 р. (англ.)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Про підклас Batrachosauria — групу форм, проміжних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між земноводними та плазу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нами,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1946р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Тафономія і геологічна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літопис 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 мо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нографія, 1950 р.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Про будову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колінного суглоба вищих дици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нодонтів — наукова стаття, 1951 р.</a:t>
            </a:r>
          </a:p>
        </p:txBody>
      </p:sp>
    </p:spTree>
    <p:extLst>
      <p:ext uri="{BB962C8B-B14F-4D97-AF65-F5344CB8AC3E}">
        <p14:creationId xmlns:p14="http://schemas.microsoft.com/office/powerpoint/2010/main" val="99916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0" t="-1949" r="12974" b="13653"/>
          <a:stretch/>
        </p:blipFill>
        <p:spPr>
          <a:xfrm>
            <a:off x="155181" y="-15626"/>
            <a:ext cx="3881162" cy="57020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35896" y="908720"/>
            <a:ext cx="50405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Борис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Дмитрович Грінченко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видатний український письменник і вчений, критик, мовознавець, освітній і громадський діяч кінця XIX - початку XX століття. Його шанували І. Франко, М. Коцюбинський, Леся Українка, П. Грабовський та інші видатні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сучасники. </a:t>
            </a:r>
          </a:p>
        </p:txBody>
      </p:sp>
    </p:spTree>
    <p:extLst>
      <p:ext uri="{BB962C8B-B14F-4D97-AF65-F5344CB8AC3E}">
        <p14:creationId xmlns:p14="http://schemas.microsoft.com/office/powerpoint/2010/main" val="5047235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van Bunin 1933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80" y="231701"/>
            <a:ext cx="3417416" cy="46374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779912" y="548680"/>
            <a:ext cx="50896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Іван Олексійович Бунін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(* 10 жовтня (22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 1870, Воронеж — †8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листопада,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1953) — російський поет, письменник, почесний академік Петербурзької Академії наук (1909)</a:t>
            </a:r>
          </a:p>
        </p:txBody>
      </p:sp>
      <p:pic>
        <p:nvPicPr>
          <p:cNvPr id="5" name="Рисунок 4" descr="http://upload.wikimedia.org/wikipedia/commons/thumb/3/3e/Bunin_Ivan_1937.jpg/220px-Bunin_Ivan_1937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672408" cy="4725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63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Rudolf Erich Rasp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145" y="2572335"/>
            <a:ext cx="3456384" cy="421530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706366" y="231699"/>
            <a:ext cx="504209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Рудольф Еріх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Распе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 (нім. </a:t>
            </a:r>
            <a:r>
              <a:rPr lang="de-DE" sz="1600" i="1" dirty="0" smtClean="0">
                <a:latin typeface="Times New Roman" pitchFamily="18" charset="0"/>
                <a:cs typeface="Times New Roman" pitchFamily="18" charset="0"/>
              </a:rPr>
              <a:t>Rudolf Erich Raspe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 (березень 1736 —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лист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опад 1794) — німецький бібліотекар, письменник та науковець, відомий переважно через свою книгу«Неймовірні пригоди барона Мюнхаузена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». Після виключення з Королівського товариства він влаштувався на роботу до Джона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Сінклера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як гірничий експерт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у Корнуо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лі.</a:t>
            </a: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18" y="165717"/>
            <a:ext cx="3518048" cy="483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6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91"/>
          <a:stretch/>
        </p:blipFill>
        <p:spPr>
          <a:xfrm>
            <a:off x="467544" y="3767209"/>
            <a:ext cx="3582069" cy="29665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26934" y="116632"/>
            <a:ext cx="42935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Джеральд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Малкольм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Даррелл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(англ.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Gerald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Durrell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; *7 січня 1925 — †30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січн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 1995) — британський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вчений-зоолог,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засновникДжерсійського тресту збереження диких тварин, письменник-анімаліст, молодший брат Лоуренса Даррелла.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26934" y="1720433"/>
            <a:ext cx="42935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У 1959 році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Даррелл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створив на острові Джерсі зоопарк, а в 1963 році на базі зоопарку був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організован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ий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Джерсійский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трест збереження диких тварин. Основна ідея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Даррелла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полягала в розведенні рідкісних тварин в умовах зоопарку і подальшому розселенні їх в місця природного існування. В наш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ця ідея стала загальноприйнятою наукової концепцією. Якщо б не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Джерсійскій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трест, багато видів тварин збереглися б тільки у вигляді опудал в музеях.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703" y="4454117"/>
            <a:ext cx="4064000" cy="2286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58" y="260648"/>
            <a:ext cx="4355976" cy="331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9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mar Khayam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76" y="116632"/>
            <a:ext cx="3634630" cy="47674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529658" y="260649"/>
            <a:ext cx="52188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Омар Хайям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(18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трав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ня 1048, Нішапур — 4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1131) — перський поет, математик, філософ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29658" y="876202"/>
            <a:ext cx="52188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Наукова діяльність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Наукова діяльність Омара Хайяма протікала при дворі караханідського принца 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хакана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Шамс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ал-Мулука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(1068—1079). Омар Хайям був запрошений султаном Малик-шахом — на настійну вимогу Низам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ал-Мулка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візиря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Малик-шаха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 аби очолити палацову обсерваторію. Тут працювали «кращі астрономи століття», (записи тогочасних джерел), надали великі кошти для придбання відповідного устаткування. Султан наказав Омару Хайяму розробити новий календар-епохальне завдання.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9658" y="3700579"/>
            <a:ext cx="52188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Хайям — математик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Ісфахані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при дворі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Малик-шаха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Омар Хайям продовжив заняття математикою. Відомі математичні результати, досягнені Хайямом, відносять до трьох напрямків: до алгебри, до теорії паралельних та до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теорії відн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ошень і вченню про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число.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1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8643" y="593413"/>
            <a:ext cx="511256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Медієвістика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 médiévale — середньовічний) — розділ історичної науки, який вивчає події минулої дійсності, що відбувалися у середні віки, а також побут, культуру,мистецтво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середньовіччя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Медієвіст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історик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спеціаліст із медієвістики.</a:t>
            </a:r>
          </a:p>
          <a:p>
            <a:r>
              <a:rPr lang="uk-UA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29591" y="1844824"/>
            <a:ext cx="51030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Семіотика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або семіол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óгія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(від грец. σημειωτικός — такий, що має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ознаки 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ід грец. σημεῖον — знак, ознака,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 гре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ц. σῆμα — знак) — наука, яка досліджує способи передачі інформації, властивості знаків та знакових систем в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людському.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Іншими словами, семіотика — це теорія знаків та знакових систем.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284984"/>
            <a:ext cx="86294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Наукова робота і творчість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Як науковець є найвідомішим спеціалістом нашого часу з історії середньовічної Європи. Є також філософом, хоча цим менш відомий. Написав понад два десятки наукових праць із семіотики, лінгвістики, теорії літератури, теорії культури, естетики та моралі. Але світову славу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Умбертові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принесла не його наукова діяльність, а літературна. Хоча у тканину оповіді кожного роману вплетені знання, здобуті ним зі своїх наукових досліджень. Літературну діяльність почав 1980 року написанням філософсько-детективного роману «Ім’я рози». Цей роман досі залишається найпопулярнішим його твором. Інші відомі романи: «Маятник Фуко»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(1988), «Острів попереднього дня» (1994),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Бавдоліно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(2000), «Дивовижний вогонь королеви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Лоани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(2004) і «Празьке кладовище»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Cimitero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Praga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 (2010). Енциклопедичні знання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вражають. Складається враження, що він намагається охопити весь інтелектуальний набуток європейської цивілізації і зрозуміти культурологічні процеси, які відбувалися і відбуваються у Європі.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Умберто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є наче сучасним втіленням ідеалу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італійськог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 Ренесансу — «універсальної людини» (homo universale).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upload.wikimedia.org/wikipedia/commons/thumb/f/f8/Umberto_Eco_in_his_house.JPG/300px-Umberto_Eco_in_his_hous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76" y="640602"/>
            <a:ext cx="3586311" cy="264438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07505" y="90851"/>
            <a:ext cx="87129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Умберто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Еко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(італ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Umberto Eco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; * 5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січн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 1932, Алессандрія, П’ємонт, Італія) — італійський письменник, семіотик і медієвіст.</a:t>
            </a:r>
          </a:p>
        </p:txBody>
      </p:sp>
    </p:spTree>
    <p:extLst>
      <p:ext uri="{BB962C8B-B14F-4D97-AF65-F5344CB8AC3E}">
        <p14:creationId xmlns:p14="http://schemas.microsoft.com/office/powerpoint/2010/main" val="12464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4"/>
          <a:stretch/>
        </p:blipFill>
        <p:spPr>
          <a:xfrm>
            <a:off x="4624561" y="3140968"/>
            <a:ext cx="4104456" cy="36159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01404" y="188640"/>
            <a:ext cx="519107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Альбер Камю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 (фр. 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Albert Camus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 *7 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листопада 1913, </a:t>
            </a:r>
            <a:r>
              <a:rPr lang="vi-VN" sz="1600" u="sng" dirty="0">
                <a:latin typeface="Times New Roman" pitchFamily="18" charset="0"/>
                <a:cs typeface="Times New Roman" pitchFamily="18" charset="0"/>
              </a:rPr>
              <a:t>Мондова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 — †4 січня 1960, Вільблевен) — визначний французький романіст, філософ, публіцист, один з лідерів філософсько-мистецького напрямку екзистенціалізму.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1404" y="1412776"/>
            <a:ext cx="51983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Екзистенціалізм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 — (фр. 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existentialisme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від лат. 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exsistentia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існування), 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Філософія існування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 — напрям у філософії 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ст., що позиціонує і досліджує людину, як унікальну духовну істоту, що здатна до вибору власної долі. Основним проявом 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екзистенції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 є свобода, яка визначається як відповідальність за результат свого вибору.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03" y="188640"/>
            <a:ext cx="342038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48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</TotalTime>
  <Words>216</Words>
  <Application>Microsoft Office PowerPoint</Application>
  <PresentationFormat>Экран (4:3)</PresentationFormat>
  <Paragraphs>60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Century Schoolbook</vt:lpstr>
      <vt:lpstr>Times New Roman</vt:lpstr>
      <vt:lpstr>Wingdings</vt:lpstr>
      <vt:lpstr>Wingdings 2</vt:lpstr>
      <vt:lpstr>Эркер</vt:lpstr>
      <vt:lpstr>Письменники-науковці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Письменники-науковці</dc:title>
  <dc:creator>Петрович</dc:creator>
  <cp:lastModifiedBy>Oleg</cp:lastModifiedBy>
  <cp:revision>24</cp:revision>
  <cp:lastPrinted>2012-04-10T19:15:58Z</cp:lastPrinted>
  <dcterms:created xsi:type="dcterms:W3CDTF">2012-04-08T10:25:21Z</dcterms:created>
  <dcterms:modified xsi:type="dcterms:W3CDTF">2014-06-09T10:37:32Z</dcterms:modified>
</cp:coreProperties>
</file>