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6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6161-380E-400A-A29B-06AC268DD0FE}" type="datetimeFigureOut">
              <a:rPr lang="uk-UA" smtClean="0"/>
              <a:t>11.04.2014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EDB4-6F13-4E20-ABFC-91A0898BEF2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6161-380E-400A-A29B-06AC268DD0FE}" type="datetimeFigureOut">
              <a:rPr lang="uk-UA" smtClean="0"/>
              <a:t>11.04.2014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EDB4-6F13-4E20-ABFC-91A0898BEF2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6161-380E-400A-A29B-06AC268DD0FE}" type="datetimeFigureOut">
              <a:rPr lang="uk-UA" smtClean="0"/>
              <a:t>11.04.2014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EDB4-6F13-4E20-ABFC-91A0898BEF2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6161-380E-400A-A29B-06AC268DD0FE}" type="datetimeFigureOut">
              <a:rPr lang="uk-UA" smtClean="0"/>
              <a:t>11.04.2014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EDB4-6F13-4E20-ABFC-91A0898BEF2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6161-380E-400A-A29B-06AC268DD0FE}" type="datetimeFigureOut">
              <a:rPr lang="uk-UA" smtClean="0"/>
              <a:t>11.04.2014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EDB4-6F13-4E20-ABFC-91A0898BEF2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6161-380E-400A-A29B-06AC268DD0FE}" type="datetimeFigureOut">
              <a:rPr lang="uk-UA" smtClean="0"/>
              <a:t>11.04.2014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EDB4-6F13-4E20-ABFC-91A0898BEF2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6161-380E-400A-A29B-06AC268DD0FE}" type="datetimeFigureOut">
              <a:rPr lang="uk-UA" smtClean="0"/>
              <a:t>11.04.2014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EDB4-6F13-4E20-ABFC-91A0898BEF2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6161-380E-400A-A29B-06AC268DD0FE}" type="datetimeFigureOut">
              <a:rPr lang="uk-UA" smtClean="0"/>
              <a:t>11.04.2014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EDB4-6F13-4E20-ABFC-91A0898BEF2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6161-380E-400A-A29B-06AC268DD0FE}" type="datetimeFigureOut">
              <a:rPr lang="uk-UA" smtClean="0"/>
              <a:t>11.04.2014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EDB4-6F13-4E20-ABFC-91A0898BEF2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6161-380E-400A-A29B-06AC268DD0FE}" type="datetimeFigureOut">
              <a:rPr lang="uk-UA" smtClean="0"/>
              <a:t>11.04.2014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EDB4-6F13-4E20-ABFC-91A0898BEF2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6161-380E-400A-A29B-06AC268DD0FE}" type="datetimeFigureOut">
              <a:rPr lang="uk-UA" smtClean="0"/>
              <a:t>11.04.2014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EDB4-6F13-4E20-ABFC-91A0898BEF2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06161-380E-400A-A29B-06AC268DD0FE}" type="datetimeFigureOut">
              <a:rPr lang="uk-UA" smtClean="0"/>
              <a:t>11.04.2014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2EDB4-6F13-4E20-ABFC-91A0898BEF2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fotoramochki.com/fon/zhelt/fony_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50004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/>
              <a:t>Леся Українка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2200" b="1" dirty="0" smtClean="0"/>
              <a:t>(1871р., </a:t>
            </a:r>
            <a:r>
              <a:rPr lang="uk-UA" sz="2200" b="1" dirty="0" err="1" smtClean="0"/>
              <a:t>Новгород-Волинськ</a:t>
            </a:r>
            <a:r>
              <a:rPr lang="uk-UA" sz="2200" b="1" dirty="0" smtClean="0"/>
              <a:t> – 1913р. </a:t>
            </a:r>
            <a:r>
              <a:rPr lang="uk-UA" sz="2200" b="1" dirty="0" err="1" smtClean="0"/>
              <a:t>Сурамі</a:t>
            </a:r>
            <a:r>
              <a:rPr lang="uk-UA" sz="2200" b="1" dirty="0" smtClean="0"/>
              <a:t>, Грузія)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b="1" dirty="0"/>
          </a:p>
        </p:txBody>
      </p:sp>
      <p:pic>
        <p:nvPicPr>
          <p:cNvPr id="3076" name="Picture 4" descr="http://myslenedrevo.com.ua/studies/lesja/images/portraits/vol12-0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928802"/>
            <a:ext cx="3143272" cy="421013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6143644"/>
            <a:ext cx="2670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Ф. </a:t>
            </a:r>
            <a:r>
              <a:rPr kumimoji="0" lang="uk-UA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Красицький</a:t>
            </a:r>
            <a:r>
              <a:rPr kumimoji="0" lang="uk-UA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400" baseline="0" dirty="0" smtClean="0">
                <a:latin typeface="Arial" pitchFamily="34" charset="0"/>
                <a:cs typeface="Arial" pitchFamily="34" charset="0"/>
              </a:rPr>
              <a:t>Портрет</a:t>
            </a:r>
            <a:r>
              <a:rPr lang="uk-UA" sz="1400" dirty="0" smtClean="0">
                <a:latin typeface="Arial" pitchFamily="34" charset="0"/>
                <a:cs typeface="Arial" pitchFamily="34" charset="0"/>
              </a:rPr>
              <a:t> Лесі Українки, 1904р.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4214818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Виконала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учениця 33-ї групи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aseline="0" dirty="0" err="1" smtClean="0">
                <a:latin typeface="Arial" pitchFamily="34" charset="0"/>
                <a:cs typeface="Arial" pitchFamily="34" charset="0"/>
              </a:rPr>
              <a:t>Кулішова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Інна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fotoramochki.com/fon/zhelt/fony_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928670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1904 </a:t>
            </a:r>
            <a:r>
              <a:rPr lang="ru-RU" dirty="0" err="1"/>
              <a:t>році</a:t>
            </a:r>
            <a:r>
              <a:rPr lang="ru-RU" dirty="0"/>
              <a:t> в </a:t>
            </a:r>
            <a:r>
              <a:rPr lang="ru-RU" dirty="0" err="1"/>
              <a:t>Києві</a:t>
            </a:r>
            <a:r>
              <a:rPr lang="ru-RU" dirty="0"/>
              <a:t> </a:t>
            </a:r>
            <a:r>
              <a:rPr lang="ru-RU" dirty="0" err="1"/>
              <a:t>вийшло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видання</a:t>
            </a:r>
            <a:r>
              <a:rPr lang="ru-RU" dirty="0"/>
              <a:t> </a:t>
            </a:r>
            <a:r>
              <a:rPr lang="ru-RU" dirty="0" err="1"/>
              <a:t>поетичних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 (</a:t>
            </a:r>
            <a:r>
              <a:rPr lang="ru-RU" dirty="0" err="1"/>
              <a:t>вибране</a:t>
            </a:r>
            <a:r>
              <a:rPr lang="ru-RU" dirty="0"/>
              <a:t>) </a:t>
            </a:r>
            <a:r>
              <a:rPr lang="ru-RU" dirty="0" err="1"/>
              <a:t>під</a:t>
            </a:r>
            <a:r>
              <a:rPr lang="ru-RU" dirty="0"/>
              <a:t> заголовком «На </a:t>
            </a:r>
            <a:r>
              <a:rPr lang="ru-RU" dirty="0" err="1"/>
              <a:t>крилах</a:t>
            </a:r>
            <a:r>
              <a:rPr lang="ru-RU" dirty="0"/>
              <a:t> </a:t>
            </a:r>
            <a:r>
              <a:rPr lang="ru-RU" dirty="0" err="1"/>
              <a:t>пісень</a:t>
            </a:r>
            <a:r>
              <a:rPr lang="ru-RU" dirty="0"/>
              <a:t>».</a:t>
            </a:r>
            <a:endParaRPr lang="uk-UA" dirty="0"/>
          </a:p>
        </p:txBody>
      </p:sp>
      <p:pic>
        <p:nvPicPr>
          <p:cNvPr id="22530" name="Picture 2" descr="Леся Українка (Лариса Петрівна Косач) 1913 р, за 2 місяці до смерті myslenedrevo.com.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143248"/>
            <a:ext cx="2143140" cy="32971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1928802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1905 рік не був несподіваним для Лесі Українки. Драматичні поеми «Осіння казка» і «В катакомбах», датовані 1905 роком, були безпосереднім відгуком на революційні події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31432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Після поразки революції Леся Українка звертається до соціальної і політичної сатири, співробітничає в журналі «Шершень».</a:t>
            </a: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fotoramochki.com/fon/zhelt/fony_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500042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dirty="0" err="1"/>
              <a:t>останнє</a:t>
            </a:r>
            <a:r>
              <a:rPr lang="ru-RU" dirty="0"/>
              <a:t> </a:t>
            </a:r>
            <a:r>
              <a:rPr lang="ru-RU" dirty="0" err="1"/>
              <a:t>десятиліття</a:t>
            </a:r>
            <a:r>
              <a:rPr lang="ru-RU" dirty="0"/>
              <a:t> у </a:t>
            </a:r>
            <a:r>
              <a:rPr lang="ru-RU" dirty="0" err="1"/>
              <a:t>творчості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 </a:t>
            </a:r>
            <a:r>
              <a:rPr lang="ru-RU" dirty="0" err="1"/>
              <a:t>переважає</a:t>
            </a:r>
            <a:r>
              <a:rPr lang="ru-RU" dirty="0"/>
              <a:t> </a:t>
            </a:r>
            <a:r>
              <a:rPr lang="ru-RU" dirty="0" err="1"/>
              <a:t>драматургія</a:t>
            </a:r>
            <a:r>
              <a:rPr lang="ru-RU" dirty="0"/>
              <a:t>. За </a:t>
            </a:r>
            <a:r>
              <a:rPr lang="ru-RU" dirty="0" err="1"/>
              <a:t>порівняно</a:t>
            </a:r>
            <a:r>
              <a:rPr lang="ru-RU" dirty="0"/>
              <a:t> короткий час </a:t>
            </a:r>
            <a:r>
              <a:rPr lang="ru-RU" dirty="0" err="1"/>
              <a:t>було</a:t>
            </a:r>
            <a:r>
              <a:rPr lang="ru-RU" dirty="0"/>
              <a:t> написано </a:t>
            </a:r>
            <a:r>
              <a:rPr lang="ru-RU" dirty="0" err="1"/>
              <a:t>понад</a:t>
            </a:r>
            <a:r>
              <a:rPr lang="ru-RU" dirty="0"/>
              <a:t> </a:t>
            </a:r>
            <a:r>
              <a:rPr lang="ru-RU" dirty="0" err="1"/>
              <a:t>двадцять</a:t>
            </a:r>
            <a:r>
              <a:rPr lang="ru-RU" dirty="0"/>
              <a:t> </a:t>
            </a:r>
            <a:r>
              <a:rPr lang="ru-RU" dirty="0" err="1"/>
              <a:t>драматичних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відкрили</a:t>
            </a:r>
            <a:r>
              <a:rPr lang="ru-RU" dirty="0"/>
              <a:t> </a:t>
            </a:r>
            <a:r>
              <a:rPr lang="ru-RU" dirty="0" err="1"/>
              <a:t>нову</a:t>
            </a:r>
            <a:r>
              <a:rPr lang="ru-RU" dirty="0"/>
              <a:t> </a:t>
            </a:r>
            <a:r>
              <a:rPr lang="ru-RU" dirty="0" err="1"/>
              <a:t>сторінку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театральної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err="1"/>
              <a:t>Визначним</a:t>
            </a:r>
            <a:r>
              <a:rPr lang="ru-RU" dirty="0"/>
              <a:t> </a:t>
            </a:r>
            <a:r>
              <a:rPr lang="ru-RU" dirty="0" err="1"/>
              <a:t>досягненням</a:t>
            </a:r>
            <a:r>
              <a:rPr lang="ru-RU" dirty="0"/>
              <a:t> </a:t>
            </a:r>
            <a:r>
              <a:rPr lang="ru-RU" dirty="0" err="1"/>
              <a:t>драматургії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«</a:t>
            </a:r>
            <a:r>
              <a:rPr lang="ru-RU" dirty="0" err="1"/>
              <a:t>Камінний</a:t>
            </a:r>
            <a:r>
              <a:rPr lang="ru-RU" dirty="0"/>
              <a:t> </a:t>
            </a:r>
            <a:r>
              <a:rPr lang="ru-RU" dirty="0" err="1"/>
              <a:t>господар</a:t>
            </a:r>
            <a:r>
              <a:rPr lang="ru-RU" dirty="0"/>
              <a:t>». </a:t>
            </a:r>
            <a:r>
              <a:rPr lang="ru-RU" dirty="0" err="1"/>
              <a:t>Це</a:t>
            </a:r>
            <a:r>
              <a:rPr lang="ru-RU" dirty="0"/>
              <a:t> одна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найцікавіших</a:t>
            </a:r>
            <a:r>
              <a:rPr lang="ru-RU" dirty="0"/>
              <a:t> </a:t>
            </a:r>
            <a:r>
              <a:rPr lang="ru-RU" dirty="0" err="1"/>
              <a:t>версій</a:t>
            </a:r>
            <a:r>
              <a:rPr lang="ru-RU" dirty="0"/>
              <a:t> </a:t>
            </a:r>
            <a:r>
              <a:rPr lang="ru-RU" dirty="0" err="1"/>
              <a:t>легенди</a:t>
            </a:r>
            <a:r>
              <a:rPr lang="ru-RU" dirty="0"/>
              <a:t> про Дон Жуана, до образу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зверталося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великих </a:t>
            </a:r>
            <a:r>
              <a:rPr lang="ru-RU" dirty="0" err="1"/>
              <a:t>художників</a:t>
            </a:r>
            <a:r>
              <a:rPr lang="ru-RU" dirty="0"/>
              <a:t>. </a:t>
            </a:r>
            <a:r>
              <a:rPr lang="ru-RU" dirty="0" err="1"/>
              <a:t>Звернення</a:t>
            </a:r>
            <a:r>
              <a:rPr lang="ru-RU" dirty="0"/>
              <a:t> до образу Дон Жуана мало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конкретні</a:t>
            </a:r>
            <a:r>
              <a:rPr lang="ru-RU" dirty="0"/>
              <a:t> причини.</a:t>
            </a:r>
          </a:p>
        </p:txBody>
      </p:sp>
      <p:pic>
        <p:nvPicPr>
          <p:cNvPr id="25602" name="Picture 2" descr="http://diasporiana.org.ua/wp-content/uploads/books/627/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857496"/>
            <a:ext cx="2365176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fotoramochki.com/fon/zhelt/fony_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500042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За період своєї творчої діяльності Л.Українка старанно приховувала своє особисте життя,(це стосувалось відносин із її </a:t>
            </a:r>
            <a:r>
              <a:rPr lang="uk-UA" dirty="0" err="1"/>
              <a:t>коліжанками</a:t>
            </a:r>
            <a:r>
              <a:rPr lang="uk-UA" dirty="0"/>
              <a:t>), яке теж мало неоднозначний відтінок, що виходило за межі суспільних норм.</a:t>
            </a:r>
          </a:p>
        </p:txBody>
      </p:sp>
      <p:pic>
        <p:nvPicPr>
          <p:cNvPr id="23554" name="Picture 2" descr="http://library.pl.ua/virtualni_vistavki/2011/1/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00174"/>
            <a:ext cx="2942753" cy="47149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00298" y="6286520"/>
            <a:ext cx="3713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Леся </a:t>
            </a:r>
            <a:r>
              <a:rPr lang="ru-RU" dirty="0" err="1" smtClean="0"/>
              <a:t>Українка</a:t>
            </a:r>
            <a:r>
              <a:rPr lang="ru-RU" dirty="0" smtClean="0"/>
              <a:t> та Ольга </a:t>
            </a:r>
            <a:r>
              <a:rPr lang="ru-RU" dirty="0" err="1" smtClean="0"/>
              <a:t>Кобилянська</a:t>
            </a:r>
            <a:endParaRPr lang="uk-UA" dirty="0"/>
          </a:p>
        </p:txBody>
      </p:sp>
      <p:pic>
        <p:nvPicPr>
          <p:cNvPr id="23556" name="Picture 4" descr="http://lesya.artiweb.org.ua/images/portraits/vol09-0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500174"/>
            <a:ext cx="3099516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fotoramochki.com/fon/zhelt/fony_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428604"/>
            <a:ext cx="7715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Через хворобу Лесі Українці доводилось багато їздити по світу. Вона лікувалася в Криму і на Кавказі, у Німеччині і Швейцарії, в Італії та Єгипті.</a:t>
            </a:r>
          </a:p>
          <a:p>
            <a:endParaRPr lang="uk-UA" dirty="0" smtClean="0"/>
          </a:p>
          <a:p>
            <a:r>
              <a:rPr lang="uk-UA" dirty="0" smtClean="0"/>
              <a:t> Так, у циклі «Весна в Єгипті» (1910 р.), Леся Українка знайомить українського читача з цим краєм, його природою, людьми.</a:t>
            </a:r>
            <a:endParaRPr lang="uk-UA" dirty="0"/>
          </a:p>
        </p:txBody>
      </p:sp>
      <p:pic>
        <p:nvPicPr>
          <p:cNvPr id="24578" name="Picture 2" descr="http://s0.tchkcdn.com/g2-KuRU6CHrBrq3MMUqUPkOQA/news/640x0/w/1/1-3-7-6-24376/aee587cd5f2f5c82b73a6e83ffa87a17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143116"/>
            <a:ext cx="3352943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fotoramochki.com/fon/zhelt/fony_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571480"/>
            <a:ext cx="7286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Останні</a:t>
            </a:r>
            <a:r>
              <a:rPr lang="ru-RU" dirty="0" smtClean="0"/>
              <a:t> роки Леся </a:t>
            </a:r>
            <a:r>
              <a:rPr lang="ru-RU" dirty="0" err="1" smtClean="0"/>
              <a:t>Українка</a:t>
            </a:r>
            <a:r>
              <a:rPr lang="ru-RU" dirty="0" smtClean="0"/>
              <a:t> жила в </a:t>
            </a:r>
            <a:r>
              <a:rPr lang="ru-RU" dirty="0" err="1" smtClean="0"/>
              <a:t>Грузії</a:t>
            </a:r>
            <a:r>
              <a:rPr lang="ru-RU" dirty="0" smtClean="0"/>
              <a:t> та </a:t>
            </a:r>
            <a:r>
              <a:rPr lang="ru-RU" dirty="0" err="1" smtClean="0"/>
              <a:t>Єгипті</a:t>
            </a:r>
            <a:r>
              <a:rPr lang="ru-RU" dirty="0" smtClean="0"/>
              <a:t>. </a:t>
            </a:r>
            <a:r>
              <a:rPr lang="ru-RU" dirty="0" err="1" smtClean="0"/>
              <a:t>Невблаганно</a:t>
            </a:r>
            <a:r>
              <a:rPr lang="ru-RU" dirty="0" smtClean="0"/>
              <a:t> </a:t>
            </a:r>
            <a:r>
              <a:rPr lang="ru-RU" dirty="0" err="1" smtClean="0"/>
              <a:t>прогресувала</a:t>
            </a:r>
            <a:r>
              <a:rPr lang="ru-RU" dirty="0" smtClean="0"/>
              <a:t> хвороба. </a:t>
            </a:r>
            <a:r>
              <a:rPr lang="ru-RU" dirty="0" err="1" smtClean="0"/>
              <a:t>Перемагаючи</a:t>
            </a:r>
            <a:r>
              <a:rPr lang="ru-RU" dirty="0" smtClean="0"/>
              <a:t> </a:t>
            </a:r>
            <a:r>
              <a:rPr lang="ru-RU" dirty="0" err="1" smtClean="0"/>
              <a:t>тяжкі</a:t>
            </a:r>
            <a:r>
              <a:rPr lang="ru-RU" dirty="0" smtClean="0"/>
              <a:t> </a:t>
            </a:r>
            <a:r>
              <a:rPr lang="ru-RU" dirty="0" err="1" smtClean="0"/>
              <a:t>страждання</a:t>
            </a:r>
            <a:r>
              <a:rPr lang="ru-RU" dirty="0" smtClean="0"/>
              <a:t>, вона </a:t>
            </a:r>
            <a:r>
              <a:rPr lang="ru-RU" dirty="0" err="1" smtClean="0"/>
              <a:t>знаходила</a:t>
            </a:r>
            <a:r>
              <a:rPr lang="ru-RU" dirty="0" smtClean="0"/>
              <a:t> силу </a:t>
            </a:r>
            <a:r>
              <a:rPr lang="ru-RU" dirty="0" err="1" smtClean="0"/>
              <a:t>працювати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714488"/>
            <a:ext cx="6929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Леся </a:t>
            </a:r>
            <a:r>
              <a:rPr lang="ru-RU" dirty="0" err="1" smtClean="0"/>
              <a:t>Українка</a:t>
            </a:r>
            <a:r>
              <a:rPr lang="ru-RU" dirty="0" smtClean="0"/>
              <a:t> померла 1 </a:t>
            </a:r>
            <a:r>
              <a:rPr lang="ru-RU" dirty="0" err="1" smtClean="0"/>
              <a:t>серпня</a:t>
            </a:r>
            <a:r>
              <a:rPr lang="ru-RU" dirty="0" smtClean="0"/>
              <a:t> 1913 року в </a:t>
            </a:r>
            <a:r>
              <a:rPr lang="ru-RU" dirty="0" err="1" smtClean="0"/>
              <a:t>грузинському</a:t>
            </a:r>
            <a:r>
              <a:rPr lang="ru-RU" dirty="0" smtClean="0"/>
              <a:t> </a:t>
            </a:r>
            <a:r>
              <a:rPr lang="ru-RU" dirty="0" err="1" smtClean="0"/>
              <a:t>містечку</a:t>
            </a:r>
            <a:r>
              <a:rPr lang="ru-RU" dirty="0" smtClean="0"/>
              <a:t> </a:t>
            </a:r>
            <a:r>
              <a:rPr lang="ru-RU" dirty="0" err="1" smtClean="0"/>
              <a:t>Сурамі</a:t>
            </a:r>
            <a:r>
              <a:rPr lang="ru-RU" dirty="0" smtClean="0"/>
              <a:t>. </a:t>
            </a:r>
            <a:r>
              <a:rPr lang="ru-RU" dirty="0" err="1" smtClean="0"/>
              <a:t>Тіло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перевезли до </a:t>
            </a:r>
            <a:r>
              <a:rPr lang="ru-RU" dirty="0" err="1" smtClean="0"/>
              <a:t>Києва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поховали</a:t>
            </a:r>
            <a:r>
              <a:rPr lang="ru-RU" dirty="0" smtClean="0"/>
              <a:t> на Байковому </a:t>
            </a:r>
            <a:r>
              <a:rPr lang="ru-RU" dirty="0" err="1" smtClean="0"/>
              <a:t>кладовищі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26626" name="Picture 2" descr="Lesya Ukrainka portra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643182"/>
            <a:ext cx="2383942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fotoramochki.com/fon/zhelt/fony_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714357"/>
            <a:ext cx="75724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Мати її — письменниця Олена Пчілка, батько — юрист. Батьки багато уваги приділяли гуманітарній освіті дітей, розвивали інтерес до літератури, вивчення мов, перекладацької роботи. </a:t>
            </a:r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</p:txBody>
      </p:sp>
      <p:pic>
        <p:nvPicPr>
          <p:cNvPr id="1026" name="Picture 2" descr="http://upload.wikimedia.org/wikipedia/uk/thumb/7/74/%D0%9B%D0%B0%D1%80%D0%B8%D1%81%D0%B0_%D0%9A%D0%BE%D1%81%D0%B0%D1%87._%D0%A4%D0%BE%D1%82%D0%BE_1878-1879_%D1%80%D1%80.jpg/160px-%D0%9B%D0%B0%D1%80%D0%B8%D1%81%D0%B0_%D0%9A%D0%BE%D1%81%D0%B0%D1%87._%D0%A4%D0%BE%D1%82%D0%BE_1878-1879_%D1%80%D1%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857364"/>
            <a:ext cx="2143140" cy="34424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14744" y="2357430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Серед близького оточення майбутньої поетеси були відомі культурні діячі: </a:t>
            </a:r>
            <a:r>
              <a:rPr lang="uk-UA" sz="2000" dirty="0" smtClean="0"/>
              <a:t>Михайло Драгоманов </a:t>
            </a:r>
            <a:r>
              <a:rPr lang="uk-UA" dirty="0" smtClean="0"/>
              <a:t>(її дядько по матері), </a:t>
            </a:r>
            <a:r>
              <a:rPr lang="uk-UA" sz="2000" dirty="0" smtClean="0"/>
              <a:t>М. Старицький, М. Лисенко</a:t>
            </a:r>
            <a:r>
              <a:rPr lang="uk-UA" dirty="0" smtClean="0"/>
              <a:t>. Все це сприяло ранньому входженню Лесі в літературу. </a:t>
            </a:r>
          </a:p>
          <a:p>
            <a:endParaRPr lang="uk-UA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53578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Леся </a:t>
            </a:r>
            <a:r>
              <a:rPr lang="ru-RU" dirty="0" err="1" smtClean="0"/>
              <a:t>Українка</a:t>
            </a:r>
            <a:r>
              <a:rPr lang="ru-RU" dirty="0" smtClean="0"/>
              <a:t>, </a:t>
            </a:r>
          </a:p>
          <a:p>
            <a:r>
              <a:rPr lang="ru-RU" dirty="0" smtClean="0"/>
              <a:t>1878 </a:t>
            </a:r>
            <a:r>
              <a:rPr lang="ru-RU" dirty="0" err="1" smtClean="0"/>
              <a:t>рік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fotoramochki.com/fon/zhelt/fony_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357166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 дев'ять років вона вже писала вірші, у тринадцять почала друкуватись. У 1884 році у Львові в журналі «Зоря» було опубліковано два вірші («Конвалія» і «</a:t>
            </a:r>
            <a:r>
              <a:rPr lang="uk-UA" dirty="0" err="1" smtClean="0"/>
              <a:t>Сафо</a:t>
            </a:r>
            <a:r>
              <a:rPr lang="uk-UA" dirty="0" smtClean="0"/>
              <a:t>»), під якими вперше з'явилось ім'я — Леся Українка.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1571612"/>
            <a:ext cx="42862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/>
              <a:t>      САФО, 1884р.</a:t>
            </a:r>
            <a:endParaRPr lang="uk-UA" sz="1600" b="1" dirty="0"/>
          </a:p>
          <a:p>
            <a:r>
              <a:rPr lang="uk-UA" sz="1600" dirty="0"/>
              <a:t>Над  хвилями  моря,  на  скелі,  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/>
              <a:t>Хороша  дівчина  сидить,  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/>
              <a:t>В  лавровім  вінку  вона  сяє,  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err="1"/>
              <a:t>Співецькую</a:t>
            </a:r>
            <a:r>
              <a:rPr lang="uk-UA" sz="1600" dirty="0"/>
              <a:t>  ліру  держить.  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/>
              <a:t>До  пісні  своєї  сумної  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/>
              <a:t>На  лірі  вона  приграє.  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/>
              <a:t>І  з  піснею  тою  у  серці  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/>
              <a:t>Велика  їй  туга  встає:  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/>
              <a:t>В  тій  пісні  згадала  і  славу  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/>
              <a:t>Величну  свою,  красний  світ,  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/>
              <a:t>Лукавих  людей,  і  кохання,  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/>
              <a:t>І  зраду,  печаль  своїх  літ,  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/>
              <a:t>Надії  і  розпач…  Дівчина  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/>
              <a:t>Зірвала  лавровий  вінець  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/>
              <a:t>І  в  хвилях  шумливого  моря  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/>
              <a:t>Знайшла  своїй  пісні  кінець. 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fotoramochki.com/fon/zhelt/fony_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285728"/>
            <a:ext cx="8001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/>
              <a:t>юнацькі</a:t>
            </a:r>
            <a:r>
              <a:rPr lang="ru-RU" dirty="0"/>
              <a:t> роки Леся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хворіти</a:t>
            </a:r>
            <a:r>
              <a:rPr lang="ru-RU" dirty="0"/>
              <a:t> на </a:t>
            </a:r>
            <a:r>
              <a:rPr lang="ru-RU" dirty="0" err="1"/>
              <a:t>туберкульоз</a:t>
            </a:r>
            <a:r>
              <a:rPr lang="ru-RU" dirty="0"/>
              <a:t>,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яким</a:t>
            </a:r>
            <a:r>
              <a:rPr lang="ru-RU" dirty="0"/>
              <a:t> вона боролась усе </a:t>
            </a:r>
            <a:r>
              <a:rPr lang="ru-RU" dirty="0" err="1"/>
              <a:t>життя</a:t>
            </a:r>
            <a:r>
              <a:rPr lang="ru-RU" dirty="0"/>
              <a:t>. Хвороба </a:t>
            </a:r>
            <a:r>
              <a:rPr lang="ru-RU" dirty="0" err="1"/>
              <a:t>спричинила</a:t>
            </a:r>
            <a:r>
              <a:rPr lang="ru-RU" dirty="0"/>
              <a:t> до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дівчинка</a:t>
            </a:r>
            <a:r>
              <a:rPr lang="ru-RU" dirty="0"/>
              <a:t> не ходила до </a:t>
            </a:r>
            <a:r>
              <a:rPr lang="ru-RU" dirty="0" err="1"/>
              <a:t>школи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матері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М.   </a:t>
            </a:r>
            <a:r>
              <a:rPr lang="ru-RU" dirty="0" err="1"/>
              <a:t>Драгоманову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великий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духовний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, вона </a:t>
            </a:r>
            <a:r>
              <a:rPr lang="ru-RU" dirty="0" err="1"/>
              <a:t>дістала</a:t>
            </a:r>
            <a:r>
              <a:rPr lang="ru-RU" dirty="0"/>
              <a:t> </a:t>
            </a:r>
            <a:r>
              <a:rPr lang="ru-RU" dirty="0" err="1"/>
              <a:t>глибоку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різнобічну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6146" name="Picture 2" descr="http://www.l-ukrainka.name/files/LUkr/works/1918sis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00240"/>
            <a:ext cx="3000396" cy="447820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86182" y="22859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Письменниця</a:t>
            </a:r>
            <a:r>
              <a:rPr lang="ru-RU" dirty="0" smtClean="0"/>
              <a:t> знала </a:t>
            </a:r>
            <a:r>
              <a:rPr lang="ru-RU" dirty="0" err="1" smtClean="0"/>
              <a:t>більше</a:t>
            </a:r>
            <a:r>
              <a:rPr lang="ru-RU" dirty="0" smtClean="0"/>
              <a:t> десяти </a:t>
            </a:r>
            <a:r>
              <a:rPr lang="ru-RU" dirty="0" err="1" smtClean="0"/>
              <a:t>мов</a:t>
            </a:r>
            <a:r>
              <a:rPr lang="ru-RU" dirty="0" smtClean="0"/>
              <a:t>, </a:t>
            </a:r>
            <a:r>
              <a:rPr lang="ru-RU" dirty="0" err="1" smtClean="0"/>
              <a:t>вітчизняну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світову</a:t>
            </a:r>
            <a:r>
              <a:rPr lang="ru-RU" dirty="0" smtClean="0"/>
              <a:t> </a:t>
            </a:r>
            <a:r>
              <a:rPr lang="ru-RU" dirty="0" err="1" smtClean="0"/>
              <a:t>літературу</a:t>
            </a:r>
            <a:r>
              <a:rPr lang="ru-RU" dirty="0" smtClean="0"/>
              <a:t>, </a:t>
            </a:r>
            <a:r>
              <a:rPr lang="ru-RU" dirty="0" err="1" smtClean="0"/>
              <a:t>історію</a:t>
            </a:r>
            <a:r>
              <a:rPr lang="ru-RU" dirty="0" smtClean="0"/>
              <a:t>, </a:t>
            </a:r>
            <a:r>
              <a:rPr lang="ru-RU" dirty="0" err="1" smtClean="0"/>
              <a:t>філософію</a:t>
            </a:r>
            <a:r>
              <a:rPr lang="ru-RU" dirty="0" smtClean="0"/>
              <a:t>. Так, </a:t>
            </a:r>
            <a:r>
              <a:rPr lang="ru-RU" dirty="0" err="1" smtClean="0"/>
              <a:t>наприклад</a:t>
            </a:r>
            <a:r>
              <a:rPr lang="ru-RU" dirty="0" smtClean="0"/>
              <a:t>, у 19 </a:t>
            </a:r>
            <a:r>
              <a:rPr lang="ru-RU" dirty="0" err="1" smtClean="0"/>
              <a:t>років</a:t>
            </a:r>
            <a:r>
              <a:rPr lang="ru-RU" dirty="0" smtClean="0"/>
              <a:t> вона написала для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сестри</a:t>
            </a:r>
            <a:r>
              <a:rPr lang="ru-RU" dirty="0" smtClean="0"/>
              <a:t> </a:t>
            </a:r>
            <a:r>
              <a:rPr lang="ru-RU" dirty="0" err="1" smtClean="0"/>
              <a:t>підручник</a:t>
            </a:r>
            <a:r>
              <a:rPr lang="ru-RU" dirty="0" smtClean="0"/>
              <a:t> «</a:t>
            </a:r>
            <a:r>
              <a:rPr lang="ru-RU" dirty="0" err="1" smtClean="0"/>
              <a:t>Стародавня</a:t>
            </a:r>
            <a:r>
              <a:rPr lang="ru-RU" dirty="0" smtClean="0"/>
              <a:t> 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східних</a:t>
            </a:r>
            <a:r>
              <a:rPr lang="ru-RU" dirty="0" smtClean="0"/>
              <a:t> </a:t>
            </a:r>
            <a:r>
              <a:rPr lang="ru-RU" dirty="0" err="1" smtClean="0"/>
              <a:t>народів</a:t>
            </a:r>
            <a:r>
              <a:rPr lang="ru-RU" dirty="0" smtClean="0"/>
              <a:t>».</a:t>
            </a:r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fotoramochki.com/fon/zhelt/fony_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428604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У 1879 році було заарештовано і вислано до Сибіру тітку Лесі Олену Косач, яка належала до київського гуртка «бунтарів», там же, в </a:t>
            </a:r>
            <a:r>
              <a:rPr lang="uk-UA" dirty="0" err="1"/>
              <a:t>Карійській</a:t>
            </a:r>
            <a:r>
              <a:rPr lang="uk-UA" dirty="0"/>
              <a:t> тюрмі, загинула мати її найближчої товаришки — Марія Ковалевська. 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Враження </a:t>
            </a:r>
            <a:r>
              <a:rPr lang="uk-UA" dirty="0"/>
              <a:t>тих літ виявилися такими сильними й пам'ятними, що пізніше ожили у віршах «Віче», «Мати-невільниця», «Забуті слова», «Епілог».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2714620"/>
            <a:ext cx="52864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То </a:t>
            </a:r>
            <a:r>
              <a:rPr lang="ru-RU" dirty="0" err="1"/>
              <a:t>вже</a:t>
            </a:r>
            <a:r>
              <a:rPr lang="ru-RU" dirty="0"/>
              <a:t> давно </a:t>
            </a:r>
            <a:r>
              <a:rPr lang="ru-RU" dirty="0" err="1"/>
              <a:t>було</a:t>
            </a:r>
            <a:r>
              <a:rPr lang="ru-RU" dirty="0"/>
              <a:t>.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сім</a:t>
            </a:r>
            <a:r>
              <a:rPr lang="ru-RU" dirty="0"/>
              <a:t> </a:t>
            </a:r>
            <a:r>
              <a:rPr lang="ru-RU" dirty="0" err="1"/>
              <a:t>літ</a:t>
            </a:r>
            <a:r>
              <a:rPr lang="ru-RU" dirty="0"/>
              <a:t> </a:t>
            </a:r>
            <a:r>
              <a:rPr lang="ru-RU" dirty="0" err="1"/>
              <a:t>минало</a:t>
            </a:r>
            <a:r>
              <a:rPr lang="ru-RU" dirty="0"/>
              <a:t>, </a:t>
            </a:r>
          </a:p>
          <a:p>
            <a:r>
              <a:rPr lang="ru-RU" dirty="0"/>
              <a:t>а </a:t>
            </a:r>
            <a:r>
              <a:rPr lang="ru-RU" dirty="0" err="1"/>
              <a:t>їй</a:t>
            </a:r>
            <a:r>
              <a:rPr lang="ru-RU" dirty="0"/>
              <a:t>, </a:t>
            </a:r>
            <a:r>
              <a:rPr lang="ru-RU" dirty="0" err="1"/>
              <a:t>либонь</a:t>
            </a:r>
            <a:r>
              <a:rPr lang="ru-RU" dirty="0"/>
              <a:t>, минуло </a:t>
            </a:r>
            <a:r>
              <a:rPr lang="ru-RU" dirty="0" err="1"/>
              <a:t>двадцять</a:t>
            </a:r>
            <a:r>
              <a:rPr lang="ru-RU" dirty="0"/>
              <a:t> </a:t>
            </a:r>
            <a:r>
              <a:rPr lang="ru-RU" dirty="0" err="1"/>
              <a:t>літ</a:t>
            </a:r>
            <a:r>
              <a:rPr lang="ru-RU" dirty="0"/>
              <a:t>.</a:t>
            </a:r>
          </a:p>
          <a:p>
            <a:r>
              <a:rPr lang="ru-RU" dirty="0" err="1"/>
              <a:t>Сиділи</a:t>
            </a:r>
            <a:r>
              <a:rPr lang="ru-RU" dirty="0"/>
              <a:t> ми в садку, там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зацвітало</a:t>
            </a:r>
            <a:r>
              <a:rPr lang="ru-RU" dirty="0"/>
              <a:t>, </a:t>
            </a:r>
          </a:p>
          <a:p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сипався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каштанів</a:t>
            </a:r>
            <a:r>
              <a:rPr lang="ru-RU" dirty="0"/>
              <a:t> </a:t>
            </a:r>
            <a:r>
              <a:rPr lang="ru-RU" dirty="0" err="1"/>
              <a:t>білий</a:t>
            </a:r>
            <a:r>
              <a:rPr lang="ru-RU" dirty="0"/>
              <a:t> </a:t>
            </a:r>
            <a:r>
              <a:rPr lang="ru-RU" dirty="0" err="1"/>
              <a:t>цвіт</a:t>
            </a:r>
            <a:r>
              <a:rPr lang="ru-RU" dirty="0"/>
              <a:t>. </a:t>
            </a:r>
          </a:p>
          <a:p>
            <a:r>
              <a:rPr lang="ru-RU" dirty="0"/>
              <a:t>Вона не </a:t>
            </a:r>
            <a:r>
              <a:rPr lang="ru-RU" dirty="0" err="1"/>
              <a:t>бавила</a:t>
            </a:r>
            <a:r>
              <a:rPr lang="ru-RU" dirty="0"/>
              <a:t> мене </a:t>
            </a:r>
            <a:r>
              <a:rPr lang="ru-RU" dirty="0" err="1"/>
              <a:t>і</a:t>
            </a:r>
            <a:r>
              <a:rPr lang="ru-RU" dirty="0"/>
              <a:t> не учила,</a:t>
            </a:r>
          </a:p>
          <a:p>
            <a:r>
              <a:rPr lang="ru-RU" dirty="0"/>
              <a:t>я кидала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забавки</a:t>
            </a:r>
            <a:r>
              <a:rPr lang="ru-RU" dirty="0"/>
              <a:t>, </a:t>
            </a:r>
            <a:r>
              <a:rPr lang="ru-RU" dirty="0" err="1"/>
              <a:t>й</a:t>
            </a:r>
            <a:r>
              <a:rPr lang="ru-RU" dirty="0"/>
              <a:t> книжки, </a:t>
            </a:r>
          </a:p>
          <a:p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нею </a:t>
            </a:r>
            <a:r>
              <a:rPr lang="ru-RU" dirty="0" err="1"/>
              <a:t>буть</a:t>
            </a:r>
            <a:r>
              <a:rPr lang="ru-RU" dirty="0"/>
              <a:t>, вона </a:t>
            </a:r>
            <a:r>
              <a:rPr lang="ru-RU" dirty="0" err="1"/>
              <a:t>уміла</a:t>
            </a:r>
            <a:endParaRPr lang="ru-RU" dirty="0"/>
          </a:p>
          <a:p>
            <a:r>
              <a:rPr lang="ru-RU" dirty="0" err="1"/>
              <a:t>єдину</a:t>
            </a:r>
            <a:r>
              <a:rPr lang="ru-RU" dirty="0"/>
              <a:t> </a:t>
            </a:r>
            <a:r>
              <a:rPr lang="ru-RU" dirty="0" err="1"/>
              <a:t>забавку</a:t>
            </a:r>
            <a:r>
              <a:rPr lang="ru-RU" dirty="0"/>
              <a:t> – плести </a:t>
            </a:r>
            <a:r>
              <a:rPr lang="ru-RU" dirty="0" err="1"/>
              <a:t>вінки</a:t>
            </a:r>
            <a:r>
              <a:rPr lang="ru-RU" dirty="0"/>
              <a:t>. </a:t>
            </a:r>
          </a:p>
          <a:p>
            <a:r>
              <a:rPr lang="ru-RU" dirty="0"/>
              <a:t>Я подавала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квітки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листя</a:t>
            </a:r>
            <a:r>
              <a:rPr lang="ru-RU" dirty="0"/>
              <a:t>, </a:t>
            </a:r>
            <a:r>
              <a:rPr lang="ru-RU" dirty="0" err="1"/>
              <a:t>й</a:t>
            </a:r>
            <a:r>
              <a:rPr lang="ru-RU" dirty="0"/>
              <a:t> трави </a:t>
            </a:r>
          </a:p>
          <a:p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рук </a:t>
            </a:r>
            <a:r>
              <a:rPr lang="ru-RU" dirty="0" err="1"/>
              <a:t>її</a:t>
            </a:r>
            <a:r>
              <a:rPr lang="ru-RU" dirty="0"/>
              <a:t> не </a:t>
            </a:r>
            <a:r>
              <a:rPr lang="ru-RU" dirty="0" err="1"/>
              <a:t>зводила</a:t>
            </a:r>
            <a:r>
              <a:rPr lang="ru-RU" dirty="0"/>
              <a:t> очей.</a:t>
            </a:r>
          </a:p>
          <a:p>
            <a:r>
              <a:rPr lang="ru-RU" dirty="0" err="1"/>
              <a:t>Здавалося</a:t>
            </a:r>
            <a:r>
              <a:rPr lang="ru-RU" dirty="0"/>
              <a:t>, вона плела не для </a:t>
            </a:r>
            <a:r>
              <a:rPr lang="ru-RU" dirty="0" err="1"/>
              <a:t>забави</a:t>
            </a:r>
            <a:r>
              <a:rPr lang="ru-RU" dirty="0"/>
              <a:t>,</a:t>
            </a:r>
          </a:p>
          <a:p>
            <a:r>
              <a:rPr lang="ru-RU" dirty="0"/>
              <a:t>а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зробить</a:t>
            </a:r>
            <a:r>
              <a:rPr lang="ru-RU" dirty="0"/>
              <a:t> оправу для речей.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2285992"/>
            <a:ext cx="2325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Забуті </a:t>
            </a:r>
            <a:r>
              <a:rPr lang="uk-UA" b="1" dirty="0" smtClean="0"/>
              <a:t>слова (Уривок)</a:t>
            </a:r>
            <a:endParaRPr lang="uk-UA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fotoramochki.com/fon/zhelt/fony_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714356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На початку 1893 року у Львові виходить перша збірка поезій Лесі Українки — «На крилах пісень». </a:t>
            </a:r>
            <a:endParaRPr lang="uk-UA" dirty="0" smtClean="0"/>
          </a:p>
          <a:p>
            <a:endParaRPr lang="uk-UA" dirty="0" smtClean="0"/>
          </a:p>
        </p:txBody>
      </p:sp>
      <p:pic>
        <p:nvPicPr>
          <p:cNvPr id="17410" name="Picture 2" descr="http://www.l-ukrainka.name/files/LUkr/works/vol01-2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3214710" cy="48577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57620" y="17144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Серед вміщених у збірці творів виділяється вірш «</a:t>
            </a:r>
            <a:r>
              <a:rPr lang="en-US" dirty="0" smtClean="0"/>
              <a:t>Contra </a:t>
            </a:r>
            <a:r>
              <a:rPr lang="en-US" dirty="0" err="1" smtClean="0"/>
              <a:t>spem</a:t>
            </a:r>
            <a:r>
              <a:rPr lang="en-US" dirty="0" smtClean="0"/>
              <a:t> </a:t>
            </a:r>
            <a:r>
              <a:rPr lang="en-US" dirty="0" err="1" smtClean="0"/>
              <a:t>spero</a:t>
            </a:r>
            <a:r>
              <a:rPr lang="en-US" dirty="0" smtClean="0"/>
              <a:t>», </a:t>
            </a:r>
            <a:r>
              <a:rPr lang="uk-UA" dirty="0" smtClean="0"/>
              <a:t>що сприймається як кредо молодої письменниці, декларація її незнищенного оптимізму. </a:t>
            </a:r>
          </a:p>
          <a:p>
            <a:endParaRPr lang="uk-UA" dirty="0" smtClean="0"/>
          </a:p>
          <a:p>
            <a:r>
              <a:rPr lang="uk-UA" dirty="0" smtClean="0"/>
              <a:t>Та особливо гостро, як заклик і гасло, прозвучали у тогочасній суспільній атмосфері «Досвітні огні».</a:t>
            </a: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http://fotoramochki.com/fon/zhelt/fony_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571480"/>
            <a:ext cx="75009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Початок роботи Лесі Українки над прозовими жанрами пов'язаний з діяльністю гуртка київської літературної молоді «Плеяда». Тут готували видання для народу з історії, географії, перекладали твори російських та зарубіжних письменників; гуртківці писали і власні твори, які оцінювались на конкурсах. Так були написані і деякі оповідання Лесі Українки.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285992"/>
            <a:ext cx="67151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Учасники «Плеяди» обговорювали питання розвитку </a:t>
            </a:r>
            <a:r>
              <a:rPr lang="uk-UA" dirty="0" smtClean="0"/>
              <a:t>української літератури, влаштовували </a:t>
            </a:r>
            <a:r>
              <a:rPr lang="uk-UA" dirty="0"/>
              <a:t>літературні вечори, перекладали </a:t>
            </a:r>
            <a:r>
              <a:rPr lang="uk-UA" dirty="0" smtClean="0"/>
              <a:t>твори </a:t>
            </a:r>
            <a:r>
              <a:rPr lang="uk-UA" dirty="0"/>
              <a:t>зарубіжних </a:t>
            </a:r>
            <a:r>
              <a:rPr lang="uk-UA" dirty="0" smtClean="0"/>
              <a:t>письменників </a:t>
            </a:r>
            <a:r>
              <a:rPr lang="uk-UA" dirty="0"/>
              <a:t> (Леся Українка і М. </a:t>
            </a:r>
            <a:r>
              <a:rPr lang="uk-UA" dirty="0" err="1"/>
              <a:t>Славинський</a:t>
            </a:r>
            <a:r>
              <a:rPr lang="uk-UA" dirty="0"/>
              <a:t> — твори Г. Гайне і А. Данте, В, Самійленко — Ж.-Б. Мольєра і П.-Ж, Беранже, Є. Тимченко — </a:t>
            </a:r>
            <a:r>
              <a:rPr lang="uk-UA" dirty="0" err="1" smtClean="0"/>
              <a:t>”Калевалу”</a:t>
            </a:r>
            <a:r>
              <a:rPr lang="uk-UA" dirty="0" smtClean="0"/>
              <a:t>). </a:t>
            </a:r>
            <a:endParaRPr lang="uk-UA" dirty="0"/>
          </a:p>
        </p:txBody>
      </p:sp>
      <p:pic>
        <p:nvPicPr>
          <p:cNvPr id="20482" name="Picture 2" descr="Самійленко 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071942"/>
            <a:ext cx="1363127" cy="1928826"/>
          </a:xfrm>
          <a:prstGeom prst="rect">
            <a:avLst/>
          </a:prstGeom>
          <a:noFill/>
        </p:spPr>
      </p:pic>
      <p:pic>
        <p:nvPicPr>
          <p:cNvPr id="20484" name="Picture 4" descr="Стешенко І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143380"/>
            <a:ext cx="1357322" cy="1867675"/>
          </a:xfrm>
          <a:prstGeom prst="rect">
            <a:avLst/>
          </a:prstGeom>
          <a:noFill/>
        </p:spPr>
      </p:pic>
      <p:pic>
        <p:nvPicPr>
          <p:cNvPr id="20486" name="Picture 6" descr="Косач Михайл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143380"/>
            <a:ext cx="1357322" cy="192061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86050" y="6072206"/>
            <a:ext cx="1386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400" dirty="0" smtClean="0"/>
              <a:t>Володимир</a:t>
            </a:r>
          </a:p>
          <a:p>
            <a:r>
              <a:rPr lang="uk-UA" dirty="0" smtClean="0"/>
              <a:t> </a:t>
            </a:r>
            <a:r>
              <a:rPr lang="uk-UA" dirty="0"/>
              <a:t>Самійленко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6072206"/>
            <a:ext cx="938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400" dirty="0" smtClean="0"/>
              <a:t>Михайло</a:t>
            </a:r>
            <a:r>
              <a:rPr lang="uk-UA" dirty="0" smtClean="0"/>
              <a:t> </a:t>
            </a:r>
          </a:p>
          <a:p>
            <a:r>
              <a:rPr lang="uk-UA" dirty="0" smtClean="0"/>
              <a:t>Косач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6072206"/>
            <a:ext cx="1144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400" dirty="0"/>
              <a:t>Іван </a:t>
            </a:r>
            <a:endParaRPr lang="uk-UA" sz="1400" dirty="0" smtClean="0"/>
          </a:p>
          <a:p>
            <a:r>
              <a:rPr lang="uk-UA" dirty="0" err="1" smtClean="0"/>
              <a:t>Стешенко</a:t>
            </a:r>
            <a:endParaRPr lang="uk-UA" dirty="0"/>
          </a:p>
        </p:txBody>
      </p:sp>
      <p:pic>
        <p:nvPicPr>
          <p:cNvPr id="20488" name="Picture 8" descr="Старицька-Черняхівська Л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4071942"/>
            <a:ext cx="1461232" cy="192882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143636" y="6072206"/>
            <a:ext cx="2857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/>
              <a:t>Людмила </a:t>
            </a:r>
            <a:endParaRPr lang="uk-UA" sz="1400" dirty="0" smtClean="0"/>
          </a:p>
          <a:p>
            <a:pPr algn="ctr"/>
            <a:r>
              <a:rPr lang="uk-UA" dirty="0" err="1" smtClean="0"/>
              <a:t>Старицька-Черняхівська</a:t>
            </a: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fotoramochki.com/fon/zhelt/fony_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428604"/>
            <a:ext cx="828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1894 – 1895 роках Леся </a:t>
            </a:r>
            <a:r>
              <a:rPr lang="ru-RU" dirty="0" err="1"/>
              <a:t>Українка</a:t>
            </a:r>
            <a:r>
              <a:rPr lang="ru-RU" dirty="0"/>
              <a:t> </a:t>
            </a:r>
            <a:r>
              <a:rPr lang="ru-RU" dirty="0" err="1"/>
              <a:t>перебувала</a:t>
            </a:r>
            <a:r>
              <a:rPr lang="ru-RU" dirty="0"/>
              <a:t> в </a:t>
            </a:r>
            <a:r>
              <a:rPr lang="ru-RU" dirty="0" err="1"/>
              <a:t>Болгарії</a:t>
            </a:r>
            <a:r>
              <a:rPr lang="ru-RU" dirty="0"/>
              <a:t> у </a:t>
            </a:r>
            <a:r>
              <a:rPr lang="ru-RU" dirty="0" err="1"/>
              <a:t>Драгоманова</a:t>
            </a:r>
            <a:r>
              <a:rPr lang="ru-RU" dirty="0"/>
              <a:t>. У </a:t>
            </a:r>
            <a:r>
              <a:rPr lang="ru-RU" dirty="0" err="1"/>
              <a:t>Болгарії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написана </a:t>
            </a:r>
            <a:r>
              <a:rPr lang="ru-RU" dirty="0" err="1"/>
              <a:t>переважна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циклу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/>
              <a:t>лірики</a:t>
            </a:r>
            <a:r>
              <a:rPr lang="ru-RU" dirty="0"/>
              <a:t> «</a:t>
            </a:r>
            <a:r>
              <a:rPr lang="ru-RU" dirty="0" err="1"/>
              <a:t>Невільничі</a:t>
            </a:r>
            <a:r>
              <a:rPr lang="ru-RU" dirty="0"/>
              <a:t> </a:t>
            </a:r>
            <a:r>
              <a:rPr lang="ru-RU" dirty="0" err="1"/>
              <a:t>пісні</a:t>
            </a:r>
            <a:r>
              <a:rPr lang="ru-RU" dirty="0"/>
              <a:t>».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Нове</a:t>
            </a:r>
            <a:r>
              <a:rPr lang="ru-RU" dirty="0" smtClean="0"/>
              <a:t> </a:t>
            </a:r>
            <a:r>
              <a:rPr lang="ru-RU" dirty="0" err="1"/>
              <a:t>явище</a:t>
            </a:r>
            <a:r>
              <a:rPr lang="ru-RU" dirty="0"/>
              <a:t> в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 — сатира, </a:t>
            </a:r>
            <a:r>
              <a:rPr lang="ru-RU" dirty="0" err="1"/>
              <a:t>спрямована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буржуазного </a:t>
            </a:r>
            <a:r>
              <a:rPr lang="ru-RU" dirty="0" err="1"/>
              <a:t>націоналізму</a:t>
            </a:r>
            <a:r>
              <a:rPr lang="ru-RU" dirty="0"/>
              <a:t> та </a:t>
            </a:r>
            <a:r>
              <a:rPr lang="ru-RU" dirty="0" err="1"/>
              <a:t>клерикалізму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2143116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1899 року у Львові виходить друга збірка поезій — «Думи і мрії». Ця збірка засвідчила безсумнівний злет творчості молодої поетеси.</a:t>
            </a:r>
          </a:p>
        </p:txBody>
      </p:sp>
      <p:pic>
        <p:nvPicPr>
          <p:cNvPr id="19458" name="Picture 2" descr="http://www.l-ukrainka.name/files/LUkr/works/DumyIMr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00240"/>
            <a:ext cx="3143272" cy="4621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fotoramochki.com/fon/zhelt/fony_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500042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близького</a:t>
            </a:r>
            <a:r>
              <a:rPr lang="ru-RU" dirty="0"/>
              <a:t> друга С.   </a:t>
            </a:r>
            <a:r>
              <a:rPr lang="ru-RU" dirty="0" err="1"/>
              <a:t>Мержинського</a:t>
            </a:r>
            <a:r>
              <a:rPr lang="ru-RU" dirty="0"/>
              <a:t>, в одну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найстрашніших</a:t>
            </a:r>
            <a:r>
              <a:rPr lang="ru-RU" dirty="0"/>
              <a:t> ночей у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невимовної</a:t>
            </a:r>
            <a:r>
              <a:rPr lang="ru-RU" dirty="0"/>
              <a:t> туги створила вона </a:t>
            </a:r>
            <a:r>
              <a:rPr lang="ru-RU" dirty="0" err="1"/>
              <a:t>драматичну</a:t>
            </a:r>
            <a:r>
              <a:rPr lang="ru-RU" dirty="0"/>
              <a:t> поему «Одержима» (1901 р.).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1506" name="Picture 2" descr="http://vminsk.by/images/124/26-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500174"/>
            <a:ext cx="4445962" cy="3286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5143512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Пережита </a:t>
            </a:r>
            <a:r>
              <a:rPr lang="ru-RU" dirty="0" err="1" smtClean="0"/>
              <a:t>особиста</a:t>
            </a:r>
            <a:r>
              <a:rPr lang="ru-RU" dirty="0" smtClean="0"/>
              <a:t> драма </a:t>
            </a:r>
            <a:r>
              <a:rPr lang="ru-RU" dirty="0" err="1" smtClean="0"/>
              <a:t>позначилась</a:t>
            </a:r>
            <a:r>
              <a:rPr lang="ru-RU" dirty="0" smtClean="0"/>
              <a:t> на </a:t>
            </a:r>
            <a:r>
              <a:rPr lang="ru-RU" dirty="0" err="1" smtClean="0"/>
              <a:t>загостренні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 </a:t>
            </a:r>
            <a:r>
              <a:rPr lang="ru-RU" dirty="0" err="1" smtClean="0"/>
              <a:t>легень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Леся </a:t>
            </a:r>
            <a:r>
              <a:rPr lang="ru-RU" dirty="0" err="1" smtClean="0"/>
              <a:t>Українка</a:t>
            </a:r>
            <a:r>
              <a:rPr lang="ru-RU" dirty="0" smtClean="0"/>
              <a:t> </a:t>
            </a:r>
            <a:r>
              <a:rPr lang="ru-RU" dirty="0" err="1" smtClean="0"/>
              <a:t>їде</a:t>
            </a:r>
            <a:r>
              <a:rPr lang="ru-RU" dirty="0" smtClean="0"/>
              <a:t> на </a:t>
            </a:r>
            <a:r>
              <a:rPr lang="ru-RU" dirty="0" err="1" smtClean="0"/>
              <a:t>Буковину</a:t>
            </a:r>
            <a:r>
              <a:rPr lang="ru-RU" dirty="0" smtClean="0"/>
              <a:t>, </a:t>
            </a:r>
            <a:r>
              <a:rPr lang="ru-RU" dirty="0" err="1" smtClean="0"/>
              <a:t>далі</a:t>
            </a:r>
            <a:r>
              <a:rPr lang="ru-RU" dirty="0" smtClean="0"/>
              <a:t> — </a:t>
            </a:r>
            <a:r>
              <a:rPr lang="ru-RU" dirty="0" err="1" smtClean="0"/>
              <a:t>Гуцульщину</a:t>
            </a:r>
            <a:r>
              <a:rPr lang="ru-RU" dirty="0" smtClean="0"/>
              <a:t> </a:t>
            </a:r>
            <a:r>
              <a:rPr lang="ru-RU" dirty="0" err="1" smtClean="0"/>
              <a:t>рятувати</a:t>
            </a:r>
            <a:r>
              <a:rPr lang="ru-RU" dirty="0" smtClean="0"/>
              <a:t> </a:t>
            </a:r>
            <a:r>
              <a:rPr lang="ru-RU" dirty="0" err="1" smtClean="0"/>
              <a:t>підірване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</TotalTime>
  <Words>777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Леся Українка (1871р., Новгород-Волинськ – 1913р. Сурамі, Грузія)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Luxoft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Леся Українка (1871р., Новгород-Волинськ – 1913р. Сурамі, Грузія)</dc:title>
  <dc:creator>User</dc:creator>
  <cp:lastModifiedBy>User</cp:lastModifiedBy>
  <cp:revision>6</cp:revision>
  <dcterms:created xsi:type="dcterms:W3CDTF">2014-04-11T19:11:15Z</dcterms:created>
  <dcterms:modified xsi:type="dcterms:W3CDTF">2014-04-11T20:07:34Z</dcterms:modified>
</cp:coreProperties>
</file>