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8" r:id="rId11"/>
    <p:sldId id="271" r:id="rId12"/>
    <p:sldId id="269" r:id="rId13"/>
    <p:sldId id="264" r:id="rId14"/>
    <p:sldId id="276" r:id="rId15"/>
    <p:sldId id="265" r:id="rId16"/>
    <p:sldId id="275" r:id="rId17"/>
    <p:sldId id="266" r:id="rId18"/>
    <p:sldId id="274" r:id="rId19"/>
    <p:sldId id="267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4E6-4C56-47C2-A955-78C1DA6291D7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557C2B-648A-43C2-8C7A-D309ACE9580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4E6-4C56-47C2-A955-78C1DA6291D7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7C2B-648A-43C2-8C7A-D309ACE958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4E6-4C56-47C2-A955-78C1DA6291D7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7C2B-648A-43C2-8C7A-D309ACE958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4E6-4C56-47C2-A955-78C1DA6291D7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7C2B-648A-43C2-8C7A-D309ACE958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4E6-4C56-47C2-A955-78C1DA6291D7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557C2B-648A-43C2-8C7A-D309ACE958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4E6-4C56-47C2-A955-78C1DA6291D7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7C2B-648A-43C2-8C7A-D309ACE958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4E6-4C56-47C2-A955-78C1DA6291D7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7C2B-648A-43C2-8C7A-D309ACE9580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4E6-4C56-47C2-A955-78C1DA6291D7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7C2B-648A-43C2-8C7A-D309ACE958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4E6-4C56-47C2-A955-78C1DA6291D7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7C2B-648A-43C2-8C7A-D309ACE958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4E6-4C56-47C2-A955-78C1DA6291D7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57C2B-648A-43C2-8C7A-D309ACE9580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E4E6-4C56-47C2-A955-78C1DA6291D7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557C2B-648A-43C2-8C7A-D309ACE9580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F2E4E6-4C56-47C2-A955-78C1DA6291D7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557C2B-648A-43C2-8C7A-D309ACE958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Микола Гоголь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96044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/>
              <a:t>У 1829 </a:t>
            </a:r>
            <a:r>
              <a:rPr lang="ru-RU" sz="3000" dirty="0" err="1" smtClean="0"/>
              <a:t>році</a:t>
            </a:r>
            <a:r>
              <a:rPr lang="ru-RU" sz="3000" dirty="0" smtClean="0"/>
              <a:t> там </a:t>
            </a:r>
            <a:r>
              <a:rPr lang="ru-RU" sz="3000" dirty="0" err="1" smtClean="0"/>
              <a:t>було</a:t>
            </a:r>
            <a:r>
              <a:rPr lang="ru-RU" sz="3000" dirty="0" smtClean="0"/>
              <a:t> </a:t>
            </a:r>
            <a:r>
              <a:rPr lang="ru-RU" sz="3000" dirty="0" err="1" smtClean="0"/>
              <a:t>опубліковано</a:t>
            </a:r>
            <a:r>
              <a:rPr lang="ru-RU" sz="3000" dirty="0" smtClean="0"/>
              <a:t> перший </a:t>
            </a:r>
            <a:r>
              <a:rPr lang="ru-RU" sz="3000" dirty="0" err="1" smtClean="0"/>
              <a:t>твір</a:t>
            </a:r>
            <a:r>
              <a:rPr lang="ru-RU" sz="3000" dirty="0" smtClean="0"/>
              <a:t> </a:t>
            </a:r>
            <a:r>
              <a:rPr lang="ru-RU" sz="3000" dirty="0" err="1" smtClean="0"/>
              <a:t>Миколи</a:t>
            </a:r>
            <a:r>
              <a:rPr lang="ru-RU" sz="3000" dirty="0" smtClean="0"/>
              <a:t> Гоголя «</a:t>
            </a:r>
            <a:r>
              <a:rPr lang="ru-RU" sz="3000" dirty="0" err="1" smtClean="0"/>
              <a:t>Ганц</a:t>
            </a:r>
            <a:r>
              <a:rPr lang="ru-RU" sz="3000" dirty="0" smtClean="0"/>
              <a:t> Кюхельгартен», </a:t>
            </a:r>
            <a:r>
              <a:rPr lang="ru-RU" sz="3000" dirty="0" err="1" smtClean="0"/>
              <a:t>проте</a:t>
            </a:r>
            <a:r>
              <a:rPr lang="ru-RU" sz="3000" dirty="0" smtClean="0"/>
              <a:t> автор </a:t>
            </a:r>
            <a:r>
              <a:rPr lang="ru-RU" sz="3000" dirty="0" err="1" smtClean="0"/>
              <a:t>підписав</a:t>
            </a:r>
            <a:r>
              <a:rPr lang="ru-RU" sz="3000" dirty="0" smtClean="0"/>
              <a:t> </a:t>
            </a:r>
            <a:r>
              <a:rPr lang="ru-RU" sz="3000" dirty="0" err="1" smtClean="0"/>
              <a:t>його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псевдонімом</a:t>
            </a:r>
            <a:r>
              <a:rPr lang="ru-RU" sz="3000" dirty="0" smtClean="0"/>
              <a:t> В.Алова. </a:t>
            </a:r>
            <a:r>
              <a:rPr lang="ru-RU" sz="3000" dirty="0" err="1" smtClean="0"/>
              <a:t>Його</a:t>
            </a:r>
            <a:r>
              <a:rPr lang="ru-RU" sz="3000" dirty="0" smtClean="0"/>
              <a:t> дебют </a:t>
            </a:r>
            <a:r>
              <a:rPr lang="ru-RU" sz="3000" dirty="0" err="1" smtClean="0"/>
              <a:t>виявився</a:t>
            </a:r>
            <a:r>
              <a:rPr lang="ru-RU" sz="3000" dirty="0" smtClean="0"/>
              <a:t> </a:t>
            </a:r>
            <a:r>
              <a:rPr lang="ru-RU" sz="3000" dirty="0" err="1" smtClean="0"/>
              <a:t>невдалим</a:t>
            </a:r>
            <a:r>
              <a:rPr lang="ru-RU" sz="3000" dirty="0" smtClean="0"/>
              <a:t>, критики </a:t>
            </a:r>
            <a:r>
              <a:rPr lang="ru-RU" sz="3000" dirty="0" err="1" smtClean="0"/>
              <a:t>насміхалися</a:t>
            </a:r>
            <a:r>
              <a:rPr lang="ru-RU" sz="3000" dirty="0" smtClean="0"/>
              <a:t> над </a:t>
            </a:r>
            <a:r>
              <a:rPr lang="ru-RU" sz="3000" dirty="0" err="1" smtClean="0"/>
              <a:t>твором</a:t>
            </a:r>
            <a:r>
              <a:rPr lang="ru-RU" sz="3000" dirty="0" smtClean="0"/>
              <a:t>, тому Гоголь </a:t>
            </a:r>
            <a:r>
              <a:rPr lang="ru-RU" sz="3000" dirty="0" err="1" smtClean="0"/>
              <a:t>виїхав</a:t>
            </a:r>
            <a:r>
              <a:rPr lang="ru-RU" sz="3000" dirty="0" smtClean="0"/>
              <a:t> до </a:t>
            </a:r>
            <a:r>
              <a:rPr lang="ru-RU" sz="3000" dirty="0" err="1" smtClean="0"/>
              <a:t>Німеччини</a:t>
            </a:r>
            <a:r>
              <a:rPr lang="ru-RU" sz="3000" dirty="0" smtClean="0"/>
              <a:t>. </a:t>
            </a:r>
            <a:endParaRPr lang="ru-RU" sz="3000" dirty="0"/>
          </a:p>
        </p:txBody>
      </p:sp>
      <p:pic>
        <p:nvPicPr>
          <p:cNvPr id="3" name="Picture 6" descr="http://upload.wikimedia.org/wikipedia/commons/0/05/Nikolai_Gog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golos.com.ua/media/gallery/full/g/o/gogol1apr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896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По </a:t>
            </a:r>
            <a:r>
              <a:rPr lang="ru-RU" sz="3600" dirty="0" err="1" smtClean="0"/>
              <a:t>поверненню</a:t>
            </a:r>
            <a:r>
              <a:rPr lang="ru-RU" sz="3600" dirty="0" smtClean="0"/>
              <a:t> </a:t>
            </a:r>
            <a:r>
              <a:rPr lang="ru-RU" sz="3600" dirty="0" err="1" smtClean="0"/>
              <a:t>він</a:t>
            </a:r>
            <a:r>
              <a:rPr lang="ru-RU" sz="3600" dirty="0" smtClean="0"/>
              <a:t> </a:t>
            </a:r>
            <a:r>
              <a:rPr lang="ru-RU" sz="3600" dirty="0" err="1" smtClean="0"/>
              <a:t>потрапив</a:t>
            </a:r>
            <a:r>
              <a:rPr lang="ru-RU" sz="3600" dirty="0" smtClean="0"/>
              <a:t> на службу до </a:t>
            </a:r>
            <a:r>
              <a:rPr lang="ru-RU" sz="3600" dirty="0" err="1" smtClean="0"/>
              <a:t>Міністерства</a:t>
            </a:r>
            <a:r>
              <a:rPr lang="ru-RU" sz="3600" dirty="0" smtClean="0"/>
              <a:t> </a:t>
            </a:r>
            <a:r>
              <a:rPr lang="ru-RU" sz="3600" dirty="0" err="1" smtClean="0"/>
              <a:t>внутрішніх</a:t>
            </a:r>
            <a:r>
              <a:rPr lang="ru-RU" sz="3600" dirty="0" smtClean="0"/>
              <a:t> справ. Тут </a:t>
            </a:r>
            <a:r>
              <a:rPr lang="ru-RU" sz="3600" dirty="0" err="1" smtClean="0"/>
              <a:t>він</a:t>
            </a:r>
            <a:r>
              <a:rPr lang="ru-RU" sz="3600" dirty="0" smtClean="0"/>
              <a:t> </a:t>
            </a:r>
            <a:r>
              <a:rPr lang="ru-RU" sz="3600" dirty="0" err="1" smtClean="0"/>
              <a:t>отримав</a:t>
            </a:r>
            <a:r>
              <a:rPr lang="ru-RU" sz="3600" dirty="0" smtClean="0"/>
              <a:t> </a:t>
            </a:r>
            <a:r>
              <a:rPr lang="ru-RU" sz="3600" dirty="0" err="1" smtClean="0"/>
              <a:t>досвід</a:t>
            </a:r>
            <a:r>
              <a:rPr lang="ru-RU" sz="3600" dirty="0" smtClean="0"/>
              <a:t> </a:t>
            </a:r>
            <a:r>
              <a:rPr lang="ru-RU" sz="3600" dirty="0" err="1" smtClean="0"/>
              <a:t>роботи</a:t>
            </a:r>
            <a:r>
              <a:rPr lang="ru-RU" sz="3600" dirty="0" smtClean="0"/>
              <a:t> чиновником, </a:t>
            </a:r>
            <a:r>
              <a:rPr lang="ru-RU" sz="3600" dirty="0" err="1" smtClean="0"/>
              <a:t>який</a:t>
            </a:r>
            <a:r>
              <a:rPr lang="ru-RU" sz="3600" dirty="0" smtClean="0"/>
              <a:t> </a:t>
            </a:r>
            <a:r>
              <a:rPr lang="ru-RU" sz="3600" dirty="0" err="1" smtClean="0"/>
              <a:t>потім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використовує</a:t>
            </a:r>
            <a:r>
              <a:rPr lang="ru-RU" sz="3600" dirty="0" smtClean="0"/>
              <a:t> при </a:t>
            </a:r>
            <a:r>
              <a:rPr lang="ru-RU" sz="3600" dirty="0" err="1" smtClean="0"/>
              <a:t>написанні</a:t>
            </a:r>
            <a:r>
              <a:rPr lang="ru-RU" sz="3600" dirty="0" smtClean="0"/>
              <a:t> </a:t>
            </a:r>
            <a:r>
              <a:rPr lang="ru-RU" sz="3600" dirty="0" err="1" smtClean="0"/>
              <a:t>своїх</a:t>
            </a:r>
            <a:r>
              <a:rPr lang="ru-RU" sz="3600" dirty="0" smtClean="0"/>
              <a:t> </a:t>
            </a:r>
            <a:r>
              <a:rPr lang="ru-RU" sz="3600" dirty="0" err="1" smtClean="0"/>
              <a:t>творів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4034" name="Picture 2" descr="http://litakcent.com/wp-content/uploads/2013/04/gog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41399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«</a:t>
            </a:r>
            <a:r>
              <a:rPr lang="ru-RU" sz="4000" dirty="0" err="1"/>
              <a:t>Якщо</a:t>
            </a:r>
            <a:r>
              <a:rPr lang="ru-RU" sz="4000" dirty="0"/>
              <a:t> у </a:t>
            </a:r>
            <a:r>
              <a:rPr lang="ru-RU" sz="4000" dirty="0" err="1"/>
              <a:t>росіян</a:t>
            </a:r>
            <a:r>
              <a:rPr lang="ru-RU" sz="4000" dirty="0"/>
              <a:t> </a:t>
            </a:r>
            <a:r>
              <a:rPr lang="ru-RU" sz="4000" dirty="0" err="1"/>
              <a:t>залишиться</a:t>
            </a:r>
            <a:r>
              <a:rPr lang="ru-RU" sz="4000" dirty="0"/>
              <a:t> </a:t>
            </a:r>
            <a:r>
              <a:rPr lang="ru-RU" sz="4000" dirty="0" err="1"/>
              <a:t>тільки</a:t>
            </a:r>
            <a:r>
              <a:rPr lang="ru-RU" sz="4000" dirty="0"/>
              <a:t> один </a:t>
            </a:r>
            <a:r>
              <a:rPr lang="ru-RU" sz="4000" dirty="0" err="1"/>
              <a:t>хутір</a:t>
            </a:r>
            <a:r>
              <a:rPr lang="ru-RU" sz="4000" dirty="0"/>
              <a:t>, то </a:t>
            </a:r>
            <a:r>
              <a:rPr lang="ru-RU" sz="4000" dirty="0" err="1"/>
              <a:t>і</a:t>
            </a:r>
            <a:r>
              <a:rPr lang="ru-RU" sz="4000" dirty="0"/>
              <a:t> </a:t>
            </a:r>
            <a:r>
              <a:rPr lang="ru-RU" sz="4000" dirty="0" err="1"/>
              <a:t>тоді</a:t>
            </a:r>
            <a:r>
              <a:rPr lang="ru-RU" sz="4000" dirty="0"/>
              <a:t> </a:t>
            </a:r>
            <a:r>
              <a:rPr lang="ru-RU" sz="4000" dirty="0" err="1"/>
              <a:t>Росія</a:t>
            </a:r>
            <a:r>
              <a:rPr lang="ru-RU" sz="4000" dirty="0"/>
              <a:t> </a:t>
            </a:r>
            <a:r>
              <a:rPr lang="ru-RU" sz="4000" dirty="0" err="1"/>
              <a:t>відродиться</a:t>
            </a:r>
            <a:r>
              <a:rPr lang="ru-RU" sz="4000" dirty="0"/>
              <a:t>»</a:t>
            </a:r>
          </a:p>
          <a:p>
            <a:r>
              <a:rPr lang="ru-RU" sz="4000" dirty="0"/>
              <a:t>— </a:t>
            </a:r>
            <a:r>
              <a:rPr lang="ru-RU" sz="4000" dirty="0" err="1"/>
              <a:t>Микола</a:t>
            </a:r>
            <a:r>
              <a:rPr lang="ru-RU" sz="4000" dirty="0"/>
              <a:t> Гоголь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feb-web.ru/feb/litnas/pictures/l58-89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-1"/>
            <a:ext cx="453650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 1832 </a:t>
            </a:r>
            <a:r>
              <a:rPr lang="ru-RU" sz="3200" dirty="0" err="1"/>
              <a:t>році</a:t>
            </a:r>
            <a:r>
              <a:rPr lang="ru-RU" sz="3200" dirty="0"/>
              <a:t> </a:t>
            </a:r>
            <a:r>
              <a:rPr lang="ru-RU" sz="3200" dirty="0" err="1"/>
              <a:t>були</a:t>
            </a:r>
            <a:r>
              <a:rPr lang="ru-RU" sz="3200" dirty="0"/>
              <a:t> </a:t>
            </a:r>
            <a:r>
              <a:rPr lang="ru-RU" sz="3200" dirty="0" err="1"/>
              <a:t>опубліковані</a:t>
            </a:r>
            <a:r>
              <a:rPr lang="ru-RU" sz="3200" dirty="0"/>
              <a:t> «</a:t>
            </a:r>
            <a:r>
              <a:rPr lang="ru-RU" sz="3200" dirty="0" err="1"/>
              <a:t>Вечори</a:t>
            </a:r>
            <a:r>
              <a:rPr lang="ru-RU" sz="3200" dirty="0"/>
              <a:t> на </a:t>
            </a:r>
            <a:r>
              <a:rPr lang="ru-RU" sz="3200" dirty="0" err="1"/>
              <a:t>хуторі</a:t>
            </a:r>
            <a:r>
              <a:rPr lang="ru-RU" sz="3200" dirty="0"/>
              <a:t> </a:t>
            </a:r>
            <a:r>
              <a:rPr lang="ru-RU" sz="3200" dirty="0" err="1"/>
              <a:t>біля</a:t>
            </a:r>
            <a:r>
              <a:rPr lang="ru-RU" sz="3200" dirty="0"/>
              <a:t> Диканьки»,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яких</a:t>
            </a:r>
            <a:r>
              <a:rPr lang="ru-RU" sz="3200" dirty="0"/>
              <a:t> Гоголь став </a:t>
            </a:r>
            <a:r>
              <a:rPr lang="ru-RU" sz="3200" dirty="0" err="1"/>
              <a:t>відомим</a:t>
            </a:r>
            <a:r>
              <a:rPr lang="ru-RU" sz="3200" dirty="0"/>
              <a:t> </a:t>
            </a:r>
            <a:r>
              <a:rPr lang="ru-RU" sz="3200" dirty="0" err="1"/>
              <a:t>письменником</a:t>
            </a:r>
            <a:r>
              <a:rPr lang="ru-RU" sz="3200" dirty="0"/>
              <a:t>. </a:t>
            </a:r>
            <a:r>
              <a:rPr lang="ru-RU" sz="3200" dirty="0" err="1"/>
              <a:t>Його</a:t>
            </a:r>
            <a:r>
              <a:rPr lang="ru-RU" sz="3200" dirty="0"/>
              <a:t> статус </a:t>
            </a:r>
            <a:r>
              <a:rPr lang="ru-RU" sz="3200" dirty="0" err="1"/>
              <a:t>закріпили</a:t>
            </a:r>
            <a:r>
              <a:rPr lang="ru-RU" sz="3200" dirty="0"/>
              <a:t> «</a:t>
            </a:r>
            <a:r>
              <a:rPr lang="ru-RU" sz="3200" dirty="0" err="1"/>
              <a:t>Ревізор</a:t>
            </a:r>
            <a:r>
              <a:rPr lang="ru-RU" sz="3200" dirty="0"/>
              <a:t>» </a:t>
            </a:r>
            <a:r>
              <a:rPr lang="ru-RU" sz="3200" dirty="0" err="1"/>
              <a:t>і</a:t>
            </a:r>
            <a:r>
              <a:rPr lang="ru-RU" sz="3200" dirty="0"/>
              <a:t> «</a:t>
            </a:r>
            <a:r>
              <a:rPr lang="ru-RU" sz="3200" dirty="0" err="1"/>
              <a:t>Мертві</a:t>
            </a:r>
            <a:r>
              <a:rPr lang="ru-RU" sz="3200" dirty="0"/>
              <a:t> </a:t>
            </a:r>
            <a:r>
              <a:rPr lang="ru-RU" sz="3200" dirty="0" err="1"/>
              <a:t>душі</a:t>
            </a:r>
            <a:r>
              <a:rPr lang="ru-RU" sz="3200" dirty="0"/>
              <a:t>». </a:t>
            </a:r>
            <a:r>
              <a:rPr lang="ru-RU" sz="3200" dirty="0" err="1"/>
              <a:t>Передчуваючи</a:t>
            </a:r>
            <a:r>
              <a:rPr lang="ru-RU" sz="3200" dirty="0"/>
              <a:t> </a:t>
            </a:r>
            <a:r>
              <a:rPr lang="ru-RU" sz="3200" dirty="0" err="1"/>
              <a:t>близьку</a:t>
            </a:r>
            <a:r>
              <a:rPr lang="ru-RU" sz="3200" dirty="0"/>
              <a:t> смерть, </a:t>
            </a:r>
            <a:r>
              <a:rPr lang="ru-RU" sz="3200" dirty="0" err="1"/>
              <a:t>Микола</a:t>
            </a:r>
            <a:r>
              <a:rPr lang="ru-RU" sz="3200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odessa360.net/person/045_1_Gogol/01_about/person_45_1_Gogol_pi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00074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Гоголь спалив 2 том «</a:t>
            </a:r>
            <a:r>
              <a:rPr lang="ru-RU" sz="2400" dirty="0" err="1"/>
              <a:t>Мертвих</a:t>
            </a:r>
            <a:r>
              <a:rPr lang="ru-RU" sz="2400" dirty="0"/>
              <a:t> душ»,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ніхто</a:t>
            </a:r>
            <a:r>
              <a:rPr lang="ru-RU" sz="2400" dirty="0"/>
              <a:t> так </a:t>
            </a:r>
            <a:r>
              <a:rPr lang="ru-RU" sz="2400" dirty="0" err="1"/>
              <a:t>і</a:t>
            </a:r>
            <a:r>
              <a:rPr lang="ru-RU" sz="2400" dirty="0"/>
              <a:t> не </a:t>
            </a:r>
            <a:r>
              <a:rPr lang="ru-RU" sz="2400" dirty="0" err="1"/>
              <a:t>побачив</a:t>
            </a:r>
            <a:r>
              <a:rPr lang="ru-RU" sz="2400" dirty="0"/>
              <a:t>. 19 лютого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висповідався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4 </a:t>
            </a:r>
            <a:r>
              <a:rPr lang="ru-RU" sz="2400" dirty="0" err="1"/>
              <a:t>березня</a:t>
            </a:r>
            <a:r>
              <a:rPr lang="ru-RU" sz="2400" dirty="0"/>
              <a:t> 1852 помер. </a:t>
            </a:r>
            <a:r>
              <a:rPr lang="ru-RU" sz="2400" dirty="0" err="1"/>
              <a:t>Навколо</a:t>
            </a:r>
            <a:r>
              <a:rPr lang="ru-RU" sz="2400" dirty="0"/>
              <a:t> </a:t>
            </a:r>
            <a:r>
              <a:rPr lang="ru-RU" sz="2400" dirty="0" err="1"/>
              <a:t>смерті</a:t>
            </a:r>
            <a:r>
              <a:rPr lang="ru-RU" sz="2400" dirty="0"/>
              <a:t> </a:t>
            </a:r>
            <a:r>
              <a:rPr lang="ru-RU" sz="2400" dirty="0" err="1"/>
              <a:t>Миколи</a:t>
            </a:r>
            <a:r>
              <a:rPr lang="ru-RU" sz="2400" dirty="0"/>
              <a:t> Гоголя ходило </a:t>
            </a:r>
            <a:r>
              <a:rPr lang="ru-RU" sz="2400" dirty="0" err="1"/>
              <a:t>багато</a:t>
            </a:r>
            <a:r>
              <a:rPr lang="ru-RU" sz="2400" dirty="0"/>
              <a:t> чуток.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версія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Гоголь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похований</a:t>
            </a:r>
            <a:r>
              <a:rPr lang="ru-RU" sz="2400" dirty="0"/>
              <a:t> заживо,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перебував</a:t>
            </a:r>
            <a:r>
              <a:rPr lang="ru-RU" sz="2400" dirty="0"/>
              <a:t> у </a:t>
            </a:r>
            <a:r>
              <a:rPr lang="ru-RU" sz="2400" dirty="0" err="1"/>
              <a:t>стані</a:t>
            </a:r>
            <a:r>
              <a:rPr lang="ru-RU" sz="2400" dirty="0"/>
              <a:t> </a:t>
            </a:r>
            <a:r>
              <a:rPr lang="ru-RU" sz="2400" dirty="0" err="1"/>
              <a:t>літургійного</a:t>
            </a:r>
            <a:r>
              <a:rPr lang="ru-RU" sz="2400" dirty="0"/>
              <a:t> сну.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russian.sumy.ua/wp-content/uploads/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«Бути у </a:t>
            </a:r>
            <a:r>
              <a:rPr lang="ru-RU" sz="3200" dirty="0" err="1"/>
              <a:t>світі</a:t>
            </a:r>
            <a:r>
              <a:rPr lang="ru-RU" sz="3200" dirty="0"/>
              <a:t> </a:t>
            </a:r>
            <a:r>
              <a:rPr lang="ru-RU" sz="3200" dirty="0" err="1"/>
              <a:t>й</a:t>
            </a:r>
            <a:r>
              <a:rPr lang="ru-RU" sz="3200" dirty="0"/>
              <a:t> </a:t>
            </a:r>
            <a:r>
              <a:rPr lang="ru-RU" sz="3200" dirty="0" err="1"/>
              <a:t>нічим</a:t>
            </a:r>
            <a:r>
              <a:rPr lang="ru-RU" sz="3200" dirty="0"/>
              <a:t> не </a:t>
            </a:r>
            <a:r>
              <a:rPr lang="ru-RU" sz="3200" dirty="0" err="1"/>
              <a:t>позначити</a:t>
            </a:r>
            <a:r>
              <a:rPr lang="ru-RU" sz="3200" dirty="0"/>
              <a:t> </a:t>
            </a:r>
            <a:r>
              <a:rPr lang="ru-RU" sz="3200" dirty="0" err="1"/>
              <a:t>свого</a:t>
            </a:r>
            <a:r>
              <a:rPr lang="ru-RU" sz="3200" dirty="0"/>
              <a:t> </a:t>
            </a:r>
            <a:r>
              <a:rPr lang="ru-RU" sz="3200" dirty="0" err="1"/>
              <a:t>існування</a:t>
            </a:r>
            <a:r>
              <a:rPr lang="ru-RU" sz="3200" dirty="0"/>
              <a:t> —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здається</a:t>
            </a:r>
            <a:r>
              <a:rPr lang="ru-RU" sz="3200" dirty="0"/>
              <a:t> </a:t>
            </a:r>
            <a:r>
              <a:rPr lang="ru-RU" sz="3200" dirty="0" err="1"/>
              <a:t>мені</a:t>
            </a:r>
            <a:r>
              <a:rPr lang="ru-RU" sz="3200" dirty="0"/>
              <a:t> </a:t>
            </a:r>
            <a:r>
              <a:rPr lang="ru-RU" sz="3200" dirty="0" err="1"/>
              <a:t>жахливим</a:t>
            </a:r>
            <a:r>
              <a:rPr lang="ru-RU" sz="3200" dirty="0"/>
              <a:t>»</a:t>
            </a:r>
          </a:p>
          <a:p>
            <a:r>
              <a:rPr lang="ru-RU" sz="3200" dirty="0"/>
              <a:t>— </a:t>
            </a:r>
            <a:r>
              <a:rPr lang="ru-RU" sz="3200" dirty="0" err="1"/>
              <a:t>Микола</a:t>
            </a:r>
            <a:r>
              <a:rPr lang="ru-RU" sz="3200" dirty="0"/>
              <a:t> Гоголь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pargalochka.net/wp-content/uploads/2013/11/F417EFE0-4125-484C-8482-342D2F66CC8D_mw800_mh600_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pravoslavie.ru/sas/image/101249/124963.b.jpg?0.91902982164174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9766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090466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FF0000"/>
                </a:solidFill>
              </a:rPr>
              <a:t>Дякую за увагу !!</a:t>
            </a:r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endParaRPr lang="ru-RU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49685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«У кожному </a:t>
            </a:r>
            <a:r>
              <a:rPr lang="ru-RU" sz="4400" dirty="0" err="1"/>
              <a:t>слові</a:t>
            </a:r>
            <a:r>
              <a:rPr lang="ru-RU" sz="4400" dirty="0"/>
              <a:t> </a:t>
            </a:r>
            <a:r>
              <a:rPr lang="ru-RU" sz="4400" dirty="0" err="1"/>
              <a:t>безодня</a:t>
            </a:r>
            <a:r>
              <a:rPr lang="ru-RU" sz="4400" dirty="0"/>
              <a:t> простору, </a:t>
            </a:r>
            <a:r>
              <a:rPr lang="ru-RU" sz="4400" dirty="0" err="1"/>
              <a:t>кожне</a:t>
            </a:r>
            <a:r>
              <a:rPr lang="ru-RU" sz="4400" dirty="0"/>
              <a:t> слово </a:t>
            </a:r>
            <a:r>
              <a:rPr lang="ru-RU" sz="4400" dirty="0" err="1"/>
              <a:t>неосяжне</a:t>
            </a:r>
            <a:r>
              <a:rPr lang="ru-RU" sz="4400" dirty="0"/>
              <a:t>»</a:t>
            </a:r>
          </a:p>
          <a:p>
            <a:r>
              <a:rPr lang="ru-RU" sz="4400" dirty="0"/>
              <a:t>— </a:t>
            </a:r>
            <a:r>
              <a:rPr lang="ru-RU" sz="4400" dirty="0" err="1"/>
              <a:t>Микола</a:t>
            </a:r>
            <a:r>
              <a:rPr lang="ru-RU" sz="4400" dirty="0"/>
              <a:t> Гоголь</a:t>
            </a:r>
          </a:p>
        </p:txBody>
      </p:sp>
      <p:pic>
        <p:nvPicPr>
          <p:cNvPr id="39938" name="Picture 2" descr="http://zakarpattya.net.ua/images/zakarpattya2009040115295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"/>
            <a:ext cx="4067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96752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Микола</a:t>
            </a:r>
            <a:r>
              <a:rPr lang="ru-RU" sz="3200" dirty="0"/>
              <a:t> Гоголь — не </a:t>
            </a:r>
            <a:r>
              <a:rPr lang="ru-RU" sz="3200" dirty="0" err="1"/>
              <a:t>тільки</a:t>
            </a:r>
            <a:r>
              <a:rPr lang="ru-RU" sz="3200" dirty="0"/>
              <a:t> </a:t>
            </a:r>
            <a:r>
              <a:rPr lang="ru-RU" sz="3200" dirty="0" err="1"/>
              <a:t>геніальний</a:t>
            </a:r>
            <a:r>
              <a:rPr lang="ru-RU" sz="3200" dirty="0"/>
              <a:t> </a:t>
            </a:r>
            <a:r>
              <a:rPr lang="ru-RU" sz="3200" dirty="0" err="1"/>
              <a:t>письменник</a:t>
            </a:r>
            <a:r>
              <a:rPr lang="ru-RU" sz="3200" dirty="0"/>
              <a:t>, а </a:t>
            </a:r>
            <a:r>
              <a:rPr lang="ru-RU" sz="3200" dirty="0" err="1"/>
              <a:t>й</a:t>
            </a:r>
            <a:r>
              <a:rPr lang="ru-RU" sz="3200" dirty="0"/>
              <a:t> </a:t>
            </a:r>
            <a:r>
              <a:rPr lang="ru-RU" sz="3200" dirty="0" err="1"/>
              <a:t>надзвичайно</a:t>
            </a:r>
            <a:r>
              <a:rPr lang="ru-RU" sz="3200" dirty="0"/>
              <a:t> </a:t>
            </a:r>
            <a:r>
              <a:rPr lang="ru-RU" sz="3200" dirty="0" err="1"/>
              <a:t>цікава</a:t>
            </a:r>
            <a:r>
              <a:rPr lang="ru-RU" sz="3200" dirty="0"/>
              <a:t> </a:t>
            </a:r>
            <a:r>
              <a:rPr lang="ru-RU" sz="3200" dirty="0" err="1"/>
              <a:t>людина</a:t>
            </a:r>
            <a:r>
              <a:rPr lang="ru-RU" sz="3200" dirty="0"/>
              <a:t>. </a:t>
            </a:r>
            <a:r>
              <a:rPr lang="ru-RU" sz="3200" dirty="0" err="1" smtClean="0"/>
              <a:t>Народився</a:t>
            </a:r>
            <a:r>
              <a:rPr lang="ru-RU" sz="3200" dirty="0" smtClean="0"/>
              <a:t> </a:t>
            </a:r>
            <a:r>
              <a:rPr lang="ru-RU" sz="3200" dirty="0"/>
              <a:t>Гоголь 1 </a:t>
            </a:r>
            <a:r>
              <a:rPr lang="ru-RU" sz="3200" dirty="0" err="1"/>
              <a:t>квітня</a:t>
            </a:r>
            <a:r>
              <a:rPr lang="ru-RU" sz="3200" dirty="0"/>
              <a:t> 1809 року в Великих </a:t>
            </a:r>
            <a:r>
              <a:rPr lang="ru-RU" sz="3200" dirty="0" err="1"/>
              <a:t>Сорочинцях</a:t>
            </a:r>
            <a:r>
              <a:rPr lang="ru-RU" sz="3200" dirty="0"/>
              <a:t> </a:t>
            </a:r>
            <a:r>
              <a:rPr lang="ru-RU" sz="3200" dirty="0" err="1"/>
              <a:t>Полтавської</a:t>
            </a:r>
            <a:r>
              <a:rPr lang="ru-RU" sz="3200" dirty="0"/>
              <a:t> </a:t>
            </a:r>
            <a:r>
              <a:rPr lang="ru-RU" sz="3200" dirty="0" err="1" smtClean="0"/>
              <a:t>губернії</a:t>
            </a:r>
            <a:r>
              <a:rPr lang="ru-RU" sz="3200" dirty="0" smtClean="0"/>
              <a:t>.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/>
              <a:t>батько</a:t>
            </a:r>
            <a:r>
              <a:rPr lang="ru-RU" sz="3200" dirty="0"/>
              <a:t> </a:t>
            </a:r>
            <a:r>
              <a:rPr lang="ru-RU" sz="3200" dirty="0" err="1"/>
              <a:t>був</a:t>
            </a:r>
            <a:r>
              <a:rPr lang="ru-RU" sz="3200" dirty="0"/>
              <a:t> </a:t>
            </a:r>
            <a:r>
              <a:rPr lang="ru-RU" sz="3200" dirty="0" err="1"/>
              <a:t>поміщиком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виховував</a:t>
            </a:r>
            <a:r>
              <a:rPr lang="ru-RU" sz="3200" dirty="0"/>
              <a:t> семеро </a:t>
            </a:r>
            <a:r>
              <a:rPr lang="ru-RU" sz="3200" dirty="0" err="1"/>
              <a:t>дітей</a:t>
            </a:r>
            <a:r>
              <a:rPr lang="ru-RU" sz="3200" dirty="0"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1.poltava.pl.ua/news/20/1997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73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79512" y="241742"/>
            <a:ext cx="496855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Батько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Гоголя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Василь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Опанасович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Яновський-Гоголь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служив при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Малоруському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поштамті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звідки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звільнився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чині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колезького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асесора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Служив секретарем 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далекого родича,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колишнього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міністра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повітового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представника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дворянства,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Трощинського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Василь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Опанасович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любив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мистецтво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сам писав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вірші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комедії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українською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мовою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 descr="http://kazaki.dp.ua/wp-content/uploads/2013/11/img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Мати</a:t>
            </a:r>
            <a:r>
              <a:rPr lang="ru-RU" sz="2800" dirty="0"/>
              <a:t> Гоголя, </a:t>
            </a:r>
            <a:r>
              <a:rPr lang="ru-RU" sz="2800" dirty="0" err="1"/>
              <a:t>Марія</a:t>
            </a:r>
            <a:r>
              <a:rPr lang="ru-RU" sz="2800" dirty="0"/>
              <a:t> </a:t>
            </a:r>
            <a:r>
              <a:rPr lang="ru-RU" sz="2800" dirty="0" err="1"/>
              <a:t>Іванівна</a:t>
            </a:r>
            <a:r>
              <a:rPr lang="ru-RU" sz="2800" dirty="0"/>
              <a:t>, </a:t>
            </a:r>
            <a:r>
              <a:rPr lang="ru-RU" sz="2800" dirty="0" err="1"/>
              <a:t>уроджена</a:t>
            </a:r>
            <a:r>
              <a:rPr lang="ru-RU" sz="2800" dirty="0"/>
              <a:t> </a:t>
            </a:r>
            <a:r>
              <a:rPr lang="ru-RU" sz="2800" dirty="0" err="1"/>
              <a:t>Косяровська</a:t>
            </a:r>
            <a:r>
              <a:rPr lang="ru-RU" sz="2800" dirty="0"/>
              <a:t>, </a:t>
            </a:r>
            <a:r>
              <a:rPr lang="ru-RU" sz="2800" dirty="0" err="1"/>
              <a:t>була</a:t>
            </a:r>
            <a:r>
              <a:rPr lang="ru-RU" sz="2800" dirty="0"/>
              <a:t>, за </a:t>
            </a:r>
            <a:r>
              <a:rPr lang="ru-RU" sz="2800" dirty="0" err="1"/>
              <a:t>переказами</a:t>
            </a:r>
            <a:r>
              <a:rPr lang="ru-RU" sz="2800" dirty="0"/>
              <a:t>, </a:t>
            </a:r>
            <a:r>
              <a:rPr lang="ru-RU" sz="2800" dirty="0" err="1"/>
              <a:t>першою</a:t>
            </a:r>
            <a:r>
              <a:rPr lang="ru-RU" sz="2800" dirty="0"/>
              <a:t> </a:t>
            </a:r>
            <a:r>
              <a:rPr lang="ru-RU" sz="2800" dirty="0" err="1"/>
              <a:t>красунею</a:t>
            </a:r>
            <a:r>
              <a:rPr lang="ru-RU" sz="2800" dirty="0"/>
              <a:t> на </a:t>
            </a:r>
            <a:r>
              <a:rPr lang="ru-RU" sz="2800" dirty="0" err="1"/>
              <a:t>Полтавщині</a:t>
            </a:r>
            <a:r>
              <a:rPr lang="ru-RU" sz="2800" dirty="0"/>
              <a:t>. Походила </a:t>
            </a:r>
            <a:r>
              <a:rPr lang="ru-RU" sz="2800" dirty="0" err="1"/>
              <a:t>з</a:t>
            </a:r>
            <a:r>
              <a:rPr lang="ru-RU" sz="2800" dirty="0"/>
              <a:t> </a:t>
            </a:r>
            <a:r>
              <a:rPr lang="ru-RU" sz="2800" dirty="0" err="1"/>
              <a:t>родини</a:t>
            </a:r>
            <a:r>
              <a:rPr lang="ru-RU" sz="2800" dirty="0"/>
              <a:t> </a:t>
            </a:r>
            <a:r>
              <a:rPr lang="ru-RU" sz="2800" dirty="0" err="1"/>
              <a:t>поміщиків</a:t>
            </a:r>
            <a:r>
              <a:rPr lang="ru-RU" sz="2800" dirty="0"/>
              <a:t>. </a:t>
            </a:r>
            <a:r>
              <a:rPr lang="ru-RU" sz="2800" dirty="0" err="1"/>
              <a:t>Заміж</a:t>
            </a:r>
            <a:r>
              <a:rPr lang="ru-RU" sz="2800" dirty="0"/>
              <a:t> на </a:t>
            </a:r>
            <a:r>
              <a:rPr lang="ru-RU" sz="2800" dirty="0" err="1"/>
              <a:t>Яновського-Гоголя</a:t>
            </a:r>
            <a:r>
              <a:rPr lang="ru-RU" sz="2800" dirty="0"/>
              <a:t> </a:t>
            </a:r>
            <a:r>
              <a:rPr lang="ru-RU" sz="2800" dirty="0" err="1"/>
              <a:t>вийшла</a:t>
            </a:r>
            <a:r>
              <a:rPr lang="ru-RU" sz="2800" dirty="0"/>
              <a:t> в 14 </a:t>
            </a:r>
            <a:r>
              <a:rPr lang="ru-RU" sz="2800" dirty="0" err="1"/>
              <a:t>років</a:t>
            </a:r>
            <a:r>
              <a:rPr lang="ru-RU" sz="2800" dirty="0"/>
              <a:t>, народила шестеро </a:t>
            </a:r>
            <a:r>
              <a:rPr lang="ru-RU" sz="2800" dirty="0" err="1"/>
              <a:t>дітей</a:t>
            </a:r>
            <a:r>
              <a:rPr lang="ru-RU" sz="2800" dirty="0"/>
              <a:t>.</a:t>
            </a:r>
          </a:p>
        </p:txBody>
      </p:sp>
      <p:pic>
        <p:nvPicPr>
          <p:cNvPr id="52228" name="Picture 4" descr="http://histpol.pl.ua/img/pages/1563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7656" y="2492896"/>
            <a:ext cx="3096344" cy="4365104"/>
          </a:xfrm>
          <a:prstGeom prst="rect">
            <a:avLst/>
          </a:prstGeom>
          <a:noFill/>
        </p:spPr>
      </p:pic>
      <p:pic>
        <p:nvPicPr>
          <p:cNvPr id="52234" name="Picture 10" descr="http://t1.gstatic.com/images?q=tbn:ANd9GcTVvhj7RQE3MFWxu3tiKTZag-VW8SVPnIkI7i0Wsilmf_2yjN0q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76309"/>
            <a:ext cx="2987824" cy="4381691"/>
          </a:xfrm>
          <a:prstGeom prst="rect">
            <a:avLst/>
          </a:prstGeom>
          <a:noFill/>
        </p:spPr>
      </p:pic>
      <p:pic>
        <p:nvPicPr>
          <p:cNvPr id="8" name="Picture 8" descr="http://upload.wikimedia.org/wikipedia/commons/c/cb/%D0%9A%D0%BE%D1%81%D1%8F%D1%80%D0%BE%D0%B2%D1%81%D0%BA%D0%B0%D1%8F_%D0%9C%D0%B0%D1%80%D0%B8%D1%8F_%D0%98%D0%B2%D0%B0%D0%BD%D0%BE%D0%B2%D0%BD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92896"/>
            <a:ext cx="3096344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«</a:t>
            </a:r>
            <a:r>
              <a:rPr lang="ru-RU" sz="4000" dirty="0" err="1"/>
              <a:t>Стражданнями</a:t>
            </a:r>
            <a:r>
              <a:rPr lang="ru-RU" sz="4000" dirty="0"/>
              <a:t> </a:t>
            </a:r>
            <a:r>
              <a:rPr lang="ru-RU" sz="4000" dirty="0" err="1"/>
              <a:t>і</a:t>
            </a:r>
            <a:r>
              <a:rPr lang="ru-RU" sz="4000" dirty="0"/>
              <a:t> горем </a:t>
            </a:r>
            <a:r>
              <a:rPr lang="ru-RU" sz="4000" dirty="0" err="1"/>
              <a:t>визначено</a:t>
            </a:r>
            <a:r>
              <a:rPr lang="ru-RU" sz="4000" dirty="0"/>
              <a:t> нам </a:t>
            </a:r>
            <a:r>
              <a:rPr lang="ru-RU" sz="4000" dirty="0" err="1"/>
              <a:t>добувати</a:t>
            </a:r>
            <a:r>
              <a:rPr lang="ru-RU" sz="4000" dirty="0"/>
              <a:t> </a:t>
            </a:r>
            <a:r>
              <a:rPr lang="ru-RU" sz="4000" dirty="0" err="1"/>
              <a:t>крупиці</a:t>
            </a:r>
            <a:r>
              <a:rPr lang="ru-RU" sz="4000" dirty="0"/>
              <a:t> </a:t>
            </a:r>
            <a:r>
              <a:rPr lang="ru-RU" sz="4000" dirty="0" err="1"/>
              <a:t>мудрості</a:t>
            </a:r>
            <a:r>
              <a:rPr lang="ru-RU" sz="4000" dirty="0"/>
              <a:t>, яку не </a:t>
            </a:r>
            <a:r>
              <a:rPr lang="ru-RU" sz="4000" dirty="0" err="1"/>
              <a:t>можна</a:t>
            </a:r>
            <a:r>
              <a:rPr lang="ru-RU" sz="4000" dirty="0"/>
              <a:t> </a:t>
            </a:r>
            <a:r>
              <a:rPr lang="ru-RU" sz="4000" dirty="0" err="1"/>
              <a:t>купити</a:t>
            </a:r>
            <a:r>
              <a:rPr lang="ru-RU" sz="4000" dirty="0"/>
              <a:t> в книгах»</a:t>
            </a:r>
          </a:p>
          <a:p>
            <a:r>
              <a:rPr lang="ru-RU" sz="4000" dirty="0"/>
              <a:t>— </a:t>
            </a:r>
            <a:r>
              <a:rPr lang="ru-RU" sz="4000" dirty="0" err="1"/>
              <a:t>Микола</a:t>
            </a:r>
            <a:r>
              <a:rPr lang="ru-RU" sz="4000" dirty="0"/>
              <a:t> Гоголь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16633"/>
            <a:ext cx="52200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Гоголь </a:t>
            </a:r>
            <a:r>
              <a:rPr lang="ru-RU" sz="3600" dirty="0" err="1"/>
              <a:t>закінчив</a:t>
            </a:r>
            <a:r>
              <a:rPr lang="ru-RU" sz="3600" dirty="0"/>
              <a:t> </a:t>
            </a:r>
            <a:r>
              <a:rPr lang="ru-RU" sz="3600" dirty="0" err="1"/>
              <a:t>гімназію</a:t>
            </a:r>
            <a:r>
              <a:rPr lang="ru-RU" sz="3600" dirty="0"/>
              <a:t> </a:t>
            </a:r>
            <a:r>
              <a:rPr lang="ru-RU" sz="3600" dirty="0" err="1"/>
              <a:t>міста</a:t>
            </a:r>
            <a:r>
              <a:rPr lang="ru-RU" sz="3600" dirty="0"/>
              <a:t> </a:t>
            </a:r>
            <a:r>
              <a:rPr lang="ru-RU" sz="3600" dirty="0" err="1"/>
              <a:t>Ніжина</a:t>
            </a:r>
            <a:r>
              <a:rPr lang="ru-RU" sz="3600" dirty="0"/>
              <a:t>, де </a:t>
            </a:r>
            <a:r>
              <a:rPr lang="ru-RU" sz="3600" dirty="0" err="1"/>
              <a:t>вивчав</a:t>
            </a:r>
            <a:r>
              <a:rPr lang="ru-RU" sz="3600" dirty="0"/>
              <a:t> </a:t>
            </a:r>
            <a:r>
              <a:rPr lang="ru-RU" sz="3600" dirty="0" err="1"/>
              <a:t>живопис</a:t>
            </a:r>
            <a:r>
              <a:rPr lang="ru-RU" sz="3600" dirty="0"/>
              <a:t>, брав участь у </a:t>
            </a:r>
            <a:r>
              <a:rPr lang="ru-RU" sz="3600" dirty="0" err="1"/>
              <a:t>театральних</a:t>
            </a:r>
            <a:r>
              <a:rPr lang="ru-RU" sz="3600" dirty="0"/>
              <a:t> постановках, </a:t>
            </a:r>
            <a:r>
              <a:rPr lang="ru-RU" sz="3600" dirty="0" err="1"/>
              <a:t>пробував</a:t>
            </a:r>
            <a:r>
              <a:rPr lang="ru-RU" sz="3600" dirty="0"/>
              <a:t> </a:t>
            </a:r>
            <a:r>
              <a:rPr lang="ru-RU" sz="3600" dirty="0" err="1"/>
              <a:t>писати</a:t>
            </a:r>
            <a:r>
              <a:rPr lang="ru-RU" sz="3600" dirty="0"/>
              <a:t> </a:t>
            </a:r>
            <a:r>
              <a:rPr lang="ru-RU" sz="3600" dirty="0" err="1"/>
              <a:t>власні</a:t>
            </a:r>
            <a:r>
              <a:rPr lang="ru-RU" sz="3600" dirty="0"/>
              <a:t> твори. У 1828 </a:t>
            </a:r>
            <a:r>
              <a:rPr lang="ru-RU" sz="3600" dirty="0" err="1"/>
              <a:t>році</a:t>
            </a:r>
            <a:r>
              <a:rPr lang="ru-RU" sz="3600" dirty="0"/>
              <a:t> </a:t>
            </a:r>
            <a:r>
              <a:rPr lang="ru-RU" sz="3600" dirty="0" err="1"/>
              <a:t>він</a:t>
            </a:r>
            <a:r>
              <a:rPr lang="ru-RU" sz="3600" dirty="0"/>
              <a:t> </a:t>
            </a:r>
            <a:r>
              <a:rPr lang="ru-RU" sz="3600" dirty="0" err="1"/>
              <a:t>перебрався</a:t>
            </a:r>
            <a:r>
              <a:rPr lang="ru-RU" sz="3600" dirty="0"/>
              <a:t> до Петербурга. </a:t>
            </a:r>
          </a:p>
        </p:txBody>
      </p:sp>
      <p:pic>
        <p:nvPicPr>
          <p:cNvPr id="50178" name="Picture 2" descr="http://old.panorama.pl.ua/_files/13_20070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8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137</TotalTime>
  <Words>235</Words>
  <Application>Microsoft Office PowerPoint</Application>
  <PresentationFormat>Экран 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Микола Гоголь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Дякую за увагу !!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 Гоголь</dc:title>
  <dc:creator>Katya</dc:creator>
  <cp:lastModifiedBy>Katya</cp:lastModifiedBy>
  <cp:revision>14</cp:revision>
  <dcterms:created xsi:type="dcterms:W3CDTF">2014-01-14T19:22:27Z</dcterms:created>
  <dcterms:modified xsi:type="dcterms:W3CDTF">2014-01-14T21:40:23Z</dcterms:modified>
</cp:coreProperties>
</file>