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12.05.2014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12.05.2014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12.05.2014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12.05.2014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12.05.2014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12.05.2014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12.05.2014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4005064"/>
            <a:ext cx="8170168" cy="1222375"/>
          </a:xfrm>
        </p:spPr>
        <p:txBody>
          <a:bodyPr>
            <a:norm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7200" b="1" cap="none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Ліна</a:t>
            </a:r>
            <a:r>
              <a:rPr lang="ru-RU" sz="72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Костенко</a:t>
            </a:r>
            <a:endParaRPr lang="ru-RU" sz="72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995936" y="5657671"/>
            <a:ext cx="48245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/>
              <a:t>Не </a:t>
            </a:r>
            <a:r>
              <a:rPr lang="ru-RU" sz="2400" b="1" i="1" dirty="0" err="1" smtClean="0"/>
              <a:t>було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епохи</a:t>
            </a:r>
            <a:r>
              <a:rPr lang="ru-RU" sz="2400" b="1" i="1" dirty="0" smtClean="0"/>
              <a:t> для </a:t>
            </a:r>
            <a:r>
              <a:rPr lang="ru-RU" sz="2400" b="1" i="1" dirty="0" err="1" smtClean="0"/>
              <a:t>поетів</a:t>
            </a:r>
            <a:r>
              <a:rPr lang="ru-RU" sz="2400" b="1" i="1" dirty="0" smtClean="0"/>
              <a:t>, </a:t>
            </a:r>
            <a:r>
              <a:rPr lang="ru-RU" sz="2400" b="1" i="1" dirty="0" err="1" smtClean="0"/>
              <a:t>але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були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поети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для</a:t>
            </a:r>
            <a:r>
              <a:rPr lang="ru-RU" sz="2400" b="1" i="1" dirty="0" smtClean="0"/>
              <a:t> </a:t>
            </a:r>
            <a:r>
              <a:rPr lang="ru-RU" sz="2400" b="1" i="1" dirty="0" err="1" smtClean="0"/>
              <a:t>епох</a:t>
            </a:r>
            <a:r>
              <a:rPr lang="ru-RU" sz="2400" b="1" i="1" dirty="0" smtClean="0"/>
              <a:t>! </a:t>
            </a:r>
            <a:r>
              <a:rPr lang="ru-RU" sz="2400" b="1" i="1" dirty="0" smtClean="0"/>
              <a:t>(</a:t>
            </a:r>
            <a:r>
              <a:rPr lang="ru-RU" sz="2400" b="1" i="1" dirty="0" err="1" smtClean="0"/>
              <a:t>Ліна</a:t>
            </a:r>
            <a:r>
              <a:rPr lang="ru-RU" sz="2400" b="1" i="1" dirty="0" smtClean="0"/>
              <a:t> Костенко)</a:t>
            </a:r>
            <a:endParaRPr lang="ru-RU" sz="2400" b="1" i="1" dirty="0"/>
          </a:p>
        </p:txBody>
      </p:sp>
      <p:pic>
        <p:nvPicPr>
          <p:cNvPr id="13314" name="Picture 2" descr="https://encrypted-tbn3.gstatic.com/images?q=tbn:ANd9GcSsxSDSXcuJIWf-nqYbesBkvM7qkSKiP6gL_wh9LA9qMMbEa2NruQ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652120" y="332656"/>
            <a:ext cx="2808312" cy="3960440"/>
          </a:xfrm>
          <a:prstGeom prst="rect">
            <a:avLst/>
          </a:prstGeom>
          <a:noFill/>
        </p:spPr>
      </p:pic>
    </p:spTree>
  </p:cSld>
  <p:clrMapOvr>
    <a:masterClrMapping/>
  </p:clrMapOvr>
  <p:transition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196752"/>
            <a:ext cx="4680520" cy="4104456"/>
          </a:xfrm>
        </p:spPr>
        <p:txBody>
          <a:bodyPr>
            <a:normAutofit/>
          </a:bodyPr>
          <a:lstStyle/>
          <a:p>
            <a:r>
              <a:rPr lang="ru-RU" b="1" dirty="0" err="1" smtClean="0"/>
              <a:t>Ліна</a:t>
            </a:r>
            <a:r>
              <a:rPr lang="ru-RU" b="1" dirty="0" smtClean="0"/>
              <a:t> Костенко</a:t>
            </a:r>
            <a:r>
              <a:rPr lang="ru-RU" dirty="0" smtClean="0"/>
              <a:t> — одна </a:t>
            </a:r>
            <a:r>
              <a:rPr lang="ru-RU" dirty="0" err="1" smtClean="0"/>
              <a:t>з</a:t>
            </a:r>
            <a:r>
              <a:rPr lang="ru-RU" dirty="0" smtClean="0"/>
              <a:t> тих, </a:t>
            </a:r>
            <a:r>
              <a:rPr lang="ru-RU" dirty="0" err="1" smtClean="0"/>
              <a:t>хто</a:t>
            </a:r>
            <a:r>
              <a:rPr lang="ru-RU" dirty="0" smtClean="0"/>
              <a:t> не </a:t>
            </a:r>
            <a:r>
              <a:rPr lang="ru-RU" dirty="0" err="1" smtClean="0"/>
              <a:t>втратив</a:t>
            </a:r>
            <a:r>
              <a:rPr lang="ru-RU" dirty="0" smtClean="0"/>
              <a:t> </a:t>
            </a:r>
            <a:r>
              <a:rPr lang="ru-RU" dirty="0" err="1" smtClean="0"/>
              <a:t>людської</a:t>
            </a:r>
            <a:r>
              <a:rPr lang="ru-RU" dirty="0" smtClean="0"/>
              <a:t> </a:t>
            </a:r>
            <a:r>
              <a:rPr lang="ru-RU" dirty="0" err="1" smtClean="0"/>
              <a:t>гідності</a:t>
            </a:r>
            <a:r>
              <a:rPr lang="ru-RU" dirty="0" smtClean="0"/>
              <a:t> в </a:t>
            </a:r>
            <a:r>
              <a:rPr lang="ru-RU" dirty="0" err="1" smtClean="0"/>
              <a:t>часи</a:t>
            </a:r>
            <a:r>
              <a:rPr lang="ru-RU" dirty="0" smtClean="0"/>
              <a:t> </a:t>
            </a:r>
            <a:r>
              <a:rPr lang="ru-RU" dirty="0" err="1" smtClean="0"/>
              <a:t>випробувань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шістнадцятирічне</a:t>
            </a:r>
            <a:r>
              <a:rPr lang="ru-RU" dirty="0" smtClean="0"/>
              <a:t> </a:t>
            </a:r>
            <a:r>
              <a:rPr lang="ru-RU" dirty="0" err="1" smtClean="0"/>
              <a:t>мовчання</a:t>
            </a:r>
            <a:r>
              <a:rPr lang="ru-RU" dirty="0" smtClean="0"/>
              <a:t> не </a:t>
            </a:r>
            <a:r>
              <a:rPr lang="ru-RU" dirty="0" err="1" smtClean="0"/>
              <a:t>виглядало</a:t>
            </a:r>
            <a:r>
              <a:rPr lang="ru-RU" dirty="0" smtClean="0"/>
              <a:t> як </a:t>
            </a:r>
            <a:r>
              <a:rPr lang="ru-RU" dirty="0" err="1" smtClean="0"/>
              <a:t>слабкість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компроміс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владою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4338" name="Picture 2" descr="https://encrypted-tbn0.gstatic.com/images?q=tbn:ANd9GcREBvGfxxQdHXAzn46CbXGjaqkvYMOVqp2Vxi-MAibBreZYX1mRP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4048" y="404664"/>
            <a:ext cx="3960440" cy="5256584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987824" y="5805264"/>
            <a:ext cx="61561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/>
              <a:t>Держава – </a:t>
            </a:r>
            <a:r>
              <a:rPr lang="ru-RU" sz="2400" b="1" i="1" dirty="0" err="1" smtClean="0"/>
              <a:t>держить</a:t>
            </a:r>
            <a:r>
              <a:rPr lang="ru-RU" sz="2400" b="1" i="1" dirty="0" smtClean="0"/>
              <a:t>. </a:t>
            </a:r>
            <a:r>
              <a:rPr lang="ru-RU" sz="2400" b="1" i="1" dirty="0" err="1" smtClean="0"/>
              <a:t>Бо</a:t>
            </a:r>
            <a:r>
              <a:rPr lang="ru-RU" sz="2400" b="1" i="1" dirty="0" smtClean="0"/>
              <a:t> вона держава. У </a:t>
            </a:r>
            <a:r>
              <a:rPr lang="ru-RU" sz="2400" b="1" i="1" dirty="0" err="1" smtClean="0"/>
              <a:t>неї</a:t>
            </a:r>
            <a:r>
              <a:rPr lang="ru-RU" sz="2400" b="1" i="1" dirty="0" smtClean="0"/>
              <a:t> скипетр </a:t>
            </a:r>
            <a:r>
              <a:rPr lang="ru-RU" sz="2400" b="1" i="1" dirty="0" err="1" smtClean="0"/>
              <a:t>влади</a:t>
            </a:r>
            <a:r>
              <a:rPr lang="ru-RU" sz="2400" b="1" i="1" dirty="0" smtClean="0"/>
              <a:t> у </a:t>
            </a:r>
            <a:r>
              <a:rPr lang="ru-RU" sz="2400" b="1" i="1" dirty="0" err="1" smtClean="0"/>
              <a:t>руці</a:t>
            </a:r>
            <a:r>
              <a:rPr lang="ru-RU" sz="2400" b="1" i="1" dirty="0" smtClean="0"/>
              <a:t>. (</a:t>
            </a:r>
            <a:r>
              <a:rPr lang="ru-RU" sz="2400" b="1" i="1" dirty="0" err="1" smtClean="0"/>
              <a:t>Ліна</a:t>
            </a:r>
            <a:r>
              <a:rPr lang="ru-RU" sz="2400" b="1" i="1" dirty="0" smtClean="0"/>
              <a:t> Костенко)</a:t>
            </a:r>
            <a:endParaRPr lang="ru-RU" sz="2400" b="1" i="1" dirty="0"/>
          </a:p>
        </p:txBody>
      </p:sp>
    </p:spTree>
  </p:cSld>
  <p:clrMapOvr>
    <a:masterClrMapping/>
  </p:clrMapOvr>
  <p:transition>
    <p:plus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995936" y="5661248"/>
            <a:ext cx="489654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b="1" i="1" dirty="0" err="1" smtClean="0"/>
              <a:t>“Мрію</a:t>
            </a:r>
            <a:r>
              <a:rPr lang="uk-UA" b="1" i="1" dirty="0" smtClean="0"/>
              <a:t> писати вірші не з політичним забарвленням, а </a:t>
            </a:r>
            <a:r>
              <a:rPr lang="uk-UA" b="1" i="1" dirty="0" err="1" smtClean="0"/>
              <a:t>“малювати</a:t>
            </a:r>
            <a:r>
              <a:rPr lang="uk-UA" b="1" i="1" dirty="0" smtClean="0"/>
              <a:t> птиць срібним олівцем на лляному </a:t>
            </a:r>
            <a:r>
              <a:rPr lang="uk-UA" b="1" i="1" dirty="0" err="1" smtClean="0"/>
              <a:t>полотні”</a:t>
            </a:r>
            <a:r>
              <a:rPr lang="uk-UA" b="1" i="1" dirty="0" smtClean="0"/>
              <a:t>. (Ліна Костенко)</a:t>
            </a:r>
            <a:endParaRPr lang="ru-RU" b="1" i="1" dirty="0"/>
          </a:p>
        </p:txBody>
      </p:sp>
      <p:sp>
        <p:nvSpPr>
          <p:cNvPr id="5" name="TextBox 4"/>
          <p:cNvSpPr txBox="1"/>
          <p:nvPr/>
        </p:nvSpPr>
        <p:spPr>
          <a:xfrm>
            <a:off x="251520" y="1052736"/>
            <a:ext cx="3744416" cy="59400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950" dirty="0" err="1" smtClean="0"/>
              <a:t>Ліна</a:t>
            </a:r>
            <a:r>
              <a:rPr lang="ru-RU" sz="1950" dirty="0" smtClean="0"/>
              <a:t> </a:t>
            </a:r>
            <a:r>
              <a:rPr lang="ru-RU" sz="1950" dirty="0" err="1" smtClean="0"/>
              <a:t>Василівна</a:t>
            </a:r>
            <a:r>
              <a:rPr lang="ru-RU" sz="1950" dirty="0" smtClean="0"/>
              <a:t> Костенко </a:t>
            </a:r>
            <a:r>
              <a:rPr lang="ru-RU" sz="1950" dirty="0" err="1" smtClean="0"/>
              <a:t>народилася</a:t>
            </a:r>
            <a:r>
              <a:rPr lang="ru-RU" sz="1950" dirty="0" smtClean="0"/>
              <a:t> 19 </a:t>
            </a:r>
            <a:r>
              <a:rPr lang="ru-RU" sz="1950" dirty="0" err="1" smtClean="0"/>
              <a:t>березня</a:t>
            </a:r>
            <a:r>
              <a:rPr lang="ru-RU" sz="1950" dirty="0" smtClean="0"/>
              <a:t> 1930 року в </a:t>
            </a:r>
            <a:r>
              <a:rPr lang="ru-RU" sz="1950" dirty="0" err="1" smtClean="0"/>
              <a:t>містечку</a:t>
            </a:r>
            <a:r>
              <a:rPr lang="ru-RU" sz="1950" dirty="0" smtClean="0"/>
              <a:t> </a:t>
            </a:r>
            <a:r>
              <a:rPr lang="ru-RU" sz="1950" dirty="0" err="1" smtClean="0"/>
              <a:t>Ржищеві</a:t>
            </a:r>
            <a:r>
              <a:rPr lang="ru-RU" sz="1950" dirty="0" smtClean="0"/>
              <a:t> на </a:t>
            </a:r>
            <a:r>
              <a:rPr lang="ru-RU" sz="1950" dirty="0" err="1" smtClean="0"/>
              <a:t>Київщині</a:t>
            </a:r>
            <a:r>
              <a:rPr lang="ru-RU" sz="1950" dirty="0" smtClean="0"/>
              <a:t> в </a:t>
            </a:r>
            <a:r>
              <a:rPr lang="ru-RU" sz="1950" dirty="0" err="1" smtClean="0"/>
              <a:t>родині</a:t>
            </a:r>
            <a:r>
              <a:rPr lang="ru-RU" sz="1950" dirty="0" smtClean="0"/>
              <a:t> </a:t>
            </a:r>
            <a:r>
              <a:rPr lang="ru-RU" sz="1950" dirty="0" err="1" smtClean="0"/>
              <a:t>вчителів</a:t>
            </a:r>
            <a:r>
              <a:rPr lang="ru-RU" sz="1950" dirty="0" smtClean="0"/>
              <a:t>. З </a:t>
            </a:r>
            <a:r>
              <a:rPr lang="ru-RU" sz="1950" dirty="0" err="1" smtClean="0"/>
              <a:t>дитинства</a:t>
            </a:r>
            <a:r>
              <a:rPr lang="ru-RU" sz="1950" dirty="0" smtClean="0"/>
              <a:t> вона </a:t>
            </a:r>
            <a:r>
              <a:rPr lang="ru-RU" sz="1950" dirty="0" err="1" smtClean="0"/>
              <a:t>дивилася</a:t>
            </a:r>
            <a:r>
              <a:rPr lang="ru-RU" sz="1950" dirty="0" smtClean="0"/>
              <a:t> на </a:t>
            </a:r>
            <a:r>
              <a:rPr lang="ru-RU" sz="1950" dirty="0" err="1" smtClean="0"/>
              <a:t>світ</a:t>
            </a:r>
            <a:r>
              <a:rPr lang="ru-RU" sz="1950" dirty="0" smtClean="0"/>
              <a:t> </a:t>
            </a:r>
            <a:r>
              <a:rPr lang="ru-RU" sz="1950" dirty="0" err="1" smtClean="0"/>
              <a:t>аналітичним</a:t>
            </a:r>
            <a:r>
              <a:rPr lang="ru-RU" sz="1950" dirty="0" smtClean="0"/>
              <a:t>, </a:t>
            </a:r>
            <a:r>
              <a:rPr lang="ru-RU" sz="1950" dirty="0" err="1" smtClean="0"/>
              <a:t>навіть</a:t>
            </a:r>
            <a:r>
              <a:rPr lang="ru-RU" sz="1950" dirty="0" smtClean="0"/>
              <a:t> </a:t>
            </a:r>
            <a:r>
              <a:rPr lang="ru-RU" sz="1950" dirty="0" err="1" smtClean="0"/>
              <a:t>критичним</a:t>
            </a:r>
            <a:r>
              <a:rPr lang="ru-RU" sz="1950" dirty="0" smtClean="0"/>
              <a:t> </a:t>
            </a:r>
            <a:r>
              <a:rPr lang="ru-RU" sz="1950" dirty="0" err="1" smtClean="0"/>
              <a:t>поглядом</a:t>
            </a:r>
            <a:r>
              <a:rPr lang="ru-RU" sz="1950" dirty="0" smtClean="0"/>
              <a:t>.</a:t>
            </a:r>
          </a:p>
          <a:p>
            <a:endParaRPr lang="ru-RU" sz="1950" dirty="0" smtClean="0"/>
          </a:p>
          <a:p>
            <a:r>
              <a:rPr lang="ru-RU" sz="1950" dirty="0" err="1" smtClean="0"/>
              <a:t>Війна</a:t>
            </a:r>
            <a:r>
              <a:rPr lang="ru-RU" sz="1950" dirty="0" smtClean="0"/>
              <a:t> </a:t>
            </a:r>
            <a:r>
              <a:rPr lang="ru-RU" sz="1950" dirty="0" smtClean="0"/>
              <a:t>- </a:t>
            </a:r>
            <a:r>
              <a:rPr lang="ru-RU" sz="1950" dirty="0" err="1" smtClean="0"/>
              <a:t>це</a:t>
            </a:r>
            <a:r>
              <a:rPr lang="ru-RU" sz="1950" dirty="0" smtClean="0"/>
              <a:t> </a:t>
            </a:r>
            <a:r>
              <a:rPr lang="ru-RU" sz="1950" dirty="0" err="1" smtClean="0"/>
              <a:t>найтяжча</a:t>
            </a:r>
            <a:r>
              <a:rPr lang="ru-RU" sz="1950" dirty="0" smtClean="0"/>
              <a:t> </a:t>
            </a:r>
            <a:r>
              <a:rPr lang="ru-RU" sz="1950" dirty="0" err="1" smtClean="0"/>
              <a:t>з</a:t>
            </a:r>
            <a:r>
              <a:rPr lang="ru-RU" sz="1950" dirty="0" smtClean="0"/>
              <a:t> </a:t>
            </a:r>
            <a:r>
              <a:rPr lang="ru-RU" sz="1950" dirty="0" err="1" smtClean="0"/>
              <a:t>усіх</a:t>
            </a:r>
            <a:r>
              <a:rPr lang="ru-RU" sz="1950" dirty="0" smtClean="0"/>
              <a:t> </a:t>
            </a:r>
            <a:r>
              <a:rPr lang="ru-RU" sz="1950" dirty="0" err="1" smtClean="0"/>
              <a:t>робіт</a:t>
            </a:r>
            <a:r>
              <a:rPr lang="ru-RU" sz="1950" dirty="0" smtClean="0"/>
              <a:t> на </a:t>
            </a:r>
            <a:r>
              <a:rPr lang="ru-RU" sz="1950" dirty="0" err="1" smtClean="0"/>
              <a:t>землі</a:t>
            </a:r>
            <a:r>
              <a:rPr lang="ru-RU" sz="1950" dirty="0" smtClean="0"/>
              <a:t>, вона </a:t>
            </a:r>
            <a:r>
              <a:rPr lang="ru-RU" sz="1950" dirty="0" err="1" smtClean="0"/>
              <a:t>вимагає</a:t>
            </a:r>
            <a:r>
              <a:rPr lang="ru-RU" sz="1950" dirty="0" smtClean="0"/>
              <a:t> </a:t>
            </a:r>
            <a:r>
              <a:rPr lang="ru-RU" sz="1950" dirty="0" err="1" smtClean="0"/>
              <a:t>двадцять</a:t>
            </a:r>
            <a:r>
              <a:rPr lang="ru-RU" sz="1950" dirty="0" smtClean="0"/>
              <a:t> </a:t>
            </a:r>
            <a:r>
              <a:rPr lang="ru-RU" sz="1950" dirty="0" err="1" smtClean="0"/>
              <a:t>чотири</a:t>
            </a:r>
            <a:r>
              <a:rPr lang="ru-RU" sz="1950" dirty="0" smtClean="0"/>
              <a:t> </a:t>
            </a:r>
            <a:r>
              <a:rPr lang="ru-RU" sz="1950" dirty="0" err="1" smtClean="0"/>
              <a:t>години</a:t>
            </a:r>
            <a:r>
              <a:rPr lang="ru-RU" sz="1950" dirty="0" smtClean="0"/>
              <a:t> на </a:t>
            </a:r>
            <a:r>
              <a:rPr lang="ru-RU" sz="1950" dirty="0" err="1" smtClean="0"/>
              <a:t>добу</a:t>
            </a:r>
            <a:r>
              <a:rPr lang="ru-RU" sz="1950" dirty="0" smtClean="0"/>
              <a:t> без перерви, </a:t>
            </a:r>
            <a:r>
              <a:rPr lang="ru-RU" sz="1950" dirty="0" err="1" smtClean="0"/>
              <a:t>вихідних</a:t>
            </a:r>
            <a:r>
              <a:rPr lang="ru-RU" sz="1950" dirty="0" smtClean="0"/>
              <a:t> </a:t>
            </a:r>
            <a:r>
              <a:rPr lang="ru-RU" sz="1950" dirty="0" err="1" smtClean="0"/>
              <a:t>і</a:t>
            </a:r>
            <a:r>
              <a:rPr lang="ru-RU" sz="1950" dirty="0" smtClean="0"/>
              <a:t> </a:t>
            </a:r>
            <a:r>
              <a:rPr lang="ru-RU" sz="1950" dirty="0" err="1" smtClean="0"/>
              <a:t>відпусток</a:t>
            </a:r>
            <a:r>
              <a:rPr lang="ru-RU" sz="1950" dirty="0" smtClean="0"/>
              <a:t>. </a:t>
            </a:r>
            <a:r>
              <a:rPr lang="ru-RU" sz="1950" dirty="0" err="1" smtClean="0"/>
              <a:t>Окрім</a:t>
            </a:r>
            <a:r>
              <a:rPr lang="ru-RU" sz="1950" dirty="0" smtClean="0"/>
              <a:t> </a:t>
            </a:r>
            <a:r>
              <a:rPr lang="ru-RU" sz="1950" dirty="0" err="1" smtClean="0"/>
              <a:t>цього</a:t>
            </a:r>
            <a:r>
              <a:rPr lang="ru-RU" sz="1950" dirty="0" smtClean="0"/>
              <a:t>, </a:t>
            </a:r>
            <a:r>
              <a:rPr lang="ru-RU" sz="1950" dirty="0" err="1" smtClean="0"/>
              <a:t>це</a:t>
            </a:r>
            <a:r>
              <a:rPr lang="ru-RU" sz="1950" dirty="0" smtClean="0"/>
              <a:t> </a:t>
            </a:r>
            <a:r>
              <a:rPr lang="ru-RU" sz="1950" dirty="0" err="1" smtClean="0"/>
              <a:t>ще</a:t>
            </a:r>
            <a:r>
              <a:rPr lang="ru-RU" sz="1950" dirty="0" smtClean="0"/>
              <a:t> </a:t>
            </a:r>
            <a:r>
              <a:rPr lang="ru-RU" sz="1950" dirty="0" err="1" smtClean="0"/>
              <a:t>жорстокий</a:t>
            </a:r>
            <a:r>
              <a:rPr lang="ru-RU" sz="1950" dirty="0" smtClean="0"/>
              <a:t> тест на </a:t>
            </a:r>
            <a:r>
              <a:rPr lang="ru-RU" sz="1950" dirty="0" err="1" smtClean="0"/>
              <a:t>витривалість</a:t>
            </a:r>
            <a:r>
              <a:rPr lang="ru-RU" sz="1950" dirty="0" smtClean="0"/>
              <a:t>, </a:t>
            </a:r>
            <a:r>
              <a:rPr lang="ru-RU" sz="1950" dirty="0" err="1" smtClean="0"/>
              <a:t>міцність</a:t>
            </a:r>
            <a:r>
              <a:rPr lang="ru-RU" sz="1950" dirty="0" smtClean="0"/>
              <a:t> </a:t>
            </a:r>
            <a:r>
              <a:rPr lang="ru-RU" sz="1950" dirty="0" err="1" smtClean="0"/>
              <a:t>нервів</a:t>
            </a:r>
            <a:r>
              <a:rPr lang="ru-RU" sz="1950" dirty="0" smtClean="0"/>
              <a:t> </a:t>
            </a:r>
            <a:r>
              <a:rPr lang="ru-RU" sz="1950" dirty="0" err="1" smtClean="0"/>
              <a:t>і</a:t>
            </a:r>
            <a:r>
              <a:rPr lang="ru-RU" sz="1950" dirty="0" smtClean="0"/>
              <a:t> </a:t>
            </a:r>
            <a:r>
              <a:rPr lang="ru-RU" sz="1950" dirty="0" err="1" smtClean="0"/>
              <a:t>сили</a:t>
            </a:r>
            <a:r>
              <a:rPr lang="ru-RU" sz="1950" dirty="0" smtClean="0"/>
              <a:t> духу, вона </a:t>
            </a:r>
            <a:r>
              <a:rPr lang="ru-RU" sz="1950" dirty="0" err="1" smtClean="0"/>
              <a:t>загартовує</a:t>
            </a:r>
            <a:r>
              <a:rPr lang="ru-RU" sz="1950" dirty="0" smtClean="0"/>
              <a:t>, </a:t>
            </a:r>
            <a:r>
              <a:rPr lang="ru-RU" sz="1950" dirty="0" err="1" smtClean="0"/>
              <a:t>ламає</a:t>
            </a:r>
            <a:r>
              <a:rPr lang="ru-RU" sz="1950" dirty="0" smtClean="0"/>
              <a:t>, </a:t>
            </a:r>
            <a:r>
              <a:rPr lang="ru-RU" sz="1950" dirty="0" err="1" smtClean="0"/>
              <a:t>зцілює</a:t>
            </a:r>
            <a:r>
              <a:rPr lang="ru-RU" sz="1950" dirty="0" smtClean="0"/>
              <a:t> </a:t>
            </a:r>
            <a:r>
              <a:rPr lang="ru-RU" sz="1950" dirty="0" err="1" smtClean="0"/>
              <a:t>і</a:t>
            </a:r>
            <a:r>
              <a:rPr lang="ru-RU" sz="1950" dirty="0" smtClean="0"/>
              <a:t> </a:t>
            </a:r>
            <a:r>
              <a:rPr lang="ru-RU" sz="1950" dirty="0" err="1" smtClean="0"/>
              <a:t>навчає</a:t>
            </a:r>
            <a:r>
              <a:rPr lang="ru-RU" sz="1950" dirty="0" smtClean="0"/>
              <a:t> </a:t>
            </a:r>
            <a:r>
              <a:rPr lang="ru-RU" sz="1950" dirty="0" err="1" smtClean="0"/>
              <a:t>виживати</a:t>
            </a:r>
            <a:r>
              <a:rPr lang="ru-RU" sz="1950" dirty="0" smtClean="0"/>
              <a:t> особливо </a:t>
            </a:r>
            <a:r>
              <a:rPr lang="ru-RU" sz="1950" dirty="0" err="1" smtClean="0"/>
              <a:t>молоде</a:t>
            </a:r>
            <a:r>
              <a:rPr lang="ru-RU" sz="1950" dirty="0" smtClean="0"/>
              <a:t>, </a:t>
            </a:r>
            <a:r>
              <a:rPr lang="ru-RU" sz="1950" dirty="0" err="1" smtClean="0"/>
              <a:t>красиве</a:t>
            </a:r>
            <a:r>
              <a:rPr lang="ru-RU" sz="1950" dirty="0" smtClean="0"/>
              <a:t> </a:t>
            </a:r>
            <a:r>
              <a:rPr lang="ru-RU" sz="1950" dirty="0" err="1" smtClean="0"/>
              <a:t>дівча</a:t>
            </a:r>
            <a:r>
              <a:rPr lang="ru-RU" sz="1950" dirty="0" smtClean="0"/>
              <a:t>, яке </a:t>
            </a:r>
            <a:r>
              <a:rPr lang="ru-RU" sz="1950" dirty="0" err="1" smtClean="0"/>
              <a:t>лише</a:t>
            </a:r>
            <a:r>
              <a:rPr lang="ru-RU" sz="1950" dirty="0" smtClean="0"/>
              <a:t> </a:t>
            </a:r>
            <a:r>
              <a:rPr lang="ru-RU" sz="1950" dirty="0" err="1" smtClean="0"/>
              <a:t>підіймається</a:t>
            </a:r>
            <a:r>
              <a:rPr lang="ru-RU" sz="1950" dirty="0" smtClean="0"/>
              <a:t> на ноги. </a:t>
            </a:r>
            <a:endParaRPr lang="ru-RU" sz="1950" dirty="0"/>
          </a:p>
        </p:txBody>
      </p:sp>
      <p:sp>
        <p:nvSpPr>
          <p:cNvPr id="6" name="TextBox 5"/>
          <p:cNvSpPr txBox="1"/>
          <p:nvPr/>
        </p:nvSpPr>
        <p:spPr>
          <a:xfrm>
            <a:off x="1547664" y="260648"/>
            <a:ext cx="6264696" cy="830997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48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Біографічні довідки</a:t>
            </a:r>
            <a:endParaRPr lang="ru-RU" sz="48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7412" name="Picture 4" descr="https://encrypted-tbn0.gstatic.com/images?q=tbn:ANd9GcSwZGKDphMn_0aalWD83V7kg8t4INmuy-5ZIwsPpjCByAYc4dTxyw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11960" y="1196751"/>
            <a:ext cx="4608512" cy="4392489"/>
          </a:xfrm>
          <a:prstGeom prst="rect">
            <a:avLst/>
          </a:prstGeom>
          <a:noFill/>
        </p:spPr>
      </p:pic>
    </p:spTree>
  </p:cSld>
  <p:clrMapOvr>
    <a:masterClrMapping/>
  </p:clrMapOvr>
  <p:transition>
    <p:comb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86800" cy="838200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Творчий розвиток</a:t>
            </a:r>
            <a:endParaRPr lang="ru-RU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1412776"/>
            <a:ext cx="3763144" cy="5112568"/>
          </a:xfrm>
        </p:spPr>
        <p:txBody>
          <a:bodyPr>
            <a:normAutofit lnSpcReduction="10000"/>
          </a:bodyPr>
          <a:lstStyle/>
          <a:p>
            <a:r>
              <a:rPr lang="ru-RU" dirty="0" err="1" smtClean="0"/>
              <a:t>Обмеження</a:t>
            </a:r>
            <a:r>
              <a:rPr lang="ru-RU" dirty="0" smtClean="0"/>
              <a:t> </a:t>
            </a:r>
            <a:r>
              <a:rPr lang="ru-RU" dirty="0" err="1" smtClean="0"/>
              <a:t>свободи</a:t>
            </a:r>
            <a:r>
              <a:rPr lang="ru-RU" dirty="0" smtClean="0"/>
              <a:t> </a:t>
            </a:r>
            <a:r>
              <a:rPr lang="ru-RU" dirty="0" err="1" smtClean="0"/>
              <a:t>творчої</a:t>
            </a:r>
            <a:r>
              <a:rPr lang="ru-RU" dirty="0" smtClean="0"/>
              <a:t> думки, </a:t>
            </a:r>
            <a:r>
              <a:rPr lang="ru-RU" dirty="0" err="1" smtClean="0"/>
              <a:t>різні</a:t>
            </a:r>
            <a:r>
              <a:rPr lang="ru-RU" dirty="0" smtClean="0"/>
              <a:t> "опали" в </a:t>
            </a:r>
            <a:r>
              <a:rPr lang="ru-RU" dirty="0" err="1" smtClean="0"/>
              <a:t>часи</a:t>
            </a:r>
            <a:r>
              <a:rPr lang="ru-RU" dirty="0" smtClean="0"/>
              <a:t> застою </a:t>
            </a:r>
            <a:r>
              <a:rPr lang="ru-RU" dirty="0" err="1" smtClean="0"/>
              <a:t>призвели</a:t>
            </a:r>
            <a:r>
              <a:rPr lang="ru-RU" dirty="0" smtClean="0"/>
              <a:t> до того,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досить</a:t>
            </a:r>
            <a:r>
              <a:rPr lang="ru-RU" dirty="0" smtClean="0"/>
              <a:t> </a:t>
            </a:r>
            <a:r>
              <a:rPr lang="ru-RU" dirty="0" err="1" smtClean="0"/>
              <a:t>тривалий</a:t>
            </a:r>
            <a:r>
              <a:rPr lang="ru-RU" dirty="0" smtClean="0"/>
              <a:t> час </a:t>
            </a:r>
            <a:r>
              <a:rPr lang="ru-RU" dirty="0" err="1" smtClean="0"/>
              <a:t>вірші</a:t>
            </a:r>
            <a:r>
              <a:rPr lang="ru-RU" dirty="0" smtClean="0"/>
              <a:t> Л. Костенко практично не </a:t>
            </a:r>
            <a:r>
              <a:rPr lang="ru-RU" dirty="0" err="1" smtClean="0"/>
              <a:t>потрапляли</a:t>
            </a:r>
            <a:r>
              <a:rPr lang="ru-RU" dirty="0" smtClean="0"/>
              <a:t> до </a:t>
            </a:r>
            <a:r>
              <a:rPr lang="ru-RU" dirty="0" err="1" smtClean="0"/>
              <a:t>друку</a:t>
            </a:r>
            <a:r>
              <a:rPr lang="ru-RU" dirty="0" smtClean="0"/>
              <a:t>. 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644008" y="5949280"/>
            <a:ext cx="432048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err="1" smtClean="0"/>
              <a:t>Страшні</a:t>
            </a:r>
            <a:r>
              <a:rPr lang="ru-RU" sz="2000" b="1" i="1" dirty="0" smtClean="0"/>
              <a:t> слова, коли вони </a:t>
            </a:r>
            <a:r>
              <a:rPr lang="ru-RU" sz="2000" b="1" i="1" dirty="0" err="1" smtClean="0"/>
              <a:t>мовчать</a:t>
            </a:r>
            <a:r>
              <a:rPr lang="ru-RU" sz="2000" b="1" i="1" dirty="0" smtClean="0"/>
              <a:t>. (</a:t>
            </a:r>
            <a:r>
              <a:rPr lang="ru-RU" sz="2000" b="1" i="1" dirty="0" err="1" smtClean="0"/>
              <a:t>Ліна</a:t>
            </a:r>
            <a:r>
              <a:rPr lang="ru-RU" sz="2000" b="1" i="1" dirty="0" smtClean="0"/>
              <a:t> Костенко)</a:t>
            </a:r>
            <a:endParaRPr lang="ru-RU" sz="2000" b="1" i="1" dirty="0"/>
          </a:p>
        </p:txBody>
      </p:sp>
      <p:pic>
        <p:nvPicPr>
          <p:cNvPr id="16386" name="Picture 2" descr="http://litakcent.com/wp-content/uploads/2011/09/57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39952" y="1196752"/>
            <a:ext cx="4824536" cy="4680520"/>
          </a:xfrm>
          <a:prstGeom prst="rect">
            <a:avLst/>
          </a:prstGeom>
          <a:noFill/>
        </p:spPr>
      </p:pic>
    </p:spTree>
  </p:cSld>
  <p:clrMapOvr>
    <a:masterClrMapping/>
  </p:clrMapOvr>
  <p:transition>
    <p:blinds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283968" y="5661248"/>
            <a:ext cx="460851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b="1" i="1" dirty="0" smtClean="0"/>
              <a:t>На </a:t>
            </a:r>
            <a:r>
              <a:rPr lang="ru-RU" sz="2000" b="1" i="1" dirty="0" err="1" smtClean="0"/>
              <a:t>цій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землі</a:t>
            </a:r>
            <a:r>
              <a:rPr lang="ru-RU" sz="2000" b="1" i="1" dirty="0" smtClean="0"/>
              <a:t> головне </a:t>
            </a:r>
            <a:r>
              <a:rPr lang="ru-RU" sz="2000" b="1" i="1" dirty="0" err="1" smtClean="0"/>
              <a:t>набутися</a:t>
            </a:r>
            <a:r>
              <a:rPr lang="ru-RU" sz="2000" b="1" i="1" dirty="0" smtClean="0"/>
              <a:t> разом.</a:t>
            </a:r>
            <a:br>
              <a:rPr lang="ru-RU" sz="2000" b="1" i="1" dirty="0" smtClean="0"/>
            </a:br>
            <a:r>
              <a:rPr lang="ru-RU" sz="2000" b="1" i="1" dirty="0" smtClean="0"/>
              <a:t>(«Записки </a:t>
            </a:r>
            <a:r>
              <a:rPr lang="ru-RU" sz="2000" b="1" i="1" dirty="0" err="1" smtClean="0"/>
              <a:t>українського</a:t>
            </a:r>
            <a:r>
              <a:rPr lang="ru-RU" sz="2000" b="1" i="1" dirty="0" smtClean="0"/>
              <a:t> </a:t>
            </a:r>
            <a:r>
              <a:rPr lang="ru-RU" sz="2000" b="1" i="1" dirty="0" err="1" smtClean="0"/>
              <a:t>самашедшего</a:t>
            </a:r>
            <a:r>
              <a:rPr lang="ru-RU" sz="2000" b="1" i="1" dirty="0" smtClean="0"/>
              <a:t>» </a:t>
            </a:r>
            <a:r>
              <a:rPr lang="ru-RU" sz="2000" b="1" i="1" dirty="0" err="1" smtClean="0"/>
              <a:t>Ліна</a:t>
            </a:r>
            <a:r>
              <a:rPr lang="ru-RU" sz="2000" b="1" i="1" dirty="0" smtClean="0"/>
              <a:t> Костенко)</a:t>
            </a:r>
            <a:endParaRPr lang="ru-RU" sz="2000" b="1" i="1" dirty="0"/>
          </a:p>
        </p:txBody>
      </p:sp>
      <p:sp>
        <p:nvSpPr>
          <p:cNvPr id="5" name="TextBox 4"/>
          <p:cNvSpPr txBox="1"/>
          <p:nvPr/>
        </p:nvSpPr>
        <p:spPr>
          <a:xfrm>
            <a:off x="395536" y="1196752"/>
            <a:ext cx="3744416" cy="55504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500" dirty="0" smtClean="0"/>
              <a:t>Також Ліна Костенко має чимало нагород: </a:t>
            </a:r>
            <a:r>
              <a:rPr lang="ru-RU" sz="2500" dirty="0" err="1" smtClean="0"/>
              <a:t>почесний</a:t>
            </a:r>
            <a:r>
              <a:rPr lang="ru-RU" sz="2500" dirty="0" smtClean="0"/>
              <a:t> </a:t>
            </a:r>
            <a:r>
              <a:rPr lang="ru-RU" sz="2500" dirty="0" smtClean="0"/>
              <a:t>доктор </a:t>
            </a:r>
            <a:r>
              <a:rPr lang="ru-RU" sz="2500" dirty="0" err="1" smtClean="0"/>
              <a:t>Чернівецького</a:t>
            </a:r>
            <a:r>
              <a:rPr lang="ru-RU" sz="2500" dirty="0" smtClean="0"/>
              <a:t> </a:t>
            </a:r>
            <a:r>
              <a:rPr lang="ru-RU" sz="2500" dirty="0" err="1" smtClean="0"/>
              <a:t>національного</a:t>
            </a:r>
            <a:r>
              <a:rPr lang="ru-RU" sz="2500" dirty="0" smtClean="0"/>
              <a:t> </a:t>
            </a:r>
            <a:r>
              <a:rPr lang="ru-RU" sz="2500" dirty="0" err="1" smtClean="0"/>
              <a:t>університету</a:t>
            </a:r>
            <a:r>
              <a:rPr lang="ru-RU" sz="2500" dirty="0" smtClean="0"/>
              <a:t> (2002); лауреат </a:t>
            </a:r>
            <a:r>
              <a:rPr lang="ru-RU" sz="2500" dirty="0" err="1" smtClean="0"/>
              <a:t>Державної</a:t>
            </a:r>
            <a:r>
              <a:rPr lang="ru-RU" sz="2500" dirty="0" smtClean="0"/>
              <a:t> </a:t>
            </a:r>
            <a:r>
              <a:rPr lang="ru-RU" sz="2500" dirty="0" err="1" smtClean="0"/>
              <a:t>премії</a:t>
            </a:r>
            <a:r>
              <a:rPr lang="ru-RU" sz="2500" dirty="0" smtClean="0"/>
              <a:t> </a:t>
            </a:r>
            <a:r>
              <a:rPr lang="ru-RU" sz="2500" dirty="0" err="1" smtClean="0"/>
              <a:t>ім</a:t>
            </a:r>
            <a:r>
              <a:rPr lang="ru-RU" sz="2500" dirty="0" smtClean="0"/>
              <a:t>. </a:t>
            </a:r>
            <a:r>
              <a:rPr lang="ru-RU" sz="2500" dirty="0" err="1" smtClean="0"/>
              <a:t>Т.Шевченка</a:t>
            </a:r>
            <a:r>
              <a:rPr lang="ru-RU" sz="2500" dirty="0" smtClean="0"/>
              <a:t> (1987, за роман "Маруся </a:t>
            </a:r>
            <a:r>
              <a:rPr lang="ru-RU" sz="2500" dirty="0" err="1" smtClean="0"/>
              <a:t>Чурай</a:t>
            </a:r>
            <a:r>
              <a:rPr lang="ru-RU" sz="2500" dirty="0" smtClean="0"/>
              <a:t>" </a:t>
            </a:r>
            <a:r>
              <a:rPr lang="ru-RU" sz="2500" dirty="0" err="1" smtClean="0"/>
              <a:t>і</a:t>
            </a:r>
            <a:r>
              <a:rPr lang="ru-RU" sz="2500" dirty="0" smtClean="0"/>
              <a:t> </a:t>
            </a:r>
            <a:r>
              <a:rPr lang="ru-RU" sz="2500" dirty="0" err="1" smtClean="0"/>
              <a:t>збірку</a:t>
            </a:r>
            <a:r>
              <a:rPr lang="ru-RU" sz="2500" dirty="0" smtClean="0"/>
              <a:t> "</a:t>
            </a:r>
            <a:r>
              <a:rPr lang="ru-RU" sz="2500" dirty="0" err="1" smtClean="0"/>
              <a:t>Неповторність</a:t>
            </a:r>
            <a:r>
              <a:rPr lang="ru-RU" sz="2500" dirty="0" smtClean="0"/>
              <a:t>"); лауреат </a:t>
            </a:r>
            <a:r>
              <a:rPr lang="ru-RU" sz="2500" dirty="0" err="1" smtClean="0"/>
              <a:t>Міжнародної</a:t>
            </a:r>
            <a:r>
              <a:rPr lang="ru-RU" sz="2500" dirty="0" smtClean="0"/>
              <a:t> </a:t>
            </a:r>
            <a:r>
              <a:rPr lang="ru-RU" sz="2500" dirty="0" err="1" smtClean="0"/>
              <a:t>літературно-мистецької</a:t>
            </a:r>
            <a:r>
              <a:rPr lang="ru-RU" sz="2500" dirty="0" smtClean="0"/>
              <a:t> </a:t>
            </a:r>
            <a:r>
              <a:rPr lang="ru-RU" sz="2500" dirty="0" err="1" smtClean="0"/>
              <a:t>премії</a:t>
            </a:r>
            <a:r>
              <a:rPr lang="ru-RU" sz="2500" dirty="0" smtClean="0"/>
              <a:t> </a:t>
            </a:r>
            <a:r>
              <a:rPr lang="ru-RU" sz="2500" dirty="0" err="1" smtClean="0"/>
              <a:t>ім</a:t>
            </a:r>
            <a:r>
              <a:rPr lang="ru-RU" sz="2500" dirty="0" smtClean="0"/>
              <a:t>. О. </a:t>
            </a:r>
            <a:r>
              <a:rPr lang="ru-RU" sz="2500" dirty="0" err="1" smtClean="0"/>
              <a:t>Теліги</a:t>
            </a:r>
            <a:r>
              <a:rPr lang="ru-RU" sz="2500" dirty="0" smtClean="0"/>
              <a:t> (2000).</a:t>
            </a:r>
            <a:endParaRPr lang="ru-RU" sz="2500" dirty="0"/>
          </a:p>
        </p:txBody>
      </p:sp>
      <p:sp>
        <p:nvSpPr>
          <p:cNvPr id="6" name="TextBox 5"/>
          <p:cNvSpPr txBox="1"/>
          <p:nvPr/>
        </p:nvSpPr>
        <p:spPr>
          <a:xfrm>
            <a:off x="755576" y="260648"/>
            <a:ext cx="7848872" cy="707886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uk-UA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“Відома</a:t>
            </a:r>
            <a:r>
              <a:rPr lang="uk-UA" sz="4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поетеса сучасної </a:t>
            </a:r>
            <a:r>
              <a:rPr lang="uk-UA" sz="4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епохи”</a:t>
            </a:r>
            <a:endParaRPr lang="ru-RU" sz="4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pic>
        <p:nvPicPr>
          <p:cNvPr id="18436" name="Picture 4" descr="http://mydim.ua/pub/images/96afc81f0737f231.jpg"/>
          <p:cNvPicPr>
            <a:picLocks noChangeAspect="1" noChangeArrowheads="1"/>
          </p:cNvPicPr>
          <p:nvPr/>
        </p:nvPicPr>
        <p:blipFill>
          <a:blip r:embed="rId2" cstate="print"/>
          <a:srcRect l="22518"/>
          <a:stretch>
            <a:fillRect/>
          </a:stretch>
        </p:blipFill>
        <p:spPr bwMode="auto">
          <a:xfrm>
            <a:off x="4572000" y="1268760"/>
            <a:ext cx="4032448" cy="4248472"/>
          </a:xfrm>
          <a:prstGeom prst="rect">
            <a:avLst/>
          </a:prstGeom>
          <a:noFill/>
        </p:spPr>
      </p:pic>
    </p:spTree>
  </p:cSld>
  <p:clrMapOvr>
    <a:masterClrMapping/>
  </p:clrMapOvr>
  <p:transition>
    <p:wheel spokes="8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2" descr="http://2.bp.blogspot.com/-7u9k6gXrsu4/UflLwDFKgNI/AAAAAAAA7hE/HPQf2Lvyvdw/s1600/derzhavniy-prapor-Ukrainy.jpg"/>
          <p:cNvPicPr>
            <a:picLocks noChangeAspect="1" noChangeArrowheads="1"/>
          </p:cNvPicPr>
          <p:nvPr/>
        </p:nvPicPr>
        <p:blipFill>
          <a:blip r:embed="rId2" cstate="print">
            <a:lum bright="-10000" contrast="-20000"/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ffectLst>
            <a:softEdge rad="317500"/>
          </a:effectLst>
        </p:spPr>
      </p:pic>
      <p:pic>
        <p:nvPicPr>
          <p:cNvPr id="19460" name="Picture 4" descr="http://www.library.dgtu.donetsk.ua/exhib/kostenko/portret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76056" y="620687"/>
            <a:ext cx="3672408" cy="343290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6" name="TextBox 5"/>
          <p:cNvSpPr txBox="1"/>
          <p:nvPr/>
        </p:nvSpPr>
        <p:spPr>
          <a:xfrm>
            <a:off x="683568" y="620688"/>
            <a:ext cx="4248472" cy="5632311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3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Ліна</a:t>
            </a:r>
            <a:r>
              <a:rPr lang="ru-RU" sz="3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Костенко </a:t>
            </a:r>
            <a:r>
              <a:rPr lang="ru-RU" sz="3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її</a:t>
            </a:r>
            <a:r>
              <a:rPr lang="ru-RU" sz="3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ім’я</a:t>
            </a:r>
            <a:r>
              <a:rPr lang="ru-RU" sz="3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вивищується</a:t>
            </a:r>
            <a:r>
              <a:rPr lang="ru-RU" sz="3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як прапор </a:t>
            </a:r>
            <a:r>
              <a:rPr lang="ru-RU" sz="3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нашої</a:t>
            </a:r>
            <a:r>
              <a:rPr lang="ru-RU" sz="3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держави</a:t>
            </a:r>
            <a:r>
              <a:rPr lang="ru-RU" sz="3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</a:t>
            </a:r>
            <a:r>
              <a:rPr lang="ru-RU" sz="3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Вважаю</a:t>
            </a:r>
            <a:r>
              <a:rPr lang="ru-RU" sz="3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</a:t>
            </a:r>
            <a:r>
              <a:rPr lang="ru-RU" sz="3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що</a:t>
            </a:r>
            <a:r>
              <a:rPr lang="ru-RU" sz="3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українській</a:t>
            </a:r>
            <a:r>
              <a:rPr lang="ru-RU" sz="3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літературі</a:t>
            </a:r>
            <a:r>
              <a:rPr lang="ru-RU" sz="3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дуже</a:t>
            </a:r>
            <a:r>
              <a:rPr lang="ru-RU" sz="3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поталанило</a:t>
            </a:r>
            <a:r>
              <a:rPr lang="ru-RU" sz="3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</a:t>
            </a:r>
            <a:r>
              <a:rPr lang="ru-RU" sz="3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бо</a:t>
            </a:r>
            <a:r>
              <a:rPr lang="ru-RU" sz="3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є</a:t>
            </a:r>
            <a:r>
              <a:rPr lang="ru-RU" sz="3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в </a:t>
            </a:r>
            <a:r>
              <a:rPr lang="ru-RU" sz="3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ній</a:t>
            </a:r>
            <a:r>
              <a:rPr lang="ru-RU" sz="3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постать</a:t>
            </a:r>
            <a:r>
              <a:rPr lang="ru-RU" sz="3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, яка </a:t>
            </a:r>
            <a:r>
              <a:rPr lang="ru-RU" sz="3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усім</a:t>
            </a:r>
            <a:r>
              <a:rPr lang="ru-RU" sz="3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своїм</a:t>
            </a:r>
            <a:r>
              <a:rPr lang="ru-RU" sz="3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життям</a:t>
            </a:r>
            <a:r>
              <a:rPr lang="ru-RU" sz="3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і</a:t>
            </a:r>
            <a:r>
              <a:rPr lang="ru-RU" sz="3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творчістю</a:t>
            </a:r>
            <a:r>
              <a:rPr lang="ru-RU" sz="3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утверджує</a:t>
            </a:r>
            <a:r>
              <a:rPr lang="ru-RU" sz="3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чесність</a:t>
            </a:r>
            <a:r>
              <a:rPr lang="ru-RU" sz="3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і</a:t>
            </a:r>
            <a:r>
              <a:rPr lang="ru-RU" sz="3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непідкупність</a:t>
            </a:r>
            <a:r>
              <a:rPr lang="ru-RU" sz="3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одвічних</a:t>
            </a:r>
            <a:r>
              <a:rPr lang="ru-RU" sz="3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мистецьких</a:t>
            </a:r>
            <a:r>
              <a:rPr lang="ru-RU" sz="3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 </a:t>
            </a:r>
            <a:r>
              <a:rPr lang="ru-RU" sz="3000" b="1" spc="50" dirty="0" err="1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принципів</a:t>
            </a:r>
            <a:r>
              <a:rPr lang="ru-RU" sz="3000" b="1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glow rad="228600">
                    <a:schemeClr val="accent6">
                      <a:satMod val="175000"/>
                      <a:alpha val="40000"/>
                    </a:schemeClr>
                  </a:glow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. </a:t>
            </a:r>
            <a:endParaRPr lang="ru-RU" sz="3000" b="1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glow rad="228600">
                  <a:schemeClr val="accent6">
                    <a:satMod val="175000"/>
                    <a:alpha val="40000"/>
                  </a:schemeClr>
                </a:glow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716016" y="5517232"/>
            <a:ext cx="4248472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0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Є </a:t>
            </a:r>
            <a:r>
              <a:rPr lang="ru-RU" sz="20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боротьба</a:t>
            </a:r>
            <a:r>
              <a:rPr lang="ru-RU" sz="20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за долю </a:t>
            </a:r>
            <a:r>
              <a:rPr lang="ru-RU" sz="20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України</a:t>
            </a:r>
            <a:r>
              <a:rPr lang="ru-RU" sz="20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 Все </a:t>
            </a:r>
            <a:r>
              <a:rPr lang="ru-RU" sz="20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інше</a:t>
            </a:r>
            <a:r>
              <a:rPr lang="ru-RU" sz="20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– то </a:t>
            </a:r>
            <a:r>
              <a:rPr lang="ru-RU" sz="20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велике</a:t>
            </a:r>
            <a:r>
              <a:rPr lang="ru-RU" sz="20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r>
              <a:rPr lang="ru-RU" sz="20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мискоборство</a:t>
            </a:r>
            <a:r>
              <a:rPr lang="ru-RU" sz="20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. </a:t>
            </a:r>
            <a:r>
              <a:rPr lang="ru-RU" sz="20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(</a:t>
            </a:r>
            <a:r>
              <a:rPr lang="ru-RU" sz="2000" i="1" dirty="0" err="1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Ліна</a:t>
            </a:r>
            <a:r>
              <a:rPr lang="ru-RU" sz="2000" i="1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Костенко)</a:t>
            </a:r>
            <a:endParaRPr lang="ru-RU" sz="2000" i="1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</p:spTree>
  </p:cSld>
  <p:clrMapOvr>
    <a:masterClrMapping/>
  </p:clrMapOvr>
  <p:transition>
    <p:comb dir="vert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cs5708.vk.me/u44939161/154658501/x_acfb7fbb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3998" cy="6858000"/>
          </a:xfrm>
          <a:prstGeom prst="rect">
            <a:avLst/>
          </a:prstGeom>
          <a:noFill/>
        </p:spPr>
      </p:pic>
    </p:spTree>
  </p:cSld>
  <p:clrMapOvr>
    <a:masterClrMapping/>
  </p:clrMapOvr>
  <p:transition>
    <p:newsflash/>
  </p:transition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59</TotalTime>
  <Words>332</Words>
  <Application>Microsoft Office PowerPoint</Application>
  <PresentationFormat>Экран (4:3)</PresentationFormat>
  <Paragraphs>17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Трек</vt:lpstr>
      <vt:lpstr>Ліна Костенко</vt:lpstr>
      <vt:lpstr>Слайд 2</vt:lpstr>
      <vt:lpstr>Слайд 3</vt:lpstr>
      <vt:lpstr>Творчий розвиток</vt:lpstr>
      <vt:lpstr>Слайд 5</vt:lpstr>
      <vt:lpstr>Слайд 6</vt:lpstr>
      <vt:lpstr>Слайд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Ліна Костенко</dc:title>
  <dc:creator>BOSS-1</dc:creator>
  <cp:lastModifiedBy>BOSS-1</cp:lastModifiedBy>
  <cp:revision>16</cp:revision>
  <dcterms:created xsi:type="dcterms:W3CDTF">2014-05-12T20:37:11Z</dcterms:created>
  <dcterms:modified xsi:type="dcterms:W3CDTF">2014-05-12T21:47:06Z</dcterms:modified>
</cp:coreProperties>
</file>