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s413225.vk.me/v413225207/40c9/R1qafvbdyR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00"/>
            <a:ext cx="9144000" cy="9144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27584" y="260648"/>
            <a:ext cx="76328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4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Григорій Савич Сковорода</a:t>
            </a:r>
            <a:r>
              <a:rPr lang="uk-UA" sz="44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</a:t>
            </a:r>
            <a:r>
              <a:rPr lang="vi-VN" sz="2800" b="1" dirty="0" smtClean="0">
                <a:latin typeface="+mj-lt"/>
              </a:rPr>
              <a:t> </a:t>
            </a:r>
            <a:endParaRPr lang="en-US" sz="2800" b="1" dirty="0" smtClean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340768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(1722-1794рр.)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 — український 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просвітитель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гуманіст, філософ, поет, педагог.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upload.wikimedia.org/wikipedia/commons/5/50/%D0%93%D1%80%D0%B8%D0%B3%D0%BE%D1%80%D0%B8%D0%B9_%D0%A1%D0%BA%D0%BE%D0%B2%D0%BE%D1%80%D0%BE%D0%B4%D0%B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412776"/>
            <a:ext cx="3238872" cy="44177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 descr="http://www.history.vn.ua/mark/scovorod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708920"/>
            <a:ext cx="2926706" cy="381642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cs616918.vk.me/v616918933/87a/iWQV8C4Pp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7907788" cy="3960440"/>
          </a:xfrm>
          <a:prstGeom prst="rect">
            <a:avLst/>
          </a:prstGeom>
          <a:noFill/>
        </p:spPr>
      </p:pic>
      <p:pic>
        <p:nvPicPr>
          <p:cNvPr id="20484" name="Picture 4" descr="https://encrypted-tbn2.gstatic.com/images?q=tbn:ANd9GcT8YG9XxxDDCWZq2BZhqx7zFhl5R5d0rTjBPp5_TlYK2nduUKD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124744"/>
            <a:ext cx="2376264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cs616918.vk.me/v616918933/873/U02CwX1_L_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1"/>
            <a:ext cx="8496944" cy="3404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cs413225.vk.me/v413225207/40c9/R1qafvbdyR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03648" y="1484784"/>
            <a:ext cx="60486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Виконала: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9-А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класу</a:t>
            </a:r>
            <a:br>
              <a:rPr lang="uk-UA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НВК”Школа-садок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Софія”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Огоновська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Марта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476672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Афоризми Григорія Сковороди</a:t>
            </a:r>
            <a:endParaRPr lang="uk-UA" sz="36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4" descr="http://maydan.drohobych.net/wp-content/uploads/2012/12/3476_442375282490933_286517912_n-200x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73624"/>
            <a:ext cx="4512501" cy="3384376"/>
          </a:xfrm>
          <a:prstGeom prst="rect">
            <a:avLst/>
          </a:prstGeom>
          <a:noFill/>
        </p:spPr>
      </p:pic>
      <p:pic>
        <p:nvPicPr>
          <p:cNvPr id="15368" name="Picture 8" descr="http://cs616918.vk.me/v616918933/865/KkA--TNkId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0750" y="2348880"/>
            <a:ext cx="3813250" cy="4509120"/>
          </a:xfrm>
          <a:prstGeom prst="rect">
            <a:avLst/>
          </a:prstGeom>
          <a:noFill/>
        </p:spPr>
      </p:pic>
      <p:pic>
        <p:nvPicPr>
          <p:cNvPr id="15370" name="Picture 10" descr="http://cs616918.vk.me/v616918933/86c/ZV0XhrQjBK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78102">
            <a:off x="509604" y="1422731"/>
            <a:ext cx="3706427" cy="1485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s616918.vk.me/v616918933/83b/12AmBDV3Dc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519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cs616918.vk.me/v616918933/82d/wXOGlumRd5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9749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cs616918.vk.me/v616918933/834/yMAxCbireZ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88640"/>
            <a:ext cx="8964489" cy="6453336"/>
          </a:xfrm>
          <a:prstGeom prst="rect">
            <a:avLst/>
          </a:prstGeom>
          <a:noFill/>
        </p:spPr>
      </p:pic>
      <p:pic>
        <p:nvPicPr>
          <p:cNvPr id="25606" name="Picture 6" descr="http://www.day.kiev.ua/sites/default/files/main/openpublish_article/20060209/420-8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-1"/>
            <a:ext cx="3347864" cy="6868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cs616918.vk.me/v616918933/842/IvD4MaTFcv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9097498" cy="6309320"/>
          </a:xfrm>
          <a:prstGeom prst="rect">
            <a:avLst/>
          </a:prstGeom>
          <a:noFill/>
        </p:spPr>
      </p:pic>
      <p:pic>
        <p:nvPicPr>
          <p:cNvPr id="24580" name="Picture 4" descr="http://varsavva.narod.ru/portret_skovoro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02516"/>
            <a:ext cx="2699792" cy="61554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cs616918.vk.me/v616918933/849/kJPDeFpll-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8917775" cy="5445224"/>
          </a:xfrm>
          <a:prstGeom prst="rect">
            <a:avLst/>
          </a:prstGeom>
          <a:noFill/>
        </p:spPr>
      </p:pic>
      <p:pic>
        <p:nvPicPr>
          <p:cNvPr id="23556" name="Picture 4" descr="http://ic.pics.livejournal.com/a_book_fairy/34756006/93175/93175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836712"/>
            <a:ext cx="2602825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cs616918.vk.me/v616918933/850/GDtFZIEV4-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8806400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cs616918.vk.me/v616918933/857/2qFZmrdBn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8986123" cy="4464496"/>
          </a:xfrm>
          <a:prstGeom prst="rect">
            <a:avLst/>
          </a:prstGeom>
          <a:noFill/>
        </p:spPr>
      </p:pic>
      <p:pic>
        <p:nvPicPr>
          <p:cNvPr id="21508" name="Picture 4" descr="http://www.hrono.ru/img/portrety/skovoroda_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052735"/>
            <a:ext cx="2592288" cy="3837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</Words>
  <Application>Microsoft Office PowerPoint</Application>
  <PresentationFormat>Экран (4:3)</PresentationFormat>
  <Paragraphs>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matrosik</cp:lastModifiedBy>
  <cp:revision>11</cp:revision>
  <dcterms:modified xsi:type="dcterms:W3CDTF">2013-10-28T18:06:46Z</dcterms:modified>
</cp:coreProperties>
</file>