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1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79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1628800"/>
            <a:ext cx="7772400" cy="1470025"/>
          </a:xfrm>
        </p:spPr>
        <p:txBody>
          <a:bodyPr/>
          <a:lstStyle/>
          <a:p>
            <a:r>
              <a:rPr lang="ru-RU" dirty="0" smtClean="0"/>
              <a:t>«</a:t>
            </a:r>
            <a:r>
              <a:rPr lang="ru-RU" dirty="0" err="1" smtClean="0"/>
              <a:t>Перехресні</a:t>
            </a:r>
            <a:r>
              <a:rPr lang="ru-RU" dirty="0" smtClean="0"/>
              <a:t> стежки»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008" y="764704"/>
            <a:ext cx="3635896" cy="572806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"/>
            <a:ext cx="8229600" cy="2564904"/>
          </a:xfrm>
        </p:spPr>
        <p:txBody>
          <a:bodyPr/>
          <a:lstStyle/>
          <a:p>
            <a:r>
              <a:rPr lang="ru-RU" dirty="0" smtClean="0"/>
              <a:t>«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прекрасні</a:t>
            </a:r>
            <a:r>
              <a:rPr lang="ru-RU" dirty="0" smtClean="0"/>
              <a:t> сходи </a:t>
            </a:r>
            <a:r>
              <a:rPr lang="ru-RU" dirty="0" err="1" smtClean="0"/>
              <a:t>дає</a:t>
            </a:r>
            <a:r>
              <a:rPr lang="ru-RU" dirty="0" smtClean="0"/>
              <a:t> в </a:t>
            </a:r>
            <a:r>
              <a:rPr lang="ru-RU" dirty="0" err="1" smtClean="0"/>
              <a:t>наші</a:t>
            </a:r>
            <a:r>
              <a:rPr lang="ru-RU" dirty="0" smtClean="0"/>
              <a:t> </a:t>
            </a:r>
            <a:r>
              <a:rPr lang="ru-RU" dirty="0" err="1" smtClean="0"/>
              <a:t>дні</a:t>
            </a:r>
            <a:r>
              <a:rPr lang="ru-RU" dirty="0" smtClean="0"/>
              <a:t> те </a:t>
            </a:r>
            <a:r>
              <a:rPr lang="ru-RU" dirty="0" err="1" smtClean="0"/>
              <a:t>насіння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разом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іншими</a:t>
            </a:r>
            <a:r>
              <a:rPr lang="ru-RU" dirty="0" smtClean="0"/>
              <a:t> </a:t>
            </a:r>
            <a:r>
              <a:rPr lang="ru-RU" dirty="0" err="1" smtClean="0"/>
              <a:t>сіяв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наш Франко»,— писав Олесь Гончар.</a:t>
            </a:r>
            <a:endParaRPr lang="ru-RU" dirty="0"/>
          </a:p>
        </p:txBody>
      </p:sp>
      <p:pic>
        <p:nvPicPr>
          <p:cNvPr id="5" name="Рисунок 4" descr="goncha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67410" y="1556792"/>
            <a:ext cx="3460774" cy="5052225"/>
          </a:xfrm>
          <a:prstGeom prst="rect">
            <a:avLst/>
          </a:prstGeom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0465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 </a:t>
            </a:r>
            <a:r>
              <a:rPr lang="ru-RU" dirty="0" err="1" smtClean="0"/>
              <a:t>Особливе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в </a:t>
            </a:r>
            <a:r>
              <a:rPr lang="ru-RU" dirty="0" err="1" smtClean="0"/>
              <a:t>творчості</a:t>
            </a:r>
            <a:r>
              <a:rPr lang="ru-RU" dirty="0" smtClean="0"/>
              <a:t> </a:t>
            </a:r>
            <a:r>
              <a:rPr lang="ru-RU" dirty="0" err="1" smtClean="0"/>
              <a:t>Івана</a:t>
            </a:r>
            <a:r>
              <a:rPr lang="ru-RU" dirty="0" smtClean="0"/>
              <a:t> Франка </a:t>
            </a:r>
            <a:r>
              <a:rPr lang="ru-RU" dirty="0" err="1" smtClean="0"/>
              <a:t>посідає</a:t>
            </a:r>
            <a:r>
              <a:rPr lang="ru-RU" dirty="0" smtClean="0"/>
              <a:t> </a:t>
            </a:r>
            <a:r>
              <a:rPr lang="ru-RU" dirty="0" err="1" smtClean="0"/>
              <a:t>соціально-психологічна</a:t>
            </a:r>
            <a:r>
              <a:rPr lang="ru-RU" dirty="0" smtClean="0"/>
              <a:t> </a:t>
            </a:r>
            <a:r>
              <a:rPr lang="ru-RU" dirty="0" err="1" smtClean="0"/>
              <a:t>повість</a:t>
            </a:r>
            <a:r>
              <a:rPr lang="ru-RU" dirty="0" smtClean="0"/>
              <a:t> «</a:t>
            </a:r>
            <a:r>
              <a:rPr lang="ru-RU" dirty="0" err="1" smtClean="0"/>
              <a:t>Перехресні</a:t>
            </a:r>
            <a:r>
              <a:rPr lang="ru-RU" dirty="0" smtClean="0"/>
              <a:t> стежки». </a:t>
            </a:r>
            <a:r>
              <a:rPr lang="ru-RU" dirty="0" err="1" smtClean="0"/>
              <a:t>Назва</a:t>
            </a:r>
            <a:r>
              <a:rPr lang="ru-RU" dirty="0" smtClean="0"/>
              <a:t> </a:t>
            </a:r>
            <a:r>
              <a:rPr lang="ru-RU" dirty="0" err="1" smtClean="0"/>
              <a:t>твору</a:t>
            </a:r>
            <a:r>
              <a:rPr lang="ru-RU" dirty="0" smtClean="0"/>
              <a:t> </a:t>
            </a:r>
            <a:r>
              <a:rPr lang="ru-RU" dirty="0" err="1" smtClean="0"/>
              <a:t>символізує</a:t>
            </a:r>
            <a:r>
              <a:rPr lang="ru-RU" dirty="0" smtClean="0"/>
              <a:t> «</a:t>
            </a:r>
            <a:r>
              <a:rPr lang="ru-RU" dirty="0" err="1" smtClean="0"/>
              <a:t>перехрещені</a:t>
            </a:r>
            <a:r>
              <a:rPr lang="ru-RU" dirty="0" smtClean="0"/>
              <a:t>» </a:t>
            </a:r>
            <a:r>
              <a:rPr lang="ru-RU" dirty="0" err="1" smtClean="0"/>
              <a:t>життєві</a:t>
            </a:r>
            <a:r>
              <a:rPr lang="ru-RU" dirty="0" smtClean="0"/>
              <a:t> шляхи</a:t>
            </a:r>
            <a:br>
              <a:rPr lang="ru-RU" dirty="0" smtClean="0"/>
            </a:br>
            <a:r>
              <a:rPr lang="ru-RU" dirty="0" err="1" smtClean="0"/>
              <a:t>персонажів</a:t>
            </a:r>
            <a:r>
              <a:rPr lang="ru-RU" dirty="0" smtClean="0"/>
              <a:t>. </a:t>
            </a:r>
            <a:r>
              <a:rPr lang="ru-RU" dirty="0" err="1" smtClean="0"/>
              <a:t>Кожен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героїв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твору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носієм</a:t>
            </a:r>
            <a:r>
              <a:rPr lang="ru-RU" dirty="0" smtClean="0"/>
              <a:t> </a:t>
            </a:r>
            <a:r>
              <a:rPr lang="ru-RU" dirty="0" err="1" smtClean="0"/>
              <a:t>сформованого</a:t>
            </a:r>
            <a:r>
              <a:rPr lang="ru-RU" dirty="0" smtClean="0"/>
              <a:t> </a:t>
            </a:r>
            <a:r>
              <a:rPr lang="ru-RU" dirty="0" err="1" smtClean="0"/>
              <a:t>світогляду</a:t>
            </a:r>
            <a:r>
              <a:rPr lang="ru-RU" dirty="0" smtClean="0"/>
              <a:t>,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власні</a:t>
            </a:r>
            <a:r>
              <a:rPr lang="ru-RU" dirty="0" smtClean="0"/>
              <a:t> </a:t>
            </a:r>
            <a:r>
              <a:rPr lang="ru-RU" dirty="0" err="1" smtClean="0"/>
              <a:t>плани</a:t>
            </a:r>
            <a:r>
              <a:rPr lang="ru-RU" dirty="0" smtClean="0"/>
              <a:t>, </a:t>
            </a:r>
            <a:r>
              <a:rPr lang="ru-RU" dirty="0" err="1" smtClean="0"/>
              <a:t>інтереси</a:t>
            </a:r>
            <a:r>
              <a:rPr lang="ru-RU" dirty="0" smtClean="0"/>
              <a:t>, правила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норми</a:t>
            </a:r>
            <a:r>
              <a:rPr lang="ru-RU" dirty="0" smtClean="0"/>
              <a:t>. Перед нами — </a:t>
            </a:r>
            <a:r>
              <a:rPr lang="ru-RU" dirty="0" err="1" smtClean="0"/>
              <a:t>герої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статей,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соціальних</a:t>
            </a:r>
            <a:r>
              <a:rPr lang="ru-RU" dirty="0" smtClean="0"/>
              <a:t> </a:t>
            </a:r>
            <a:r>
              <a:rPr lang="ru-RU" dirty="0" err="1" smtClean="0"/>
              <a:t>верств</a:t>
            </a:r>
            <a:r>
              <a:rPr lang="ru-RU" dirty="0" smtClean="0"/>
              <a:t>, </a:t>
            </a:r>
            <a:r>
              <a:rPr lang="ru-RU" dirty="0" err="1" smtClean="0"/>
              <a:t>професій</a:t>
            </a:r>
            <a:r>
              <a:rPr lang="ru-RU" dirty="0" smtClean="0"/>
              <a:t>, </a:t>
            </a:r>
            <a:r>
              <a:rPr lang="ru-RU" dirty="0" err="1" smtClean="0"/>
              <a:t>врешті</a:t>
            </a:r>
            <a:r>
              <a:rPr lang="ru-RU" dirty="0" smtClean="0"/>
              <a:t> —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національностей</a:t>
            </a:r>
            <a:r>
              <a:rPr lang="ru-RU" dirty="0" smtClean="0"/>
              <a:t>. </a:t>
            </a:r>
            <a:r>
              <a:rPr lang="ru-RU" dirty="0" err="1" smtClean="0"/>
              <a:t>Житейські</a:t>
            </a:r>
            <a:r>
              <a:rPr lang="ru-RU" dirty="0" smtClean="0"/>
              <a:t> </a:t>
            </a:r>
            <a:r>
              <a:rPr lang="ru-RU" dirty="0" err="1" smtClean="0"/>
              <a:t>перехрестя</a:t>
            </a:r>
            <a:r>
              <a:rPr lang="ru-RU" dirty="0" smtClean="0"/>
              <a:t> </a:t>
            </a:r>
            <a:r>
              <a:rPr lang="ru-RU" dirty="0" err="1" smtClean="0"/>
              <a:t>залишають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свій</a:t>
            </a:r>
            <a:r>
              <a:rPr lang="ru-RU" dirty="0" smtClean="0"/>
              <a:t> </a:t>
            </a:r>
            <a:r>
              <a:rPr lang="ru-RU" dirty="0" err="1" smtClean="0"/>
              <a:t>відбиток</a:t>
            </a:r>
            <a:r>
              <a:rPr lang="ru-RU" dirty="0" smtClean="0"/>
              <a:t> на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внутрішньому</a:t>
            </a:r>
            <a:r>
              <a:rPr lang="ru-RU" dirty="0" smtClean="0"/>
              <a:t> </a:t>
            </a:r>
            <a:r>
              <a:rPr lang="ru-RU" dirty="0" err="1" smtClean="0"/>
              <a:t>світі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 У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творі</a:t>
            </a:r>
            <a:r>
              <a:rPr lang="ru-RU" dirty="0" smtClean="0"/>
              <a:t> Франко </a:t>
            </a:r>
            <a:r>
              <a:rPr lang="ru-RU" dirty="0" err="1" smtClean="0"/>
              <a:t>порушує</a:t>
            </a:r>
            <a:r>
              <a:rPr lang="ru-RU" dirty="0" smtClean="0"/>
              <a:t> </a:t>
            </a:r>
            <a:r>
              <a:rPr lang="ru-RU" dirty="0" err="1" smtClean="0"/>
              <a:t>соціальні</a:t>
            </a:r>
            <a:r>
              <a:rPr lang="ru-RU" dirty="0" smtClean="0"/>
              <a:t> </a:t>
            </a:r>
            <a:r>
              <a:rPr lang="ru-RU" dirty="0" err="1" smtClean="0"/>
              <a:t>проблеми</a:t>
            </a:r>
            <a:r>
              <a:rPr lang="ru-RU" dirty="0" smtClean="0"/>
              <a:t>: </a:t>
            </a:r>
            <a:r>
              <a:rPr lang="ru-RU" dirty="0" err="1" smtClean="0"/>
              <a:t>українського</a:t>
            </a:r>
            <a:r>
              <a:rPr lang="ru-RU" dirty="0" smtClean="0"/>
              <a:t> селянства та </a:t>
            </a:r>
            <a:r>
              <a:rPr lang="ru-RU" dirty="0" err="1" smtClean="0"/>
              <a:t>інтелігенції</a:t>
            </a:r>
            <a:r>
              <a:rPr lang="ru-RU" dirty="0" smtClean="0"/>
              <a:t>, </a:t>
            </a:r>
            <a:r>
              <a:rPr lang="ru-RU" dirty="0" err="1" smtClean="0"/>
              <a:t>взаємостосунки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різними</a:t>
            </a:r>
            <a:r>
              <a:rPr lang="ru-RU" dirty="0" smtClean="0"/>
              <a:t> </a:t>
            </a:r>
            <a:r>
              <a:rPr lang="ru-RU" dirty="0" err="1" smtClean="0"/>
              <a:t>суспільними</a:t>
            </a:r>
            <a:r>
              <a:rPr lang="ru-RU" dirty="0" smtClean="0"/>
              <a:t> </a:t>
            </a:r>
            <a:r>
              <a:rPr lang="ru-RU" dirty="0" err="1" smtClean="0"/>
              <a:t>групами</a:t>
            </a:r>
            <a:r>
              <a:rPr lang="ru-RU" dirty="0" smtClean="0"/>
              <a:t>, </a:t>
            </a:r>
            <a:r>
              <a:rPr lang="ru-RU" dirty="0" err="1" smtClean="0"/>
              <a:t>проблеми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підлеглих</a:t>
            </a:r>
            <a:r>
              <a:rPr lang="ru-RU" dirty="0" smtClean="0"/>
              <a:t>, </a:t>
            </a:r>
            <a:r>
              <a:rPr lang="ru-RU" dirty="0" err="1" smtClean="0"/>
              <a:t>зневір'я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затурканості</a:t>
            </a:r>
            <a:r>
              <a:rPr lang="ru-RU" dirty="0" smtClean="0"/>
              <a:t> селян, </a:t>
            </a:r>
            <a:r>
              <a:rPr lang="ru-RU" dirty="0" err="1" smtClean="0"/>
              <a:t>проблеми</a:t>
            </a:r>
            <a:r>
              <a:rPr lang="ru-RU" dirty="0" smtClean="0"/>
              <a:t> </a:t>
            </a:r>
            <a:r>
              <a:rPr lang="ru-RU" dirty="0" err="1" smtClean="0"/>
              <a:t>тодішнього</a:t>
            </a:r>
            <a:r>
              <a:rPr lang="ru-RU" dirty="0" smtClean="0"/>
              <a:t> </a:t>
            </a:r>
            <a:r>
              <a:rPr lang="ru-RU" dirty="0" err="1" smtClean="0"/>
              <a:t>судочинства</a:t>
            </a:r>
            <a:r>
              <a:rPr lang="ru-RU" dirty="0" smtClean="0"/>
              <a:t>, </a:t>
            </a:r>
            <a:r>
              <a:rPr lang="ru-RU" dirty="0" err="1" smtClean="0"/>
              <a:t>проблеми</a:t>
            </a:r>
            <a:r>
              <a:rPr lang="ru-RU" dirty="0" smtClean="0"/>
              <a:t> </a:t>
            </a:r>
            <a:r>
              <a:rPr lang="ru-RU" dirty="0" err="1" smtClean="0"/>
              <a:t>подружніх</a:t>
            </a:r>
            <a:r>
              <a:rPr lang="ru-RU" dirty="0" smtClean="0"/>
              <a:t> </a:t>
            </a:r>
            <a:r>
              <a:rPr lang="ru-RU" dirty="0" err="1" smtClean="0"/>
              <a:t>стосунків</a:t>
            </a:r>
            <a:r>
              <a:rPr lang="ru-RU" dirty="0" smtClean="0"/>
              <a:t> </a:t>
            </a:r>
            <a:r>
              <a:rPr lang="ru-RU" dirty="0" err="1" smtClean="0"/>
              <a:t>безправ'я</a:t>
            </a:r>
            <a:r>
              <a:rPr lang="ru-RU" dirty="0" smtClean="0"/>
              <a:t> </a:t>
            </a:r>
            <a:r>
              <a:rPr lang="ru-RU" dirty="0" err="1" smtClean="0"/>
              <a:t>жінки</a:t>
            </a:r>
            <a:r>
              <a:rPr lang="ru-RU" dirty="0" smtClean="0"/>
              <a:t> в </a:t>
            </a:r>
            <a:r>
              <a:rPr lang="ru-RU" dirty="0" err="1" smtClean="0"/>
              <a:t>суспільстві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404665"/>
            <a:ext cx="7931224" cy="2592288"/>
          </a:xfrm>
        </p:spPr>
        <p:txBody>
          <a:bodyPr>
            <a:normAutofit/>
          </a:bodyPr>
          <a:lstStyle/>
          <a:p>
            <a:r>
              <a:rPr lang="ru-RU" dirty="0" smtClean="0"/>
              <a:t>Прототипом </a:t>
            </a:r>
            <a:r>
              <a:rPr lang="ru-RU" dirty="0" err="1" smtClean="0"/>
              <a:t>Євгенія</a:t>
            </a:r>
            <a:r>
              <a:rPr lang="ru-RU" dirty="0" smtClean="0"/>
              <a:t> Рафаловича послужив </a:t>
            </a:r>
            <a:r>
              <a:rPr lang="ru-RU" dirty="0" err="1" smtClean="0"/>
              <a:t>Євген</a:t>
            </a:r>
            <a:r>
              <a:rPr lang="ru-RU" dirty="0" smtClean="0"/>
              <a:t> </a:t>
            </a:r>
            <a:r>
              <a:rPr lang="ru-RU" dirty="0" err="1" smtClean="0"/>
              <a:t>Олесницький</a:t>
            </a:r>
            <a:r>
              <a:rPr lang="ru-RU" dirty="0" smtClean="0"/>
              <a:t> — адвокат </a:t>
            </a:r>
            <a:r>
              <a:rPr lang="ru-RU" dirty="0" err="1" smtClean="0"/>
              <a:t>і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громадський</a:t>
            </a:r>
            <a:r>
              <a:rPr lang="ru-RU" dirty="0" smtClean="0"/>
              <a:t> </a:t>
            </a:r>
            <a:r>
              <a:rPr lang="ru-RU" dirty="0" err="1" smtClean="0"/>
              <a:t>діяч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чудовим</a:t>
            </a:r>
            <a:r>
              <a:rPr lang="ru-RU" dirty="0" smtClean="0"/>
              <a:t> </a:t>
            </a:r>
            <a:r>
              <a:rPr lang="ru-RU" dirty="0" err="1" smtClean="0"/>
              <a:t>промовцем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ol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2492896"/>
            <a:ext cx="5883502" cy="3861048"/>
          </a:xfrm>
          <a:prstGeom prst="rect">
            <a:avLst/>
          </a:prstGeom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 Автор </a:t>
            </a:r>
            <a:r>
              <a:rPr lang="ru-RU" dirty="0" err="1" smtClean="0"/>
              <a:t>намагався</a:t>
            </a:r>
            <a:r>
              <a:rPr lang="ru-RU" dirty="0" smtClean="0"/>
              <a:t> </a:t>
            </a:r>
            <a:r>
              <a:rPr lang="ru-RU" dirty="0" err="1" smtClean="0"/>
              <a:t>показати</a:t>
            </a:r>
            <a:r>
              <a:rPr lang="ru-RU" dirty="0" smtClean="0"/>
              <a:t> </a:t>
            </a:r>
            <a:r>
              <a:rPr lang="ru-RU" dirty="0" err="1" smtClean="0"/>
              <a:t>знедоленим</a:t>
            </a:r>
            <a:r>
              <a:rPr lang="ru-RU" dirty="0" smtClean="0"/>
              <a:t> людям шляхи </a:t>
            </a:r>
            <a:r>
              <a:rPr lang="ru-RU" dirty="0" err="1" smtClean="0"/>
              <a:t>захисту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прав. </a:t>
            </a:r>
            <a:r>
              <a:rPr lang="ru-RU" dirty="0" err="1" smtClean="0"/>
              <a:t>Вкладаючи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 думки в уста адвоката Рафаловича, І. Франко </a:t>
            </a:r>
            <a:r>
              <a:rPr lang="ru-RU" dirty="0" err="1" smtClean="0"/>
              <a:t>ніби</a:t>
            </a:r>
            <a:r>
              <a:rPr lang="ru-RU" dirty="0" smtClean="0"/>
              <a:t> </a:t>
            </a:r>
            <a:r>
              <a:rPr lang="ru-RU" dirty="0" err="1" smtClean="0"/>
              <a:t>підштовхує</a:t>
            </a:r>
            <a:r>
              <a:rPr lang="ru-RU" dirty="0" smtClean="0"/>
              <a:t> народ до </a:t>
            </a:r>
            <a:r>
              <a:rPr lang="ru-RU" dirty="0" err="1" smtClean="0"/>
              <a:t>політичної</a:t>
            </a:r>
            <a:r>
              <a:rPr lang="ru-RU" dirty="0" smtClean="0"/>
              <a:t> </a:t>
            </a:r>
            <a:r>
              <a:rPr lang="ru-RU" dirty="0" err="1" smtClean="0"/>
              <a:t>боротьби</a:t>
            </a:r>
            <a:r>
              <a:rPr lang="ru-RU" dirty="0" smtClean="0"/>
              <a:t> за </a:t>
            </a:r>
            <a:r>
              <a:rPr lang="ru-RU" dirty="0" err="1" smtClean="0"/>
              <a:t>соціальні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національні</a:t>
            </a:r>
            <a:r>
              <a:rPr lang="ru-RU" dirty="0" smtClean="0"/>
              <a:t> права.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Сюжет «</a:t>
            </a:r>
            <a:r>
              <a:rPr lang="ru-RU" dirty="0" err="1" smtClean="0"/>
              <a:t>Перехресних</a:t>
            </a:r>
            <a:r>
              <a:rPr lang="ru-RU" dirty="0" smtClean="0"/>
              <a:t> стежок» </a:t>
            </a:r>
            <a:r>
              <a:rPr lang="ru-RU" dirty="0" err="1" smtClean="0"/>
              <a:t>має</a:t>
            </a:r>
            <a:r>
              <a:rPr lang="ru-RU" dirty="0" smtClean="0"/>
              <a:t> два </a:t>
            </a:r>
            <a:r>
              <a:rPr lang="ru-RU" dirty="0" err="1" smtClean="0"/>
              <a:t>плани</a:t>
            </a:r>
            <a:r>
              <a:rPr lang="ru-RU" dirty="0" smtClean="0"/>
              <a:t> — </a:t>
            </a:r>
            <a:r>
              <a:rPr lang="ru-RU" dirty="0" err="1" smtClean="0"/>
              <a:t>любоз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боротьба</a:t>
            </a:r>
            <a:r>
              <a:rPr lang="ru-RU" dirty="0" smtClean="0"/>
              <a:t>. </a:t>
            </a:r>
            <a:r>
              <a:rPr lang="ru-RU" dirty="0" err="1" smtClean="0"/>
              <a:t>Обидві</a:t>
            </a:r>
            <a:r>
              <a:rPr lang="ru-RU" dirty="0" smtClean="0"/>
              <a:t> </a:t>
            </a:r>
            <a:r>
              <a:rPr lang="ru-RU" dirty="0" err="1" smtClean="0"/>
              <a:t>лінії</a:t>
            </a:r>
            <a:r>
              <a:rPr lang="ru-RU" dirty="0" smtClean="0"/>
              <a:t> </a:t>
            </a:r>
            <a:r>
              <a:rPr lang="ru-RU" dirty="0" err="1" smtClean="0"/>
              <a:t>пов'язані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 молодим адвокатом </a:t>
            </a:r>
            <a:r>
              <a:rPr lang="ru-RU" dirty="0" err="1" smtClean="0"/>
              <a:t>Євгенієм</a:t>
            </a:r>
            <a:r>
              <a:rPr lang="ru-RU" dirty="0" smtClean="0"/>
              <a:t> Рафаловичем,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приїжджає</a:t>
            </a:r>
            <a:r>
              <a:rPr lang="ru-RU" dirty="0" smtClean="0"/>
              <a:t> </a:t>
            </a:r>
            <a:r>
              <a:rPr lang="ru-RU" dirty="0" err="1" smtClean="0"/>
              <a:t>працювати</a:t>
            </a:r>
            <a:r>
              <a:rPr lang="ru-RU" dirty="0" smtClean="0"/>
              <a:t> в </a:t>
            </a:r>
            <a:r>
              <a:rPr lang="ru-RU" dirty="0" err="1" smtClean="0"/>
              <a:t>одне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міст</a:t>
            </a:r>
            <a:r>
              <a:rPr lang="ru-RU" dirty="0" smtClean="0"/>
              <a:t> </a:t>
            </a:r>
            <a:r>
              <a:rPr lang="ru-RU" dirty="0" err="1" smtClean="0"/>
              <a:t>Галичини</a:t>
            </a:r>
            <a:r>
              <a:rPr lang="ru-RU" dirty="0" smtClean="0"/>
              <a:t>. До </a:t>
            </a:r>
            <a:r>
              <a:rPr lang="ru-RU" dirty="0" err="1" smtClean="0"/>
              <a:t>жорстокої</a:t>
            </a:r>
            <a:r>
              <a:rPr lang="ru-RU" dirty="0" smtClean="0"/>
              <a:t> </a:t>
            </a:r>
            <a:r>
              <a:rPr lang="ru-RU" dirty="0" err="1" smtClean="0"/>
              <a:t>протидії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боку </a:t>
            </a:r>
            <a:r>
              <a:rPr lang="ru-RU" dirty="0" err="1" smtClean="0"/>
              <a:t>влади</a:t>
            </a:r>
            <a:r>
              <a:rPr lang="ru-RU" dirty="0" smtClean="0"/>
              <a:t> </a:t>
            </a:r>
            <a:r>
              <a:rPr lang="ru-RU" dirty="0" err="1" smtClean="0"/>
              <a:t>Євгеній</a:t>
            </a:r>
            <a:r>
              <a:rPr lang="ru-RU" dirty="0" smtClean="0"/>
              <a:t> </a:t>
            </a:r>
            <a:r>
              <a:rPr lang="ru-RU" dirty="0" err="1" smtClean="0"/>
              <a:t>готував</a:t>
            </a:r>
            <a:r>
              <a:rPr lang="ru-RU" dirty="0" smtClean="0"/>
              <a:t> себе </a:t>
            </a:r>
            <a:r>
              <a:rPr lang="ru-RU" dirty="0" err="1" smtClean="0"/>
              <a:t>заздалегідь</a:t>
            </a:r>
            <a:r>
              <a:rPr lang="ru-RU" dirty="0" smtClean="0"/>
              <a:t>,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 не </a:t>
            </a:r>
            <a:r>
              <a:rPr lang="ru-RU" dirty="0" err="1" smtClean="0"/>
              <a:t>міг</a:t>
            </a:r>
            <a:r>
              <a:rPr lang="ru-RU" dirty="0" smtClean="0"/>
              <a:t> </a:t>
            </a:r>
            <a:r>
              <a:rPr lang="ru-RU" dirty="0" err="1" smtClean="0"/>
              <a:t>передбачити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«</a:t>
            </a:r>
            <a:r>
              <a:rPr lang="ru-RU" dirty="0" err="1" smtClean="0"/>
              <a:t>перехресні</a:t>
            </a:r>
            <a:r>
              <a:rPr lang="ru-RU" dirty="0" smtClean="0"/>
              <a:t> стежки»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зведуть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Регіною</a:t>
            </a:r>
            <a:r>
              <a:rPr lang="ru-RU" dirty="0" smtClean="0"/>
              <a:t> — </a:t>
            </a:r>
            <a:r>
              <a:rPr lang="ru-RU" dirty="0" err="1" smtClean="0"/>
              <a:t>юнацькою</a:t>
            </a:r>
            <a:r>
              <a:rPr lang="ru-RU" dirty="0" smtClean="0"/>
              <a:t> </a:t>
            </a:r>
            <a:r>
              <a:rPr lang="ru-RU" dirty="0" err="1" smtClean="0"/>
              <a:t>любов'ю</a:t>
            </a:r>
            <a:r>
              <a:rPr lang="ru-RU" dirty="0" smtClean="0"/>
              <a:t>, </a:t>
            </a:r>
            <a:r>
              <a:rPr lang="ru-RU" dirty="0" err="1" smtClean="0"/>
              <a:t>тепер</a:t>
            </a:r>
            <a:r>
              <a:rPr lang="ru-RU" dirty="0" smtClean="0"/>
              <a:t> — </a:t>
            </a:r>
            <a:r>
              <a:rPr lang="ru-RU" dirty="0" err="1" smtClean="0"/>
              <a:t>заміжньою</a:t>
            </a:r>
            <a:r>
              <a:rPr lang="ru-RU" dirty="0" smtClean="0"/>
              <a:t> </a:t>
            </a:r>
            <a:r>
              <a:rPr lang="ru-RU" dirty="0" err="1" smtClean="0"/>
              <a:t>жінкою</a:t>
            </a:r>
            <a:r>
              <a:rPr lang="ru-RU" dirty="0" smtClean="0"/>
              <a:t>, </a:t>
            </a:r>
            <a:r>
              <a:rPr lang="ru-RU" dirty="0" err="1" smtClean="0"/>
              <a:t>приреченою</a:t>
            </a:r>
            <a:r>
              <a:rPr lang="ru-RU" dirty="0" smtClean="0"/>
              <a:t> на </a:t>
            </a:r>
            <a:r>
              <a:rPr lang="ru-RU" dirty="0" err="1" smtClean="0"/>
              <a:t>приниження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безстрокову</a:t>
            </a:r>
            <a:r>
              <a:rPr lang="ru-RU" dirty="0" smtClean="0"/>
              <a:t> </a:t>
            </a:r>
            <a:r>
              <a:rPr lang="ru-RU" dirty="0" err="1" smtClean="0"/>
              <a:t>домашню</a:t>
            </a:r>
            <a:r>
              <a:rPr lang="ru-RU" dirty="0" smtClean="0"/>
              <a:t> </a:t>
            </a:r>
            <a:r>
              <a:rPr lang="ru-RU" dirty="0" err="1" smtClean="0"/>
              <a:t>тюрму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Така</a:t>
            </a:r>
            <a:r>
              <a:rPr lang="ru-RU" dirty="0" smtClean="0"/>
              <a:t> </a:t>
            </a:r>
            <a:r>
              <a:rPr lang="ru-RU" dirty="0" err="1" smtClean="0"/>
              <a:t>зав'язка</a:t>
            </a:r>
            <a:r>
              <a:rPr lang="ru-RU" dirty="0" smtClean="0"/>
              <a:t> сюжету Франкового </a:t>
            </a:r>
            <a:r>
              <a:rPr lang="ru-RU" dirty="0" err="1" smtClean="0"/>
              <a:t>твору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err="1" smtClean="0"/>
              <a:t>Розв'язок</a:t>
            </a:r>
            <a:r>
              <a:rPr lang="ru-RU" dirty="0" smtClean="0"/>
              <a:t> в </a:t>
            </a:r>
            <a:r>
              <a:rPr lang="ru-RU" dirty="0" err="1" smtClean="0"/>
              <a:t>ньому</a:t>
            </a:r>
            <a:r>
              <a:rPr lang="ru-RU" dirty="0" smtClean="0"/>
              <a:t> </a:t>
            </a:r>
            <a:r>
              <a:rPr lang="ru-RU" dirty="0" err="1" smtClean="0"/>
              <a:t>дві</a:t>
            </a:r>
            <a:r>
              <a:rPr lang="ru-RU" dirty="0" smtClean="0"/>
              <a:t>: </a:t>
            </a:r>
            <a:r>
              <a:rPr lang="ru-RU" dirty="0" err="1" smtClean="0"/>
              <a:t>любовна</a:t>
            </a:r>
            <a:r>
              <a:rPr lang="ru-RU" dirty="0" smtClean="0"/>
              <a:t> </a:t>
            </a:r>
            <a:r>
              <a:rPr lang="ru-RU" dirty="0" err="1" smtClean="0"/>
              <a:t>лінія</a:t>
            </a:r>
            <a:r>
              <a:rPr lang="ru-RU" dirty="0" smtClean="0"/>
              <a:t> </a:t>
            </a:r>
            <a:r>
              <a:rPr lang="ru-RU" dirty="0" err="1" smtClean="0"/>
              <a:t>закінчується</a:t>
            </a:r>
            <a:r>
              <a:rPr lang="ru-RU" dirty="0" smtClean="0"/>
              <a:t> </a:t>
            </a:r>
            <a:r>
              <a:rPr lang="ru-RU" dirty="0" err="1" smtClean="0"/>
              <a:t>трагічним</a:t>
            </a:r>
            <a:r>
              <a:rPr lang="ru-RU" dirty="0" smtClean="0"/>
              <a:t> </a:t>
            </a:r>
            <a:r>
              <a:rPr lang="ru-RU" dirty="0" err="1" smtClean="0"/>
              <a:t>фіналом</a:t>
            </a:r>
            <a:r>
              <a:rPr lang="ru-RU" dirty="0" smtClean="0"/>
              <a:t> (смерть </a:t>
            </a:r>
            <a:r>
              <a:rPr lang="ru-RU" dirty="0" err="1" smtClean="0"/>
              <a:t>Регіни</a:t>
            </a:r>
            <a:r>
              <a:rPr lang="ru-RU" dirty="0" smtClean="0"/>
              <a:t>); </a:t>
            </a:r>
            <a:r>
              <a:rPr lang="ru-RU" dirty="0" err="1" smtClean="0"/>
              <a:t>лінія</a:t>
            </a:r>
            <a:r>
              <a:rPr lang="ru-RU" dirty="0" smtClean="0"/>
              <a:t> ж </a:t>
            </a:r>
            <a:r>
              <a:rPr lang="ru-RU" dirty="0" err="1" smtClean="0"/>
              <a:t>боротьби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обнадійливу</a:t>
            </a:r>
            <a:r>
              <a:rPr lang="ru-RU" dirty="0" smtClean="0"/>
              <a:t> перспективу. Рафаловичу </a:t>
            </a:r>
            <a:r>
              <a:rPr lang="ru-RU" dirty="0" err="1" smtClean="0"/>
              <a:t>вдається</a:t>
            </a:r>
            <a:r>
              <a:rPr lang="ru-RU" dirty="0" smtClean="0"/>
              <a:t> </a:t>
            </a:r>
            <a:r>
              <a:rPr lang="ru-RU" dirty="0" err="1" smtClean="0"/>
              <a:t>певною</a:t>
            </a:r>
            <a:r>
              <a:rPr lang="ru-RU" dirty="0" smtClean="0"/>
              <a:t> </a:t>
            </a:r>
            <a:r>
              <a:rPr lang="ru-RU" dirty="0" err="1" smtClean="0"/>
              <a:t>мірою</a:t>
            </a:r>
            <a:r>
              <a:rPr lang="ru-RU" dirty="0" smtClean="0"/>
              <a:t> </a:t>
            </a:r>
            <a:r>
              <a:rPr lang="ru-RU" dirty="0" err="1" smtClean="0"/>
              <a:t>вплинути</a:t>
            </a:r>
            <a:r>
              <a:rPr lang="ru-RU" dirty="0" smtClean="0"/>
              <a:t> на </a:t>
            </a:r>
            <a:r>
              <a:rPr lang="ru-RU" dirty="0" err="1" smtClean="0"/>
              <a:t>обставини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 Автор </a:t>
            </a:r>
            <a:r>
              <a:rPr lang="ru-RU" dirty="0" err="1" smtClean="0"/>
              <a:t>подає</a:t>
            </a:r>
            <a:r>
              <a:rPr lang="ru-RU" dirty="0" smtClean="0"/>
              <a:t> </a:t>
            </a:r>
            <a:r>
              <a:rPr lang="ru-RU" dirty="0" err="1" smtClean="0"/>
              <a:t>правдиву</a:t>
            </a:r>
            <a:r>
              <a:rPr lang="ru-RU" dirty="0" smtClean="0"/>
              <a:t>, </a:t>
            </a:r>
            <a:r>
              <a:rPr lang="ru-RU" dirty="0" err="1" smtClean="0"/>
              <a:t>глибоко</a:t>
            </a:r>
            <a:r>
              <a:rPr lang="ru-RU" dirty="0" smtClean="0"/>
              <a:t> </a:t>
            </a:r>
            <a:r>
              <a:rPr lang="ru-RU" dirty="0" err="1" smtClean="0"/>
              <a:t>психологічну</a:t>
            </a:r>
            <a:r>
              <a:rPr lang="ru-RU" dirty="0" smtClean="0"/>
              <a:t> характеристику «</a:t>
            </a:r>
            <a:r>
              <a:rPr lang="ru-RU" dirty="0" err="1" smtClean="0"/>
              <a:t>руського</a:t>
            </a:r>
            <a:r>
              <a:rPr lang="ru-RU" dirty="0" smtClean="0"/>
              <a:t>»,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села, </a:t>
            </a:r>
            <a:r>
              <a:rPr lang="ru-RU" dirty="0" err="1" smtClean="0"/>
              <a:t>жителі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 — люди </a:t>
            </a:r>
            <a:r>
              <a:rPr lang="ru-RU" dirty="0" err="1" smtClean="0"/>
              <a:t>темні</a:t>
            </a:r>
            <a:r>
              <a:rPr lang="ru-RU" dirty="0" smtClean="0"/>
              <a:t>, </a:t>
            </a:r>
            <a:r>
              <a:rPr lang="ru-RU" dirty="0" err="1" smtClean="0"/>
              <a:t>затуркані</a:t>
            </a:r>
            <a:r>
              <a:rPr lang="ru-RU" dirty="0" smtClean="0"/>
              <a:t>, </a:t>
            </a:r>
            <a:r>
              <a:rPr lang="ru-RU" dirty="0" err="1" smtClean="0"/>
              <a:t>залякані</a:t>
            </a:r>
            <a:r>
              <a:rPr lang="ru-RU" dirty="0" smtClean="0"/>
              <a:t>, </a:t>
            </a:r>
            <a:r>
              <a:rPr lang="ru-RU" dirty="0" err="1" smtClean="0"/>
              <a:t>безправні</a:t>
            </a:r>
            <a:r>
              <a:rPr lang="ru-RU" dirty="0" smtClean="0"/>
              <a:t>. </a:t>
            </a:r>
            <a:r>
              <a:rPr lang="ru-RU" dirty="0" err="1" smtClean="0"/>
              <a:t>Неосвічені</a:t>
            </a:r>
            <a:r>
              <a:rPr lang="ru-RU" dirty="0" smtClean="0"/>
              <a:t>, </a:t>
            </a:r>
            <a:r>
              <a:rPr lang="ru-RU" dirty="0" err="1" smtClean="0"/>
              <a:t>наївні</a:t>
            </a:r>
            <a:r>
              <a:rPr lang="ru-RU" dirty="0" smtClean="0"/>
              <a:t> та </a:t>
            </a:r>
            <a:r>
              <a:rPr lang="ru-RU" dirty="0" err="1" smtClean="0"/>
              <a:t>довірливі</a:t>
            </a:r>
            <a:r>
              <a:rPr lang="ru-RU" dirty="0" smtClean="0"/>
              <a:t> </a:t>
            </a:r>
            <a:r>
              <a:rPr lang="ru-RU" dirty="0" err="1" smtClean="0"/>
              <a:t>селяни</a:t>
            </a:r>
            <a:r>
              <a:rPr lang="ru-RU" dirty="0" smtClean="0"/>
              <a:t> не </a:t>
            </a:r>
            <a:r>
              <a:rPr lang="ru-RU" dirty="0" err="1" smtClean="0"/>
              <a:t>вміють</a:t>
            </a:r>
            <a:r>
              <a:rPr lang="ru-RU" dirty="0" smtClean="0"/>
              <a:t> </a:t>
            </a:r>
            <a:r>
              <a:rPr lang="ru-RU" dirty="0" err="1" smtClean="0"/>
              <a:t>захистити</a:t>
            </a:r>
            <a:r>
              <a:rPr lang="ru-RU" dirty="0" smtClean="0"/>
              <a:t> себе, не </a:t>
            </a:r>
            <a:r>
              <a:rPr lang="ru-RU" dirty="0" err="1" smtClean="0"/>
              <a:t>знають</a:t>
            </a:r>
            <a:r>
              <a:rPr lang="ru-RU" dirty="0" smtClean="0"/>
              <a:t>, кому </a:t>
            </a:r>
            <a:r>
              <a:rPr lang="ru-RU" dirty="0" err="1" smtClean="0"/>
              <a:t>вірити</a:t>
            </a:r>
            <a:r>
              <a:rPr lang="ru-RU" dirty="0" smtClean="0"/>
              <a:t>. До </a:t>
            </a:r>
            <a:r>
              <a:rPr lang="ru-RU" dirty="0" err="1" smtClean="0"/>
              <a:t>свого</a:t>
            </a:r>
            <a:r>
              <a:rPr lang="ru-RU" dirty="0" smtClean="0"/>
              <a:t> пана вони так само </a:t>
            </a:r>
            <a:r>
              <a:rPr lang="ru-RU" dirty="0" err="1" smtClean="0"/>
              <a:t>звикли</a:t>
            </a:r>
            <a:r>
              <a:rPr lang="ru-RU" dirty="0" smtClean="0"/>
              <a:t>, як </a:t>
            </a:r>
            <a:r>
              <a:rPr lang="ru-RU" dirty="0" err="1" smtClean="0"/>
              <a:t>віл</a:t>
            </a:r>
            <a:r>
              <a:rPr lang="ru-RU" dirty="0" smtClean="0"/>
              <a:t> до ярма,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тепер</a:t>
            </a:r>
            <a:r>
              <a:rPr lang="ru-RU" dirty="0" smtClean="0"/>
              <a:t> не </a:t>
            </a:r>
            <a:r>
              <a:rPr lang="ru-RU" dirty="0" err="1" smtClean="0"/>
              <a:t>розуміють</a:t>
            </a:r>
            <a:r>
              <a:rPr lang="ru-RU" dirty="0" smtClean="0"/>
              <a:t>, як без пана, </a:t>
            </a:r>
            <a:r>
              <a:rPr lang="ru-RU" dirty="0" err="1" smtClean="0"/>
              <a:t>самі</a:t>
            </a:r>
            <a:r>
              <a:rPr lang="ru-RU" dirty="0" smtClean="0"/>
              <a:t>, вони могли б </a:t>
            </a:r>
            <a:r>
              <a:rPr lang="ru-RU" dirty="0" err="1" smtClean="0"/>
              <a:t>керувати</a:t>
            </a:r>
            <a:r>
              <a:rPr lang="ru-RU" dirty="0" smtClean="0"/>
              <a:t> </a:t>
            </a:r>
            <a:r>
              <a:rPr lang="ru-RU" dirty="0" err="1" smtClean="0"/>
              <a:t>майном</a:t>
            </a:r>
            <a:r>
              <a:rPr lang="ru-RU" dirty="0" smtClean="0"/>
              <a:t>, </a:t>
            </a:r>
            <a:r>
              <a:rPr lang="ru-RU" dirty="0" err="1" smtClean="0"/>
              <a:t>прибутками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 </a:t>
            </a:r>
            <a:r>
              <a:rPr lang="ru-RU" dirty="0" err="1" smtClean="0"/>
              <a:t>Втім</a:t>
            </a:r>
            <a:r>
              <a:rPr lang="ru-RU" dirty="0" smtClean="0"/>
              <a:t>, </a:t>
            </a:r>
            <a:r>
              <a:rPr lang="ru-RU" dirty="0" err="1" smtClean="0"/>
              <a:t>письменник</a:t>
            </a:r>
            <a:r>
              <a:rPr lang="ru-RU" dirty="0" smtClean="0"/>
              <a:t> не </a:t>
            </a:r>
            <a:r>
              <a:rPr lang="ru-RU" dirty="0" err="1" smtClean="0"/>
              <a:t>вважає</a:t>
            </a:r>
            <a:r>
              <a:rPr lang="ru-RU" dirty="0" smtClean="0"/>
              <a:t> селян людьми </a:t>
            </a:r>
            <a:r>
              <a:rPr lang="ru-RU" dirty="0" err="1" smtClean="0"/>
              <a:t>нижчого</a:t>
            </a:r>
            <a:r>
              <a:rPr lang="ru-RU" dirty="0" smtClean="0"/>
              <a:t> сорту. </a:t>
            </a:r>
            <a:r>
              <a:rPr lang="ru-RU" dirty="0" err="1" smtClean="0"/>
              <a:t>Очима</a:t>
            </a:r>
            <a:r>
              <a:rPr lang="ru-RU" dirty="0" smtClean="0"/>
              <a:t> Рафаловича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бачить</a:t>
            </a:r>
            <a:r>
              <a:rPr lang="ru-RU" dirty="0" smtClean="0"/>
              <a:t> </a:t>
            </a:r>
            <a:r>
              <a:rPr lang="ru-RU" dirty="0" err="1" smtClean="0"/>
              <a:t>їхні</a:t>
            </a:r>
            <a:r>
              <a:rPr lang="ru-RU" dirty="0" smtClean="0"/>
              <a:t> </a:t>
            </a:r>
            <a:r>
              <a:rPr lang="ru-RU" dirty="0" err="1" smtClean="0"/>
              <a:t>розумні</a:t>
            </a:r>
            <a:r>
              <a:rPr lang="ru-RU" dirty="0" smtClean="0"/>
              <a:t> погляди, </a:t>
            </a:r>
            <a:r>
              <a:rPr lang="ru-RU" dirty="0" err="1" smtClean="0"/>
              <a:t>чує</a:t>
            </a:r>
            <a:r>
              <a:rPr lang="ru-RU" dirty="0" smtClean="0"/>
              <a:t> </a:t>
            </a:r>
            <a:r>
              <a:rPr lang="ru-RU" dirty="0" err="1" smtClean="0"/>
              <a:t>розсудливу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дотепну</a:t>
            </a:r>
            <a:r>
              <a:rPr lang="ru-RU" dirty="0" smtClean="0"/>
              <a:t> </a:t>
            </a:r>
            <a:r>
              <a:rPr lang="ru-RU" dirty="0" err="1" smtClean="0"/>
              <a:t>мову</a:t>
            </a:r>
            <a:r>
              <a:rPr lang="ru-RU" dirty="0" smtClean="0"/>
              <a:t>.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 </a:t>
            </a:r>
            <a:r>
              <a:rPr lang="ru-RU" dirty="0" err="1" smtClean="0"/>
              <a:t>найяскравіше</a:t>
            </a:r>
            <a:r>
              <a:rPr lang="ru-RU" dirty="0" smtClean="0"/>
              <a:t> </a:t>
            </a:r>
            <a:r>
              <a:rPr lang="ru-RU" dirty="0" err="1" smtClean="0"/>
              <a:t>розкриваються</a:t>
            </a:r>
            <a:r>
              <a:rPr lang="ru-RU" dirty="0" smtClean="0"/>
              <a:t> </a:t>
            </a:r>
            <a:r>
              <a:rPr lang="ru-RU" dirty="0" err="1" smtClean="0"/>
              <a:t>підчас</a:t>
            </a:r>
            <a:r>
              <a:rPr lang="ru-RU" dirty="0" smtClean="0"/>
              <a:t> </a:t>
            </a:r>
            <a:r>
              <a:rPr lang="ru-RU" dirty="0" err="1" smtClean="0"/>
              <a:t>селянського</a:t>
            </a:r>
            <a:r>
              <a:rPr lang="ru-RU" dirty="0" smtClean="0"/>
              <a:t> </a:t>
            </a:r>
            <a:r>
              <a:rPr lang="ru-RU" dirty="0" err="1" smtClean="0"/>
              <a:t>віча</a:t>
            </a:r>
            <a:r>
              <a:rPr lang="ru-RU" dirty="0" smtClean="0"/>
              <a:t>. Для селян </a:t>
            </a:r>
            <a:r>
              <a:rPr lang="ru-RU" dirty="0" err="1" smtClean="0"/>
              <a:t>віче</a:t>
            </a:r>
            <a:r>
              <a:rPr lang="ru-RU" dirty="0" smtClean="0"/>
              <a:t> — школа</a:t>
            </a:r>
            <a:br>
              <a:rPr lang="ru-RU" dirty="0" smtClean="0"/>
            </a:br>
            <a:r>
              <a:rPr lang="ru-RU" dirty="0" err="1" smtClean="0"/>
              <a:t>політичного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, </a:t>
            </a:r>
            <a:r>
              <a:rPr lang="ru-RU" dirty="0" err="1" smtClean="0"/>
              <a:t>самозахисту</a:t>
            </a:r>
            <a:r>
              <a:rPr lang="ru-RU" dirty="0" smtClean="0"/>
              <a:t>,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згуртувати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Отже</a:t>
            </a:r>
            <a:r>
              <a:rPr lang="ru-RU" dirty="0" smtClean="0"/>
              <a:t>, </a:t>
            </a:r>
            <a:r>
              <a:rPr lang="ru-RU" dirty="0" err="1" smtClean="0"/>
              <a:t>Іван</a:t>
            </a:r>
            <a:r>
              <a:rPr lang="ru-RU" dirty="0" smtClean="0"/>
              <a:t> Франко по праву </a:t>
            </a:r>
            <a:r>
              <a:rPr lang="ru-RU" dirty="0" err="1" smtClean="0"/>
              <a:t>займає</a:t>
            </a:r>
            <a:r>
              <a:rPr lang="ru-RU" dirty="0" smtClean="0"/>
              <a:t> </a:t>
            </a:r>
            <a:r>
              <a:rPr lang="ru-RU" dirty="0" err="1" smtClean="0"/>
              <a:t>особливе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в </a:t>
            </a:r>
            <a:r>
              <a:rPr lang="ru-RU" dirty="0" err="1" smtClean="0"/>
              <a:t>українській</a:t>
            </a:r>
            <a:r>
              <a:rPr lang="ru-RU" dirty="0" smtClean="0"/>
              <a:t> </a:t>
            </a:r>
            <a:r>
              <a:rPr lang="ru-RU" dirty="0" err="1" smtClean="0"/>
              <a:t>літературі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відомий</a:t>
            </a:r>
            <a:r>
              <a:rPr lang="ru-RU" dirty="0" smtClean="0"/>
              <a:t> за межами </a:t>
            </a:r>
            <a:r>
              <a:rPr lang="ru-RU" dirty="0" err="1" smtClean="0"/>
              <a:t>України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як поет, </a:t>
            </a:r>
            <a:r>
              <a:rPr lang="ru-RU" dirty="0" err="1" smtClean="0"/>
              <a:t>письменник</a:t>
            </a:r>
            <a:r>
              <a:rPr lang="ru-RU" dirty="0" smtClean="0"/>
              <a:t>, драматург,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літературознавець</a:t>
            </a:r>
            <a:r>
              <a:rPr lang="ru-RU" dirty="0" smtClean="0"/>
              <a:t>, фольклорист, </a:t>
            </a:r>
            <a:r>
              <a:rPr lang="ru-RU" dirty="0" err="1" smtClean="0"/>
              <a:t>історик</a:t>
            </a:r>
            <a:r>
              <a:rPr lang="ru-RU" dirty="0" smtClean="0"/>
              <a:t>, </a:t>
            </a:r>
            <a:r>
              <a:rPr lang="ru-RU" dirty="0" err="1" smtClean="0"/>
              <a:t>перекладач</a:t>
            </a:r>
            <a:r>
              <a:rPr lang="ru-RU" dirty="0" smtClean="0"/>
              <a:t>.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щедрої</a:t>
            </a:r>
            <a:r>
              <a:rPr lang="ru-RU" dirty="0" smtClean="0"/>
              <a:t> </a:t>
            </a:r>
            <a:r>
              <a:rPr lang="ru-RU" dirty="0" err="1" smtClean="0"/>
              <a:t>Франкової</a:t>
            </a:r>
            <a:r>
              <a:rPr lang="ru-RU" dirty="0" smtClean="0"/>
              <a:t> </a:t>
            </a:r>
            <a:r>
              <a:rPr lang="ru-RU" dirty="0" err="1" smtClean="0"/>
              <a:t>криниці</a:t>
            </a:r>
            <a:r>
              <a:rPr lang="ru-RU" dirty="0" smtClean="0"/>
              <a:t> </a:t>
            </a:r>
            <a:r>
              <a:rPr lang="ru-RU" dirty="0" err="1" smtClean="0"/>
              <a:t>черпають</a:t>
            </a:r>
            <a:r>
              <a:rPr lang="ru-RU" dirty="0" smtClean="0"/>
              <a:t> </a:t>
            </a:r>
            <a:r>
              <a:rPr lang="ru-RU" dirty="0" err="1" smtClean="0"/>
              <a:t>творчу</a:t>
            </a:r>
            <a:r>
              <a:rPr lang="ru-RU" dirty="0" smtClean="0"/>
              <a:t> </a:t>
            </a:r>
            <a:r>
              <a:rPr lang="ru-RU" dirty="0" err="1" smtClean="0"/>
              <a:t>наснагу</a:t>
            </a:r>
            <a:r>
              <a:rPr lang="ru-RU" dirty="0" smtClean="0"/>
              <a:t> 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покоління</a:t>
            </a:r>
            <a:r>
              <a:rPr lang="ru-RU" dirty="0" smtClean="0"/>
              <a:t> </a:t>
            </a:r>
            <a:r>
              <a:rPr lang="ru-RU" dirty="0" err="1" smtClean="0"/>
              <a:t>письменників</a:t>
            </a:r>
            <a:r>
              <a:rPr lang="ru-RU" dirty="0" smtClean="0"/>
              <a:t>, </a:t>
            </a:r>
            <a:r>
              <a:rPr lang="ru-RU" dirty="0" err="1" smtClean="0"/>
              <a:t>живописців</a:t>
            </a:r>
            <a:r>
              <a:rPr lang="ru-RU" dirty="0" smtClean="0"/>
              <a:t>, </a:t>
            </a:r>
            <a:r>
              <a:rPr lang="ru-RU" dirty="0" err="1" smtClean="0"/>
              <a:t>композиторів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58</Words>
  <Application>Microsoft Office PowerPoint</Application>
  <PresentationFormat>Экран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«Перехресні стежки»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Елиз</dc:creator>
  <cp:lastModifiedBy>Пользователь</cp:lastModifiedBy>
  <cp:revision>6</cp:revision>
  <dcterms:created xsi:type="dcterms:W3CDTF">2013-12-09T17:02:35Z</dcterms:created>
  <dcterms:modified xsi:type="dcterms:W3CDTF">2013-12-10T09:40:09Z</dcterms:modified>
</cp:coreProperties>
</file>