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D%D0%B0%D1%82%D0%BE%D0%BB%D1%8C_%D0%A4%D1%80%D0%B0%D0%BD%D1%81" TargetMode="External"/><Relationship Id="rId13" Type="http://schemas.openxmlformats.org/officeDocument/2006/relationships/hyperlink" Target="http://uk.wikisource.org/wiki/uk:%D0%A1%D0%BE%D0%BD%D0%B5%D1%82%D0%B8_(%D0%A1%D0%B0%D0%BC%D1%96%D0%B9%D0%BB%D0%B5%D0%BD%D0%BA%D0%BE)" TargetMode="External"/><Relationship Id="rId3" Type="http://schemas.openxmlformats.org/officeDocument/2006/relationships/hyperlink" Target="http://uk.wikipedia.org/wiki/%D0%93%D0%BE%D0%BC%D0%B5%D1%80" TargetMode="External"/><Relationship Id="rId7" Type="http://schemas.openxmlformats.org/officeDocument/2006/relationships/hyperlink" Target="http://uk.wikipedia.org/wiki/%D0%9F%27%D1%94%D1%80_%D0%91%D0%BE%D0%BC%D0%B0%D1%80%D1%88%D0%B5" TargetMode="External"/><Relationship Id="rId12" Type="http://schemas.openxmlformats.org/officeDocument/2006/relationships/hyperlink" Target="http://uk.wikipedia.org/wiki/%D0%93%D0%BE%D0%B3%D0%BE%D0%BB%D1%8C_%D0%9C%D0%B8%D0%BA%D0%BE%D0%BB%D0%B0_%D0%92%D0%B0%D1%81%D0%B8%D0%BB%D1%8C%D0%BE%D0%B2%D0%B8%D1%87" TargetMode="External"/><Relationship Id="rId2" Type="http://schemas.openxmlformats.org/officeDocument/2006/relationships/hyperlink" Target="http://uk.wikipedia.org/wiki/%D0%86%D0%BB%D1%96%D0%B0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E%D0%BB%D1%8C%D1%94%D1%80" TargetMode="External"/><Relationship Id="rId11" Type="http://schemas.openxmlformats.org/officeDocument/2006/relationships/hyperlink" Target="http://uk.wikipedia.org/wiki/%D0%9F%D1%83%D1%88%D0%BA%D1%96%D0%BD_%D0%9E%D0%BB%D0%B5%D0%BA%D1%81%D0%B0%D0%BD%D0%B4%D1%80_%D0%A1%D0%B5%D1%80%D0%B3%D1%96%D0%B9%D0%BE%D0%B2%D0%B8%D1%87" TargetMode="External"/><Relationship Id="rId5" Type="http://schemas.openxmlformats.org/officeDocument/2006/relationships/hyperlink" Target="http://uk.wikipedia.org/wiki/%D0%94%D0%B0%D0%BD%D1%82%D0%B5_%D0%90%D0%BB%D1%96%D2%91%27%D1%94%D1%80%D1%96" TargetMode="External"/><Relationship Id="rId10" Type="http://schemas.openxmlformats.org/officeDocument/2006/relationships/hyperlink" Target="http://uk.wikipedia.org/wiki/%D0%94%D0%B6%D0%BE%D1%80%D0%B4%D0%B6_%D0%93%D0%BE%D1%80%D0%B4%D0%BE%D0%BD_%D0%91%D0%B0%D0%B9%D1%80%D0%BE%D0%BD" TargetMode="External"/><Relationship Id="rId4" Type="http://schemas.openxmlformats.org/officeDocument/2006/relationships/hyperlink" Target="http://uk.wikipedia.org/wiki/%D0%91%D0%BE%D0%B6%D0%B5%D1%81%D1%82%D0%B2%D0%B5%D0%BD%D0%BD%D0%B0_%D0%9A%D0%BE%D0%BC%D0%B5%D0%B4%D1%96%D1%8F" TargetMode="External"/><Relationship Id="rId9" Type="http://schemas.openxmlformats.org/officeDocument/2006/relationships/hyperlink" Target="http://uk.wikipedia.org/wiki/%D0%91%D0%B5%D1%80%D0%B0%D0%BD%D0%B6%D0%B5_%D0%9F%27%D1%94%D1%80-%D0%96%D0%B0%D0%BD" TargetMode="External"/><Relationship Id="rId14" Type="http://schemas.openxmlformats.org/officeDocument/2006/relationships/hyperlink" Target="http://uk.wikisource.org/wiki/uk:%D0%92%D0%B5%D1%87%D1%96%D1%80%D0%BD%D1%8F_%D0%BF%D1%96%D1%81%D0%BD%D1%8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mistaua.com/%D0%9F%D0%B0%D0%BC%D1%8F%D1%82%D0%BA%D0%B8/%D0%9F%D0%B0%D0%BC%D1%8F%D1%82%D0%BD%D0%B8%D0%BA%D0%B8_%D0%B0%D1%80%D1%85%D1%96%D1%82%D0%B5%D0%BA%D1%82%D1%83%D1%80%D0%B8/%D0%B3%D1%83%D0%B1%D0%B5%D1%80%D0%BD%D1%81%D1%8C%D0%BA%D0%B0-%D0%B7%D0%B5%D0%BC%D1%81%D1%8C%D0%BA%D0%B0-%D1%83%D0%BF%D1%80%D0%B0%D0%B2%D0%B0/1648/?setcity=42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80%D0%B0%D1%82%D1%81%D1%82%D0%B2%D0%BE_%D1%82%D0%B0%D1%80%D0%B0%D1%81%D1%96%D0%B2%D1%86%D1%96%D0%B2" TargetMode="External"/><Relationship Id="rId13" Type="http://schemas.openxmlformats.org/officeDocument/2006/relationships/hyperlink" Target="http://uk.wikipedia.org/wiki/%D0%9E%D0%BB%D0%B5%D0%BD%D0%B0_%D0%9F%D1%87%D1%96%D0%BB%D0%BA%D0%B0" TargetMode="External"/><Relationship Id="rId3" Type="http://schemas.openxmlformats.org/officeDocument/2006/relationships/hyperlink" Target="http://uk.wikipedia.org/wiki/%D0%86%D0%B3%D0%BD%D0%B0%D1%82%D0%BE%D0%B2%D0%B8%D1%87_%D0%92%D1%96%D0%BA%D1%82%D0%BE%D1%80_%D0%92%D0%BE%D0%BB%D0%BE%D0%B4%D0%B8%D0%BC%D0%B8%D1%80%D0%BE%D0%B2%D0%B8%D1%87" TargetMode="External"/><Relationship Id="rId7" Type="http://schemas.openxmlformats.org/officeDocument/2006/relationships/hyperlink" Target="http://uk.wikipedia.org/wiki/%D0%9C%D1%96%D1%85%D0%BD%D0%BE%D0%B2%D1%81%D1%8C%D0%BA%D0%B8%D0%B9_%D0%9C%D0%B8%D0%BA%D0%BE%D0%BB%D0%B0_%D0%86%D0%B2%D0%B0%D0%BD%D0%BE%D0%B2%D0%B8%D1%87" TargetMode="External"/><Relationship Id="rId12" Type="http://schemas.openxmlformats.org/officeDocument/2006/relationships/hyperlink" Target="http://uk.wikipedia.org/wiki/%D0%9C%D0%B8%D0%BA%D0%BE%D0%BB%D0%B0_%D0%9B%D0%B8%D1%81%D0%B5%D0%BD%D0%BA%D0%BE" TargetMode="External"/><Relationship Id="rId2" Type="http://schemas.openxmlformats.org/officeDocument/2006/relationships/hyperlink" Target="http://uk.wikipedia.org/wiki/%D0%9A%D0%B8%D1%97%D0%B2%D1%81%D1%8C%D0%BA%D0%B8%D0%B9_%D1%83%D0%BD%D1%96%D0%B2%D0%B5%D1%80%D1%81%D0%B8%D1%82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0%B8%D0%BF%D0%B0_%D0%86%D0%B2%D0%B0%D0%BD_%D0%9B%D1%8C%D0%B2%D0%BE%D0%B2%D0%B8%D1%87" TargetMode="External"/><Relationship Id="rId11" Type="http://schemas.openxmlformats.org/officeDocument/2006/relationships/hyperlink" Target="http://uk.wikipedia.org/wiki/%D0%A2%D0%B8%D0%BC%D1%87%D0%B5%D0%BD%D0%BA%D0%BE_%D0%84%D0%B2%D0%B3%D0%B5%D0%BD_%D0%9A%D0%BE%D1%81%D1%82%D1%8F%D0%BD%D1%82%D0%B8%D0%BD%D0%BE%D0%B2%D0%B8%D1%87" TargetMode="External"/><Relationship Id="rId5" Type="http://schemas.openxmlformats.org/officeDocument/2006/relationships/hyperlink" Target="http://uk.wikipedia.org/wiki/%D0%9A%D0%B8%D1%97%D0%B2" TargetMode="External"/><Relationship Id="rId10" Type="http://schemas.openxmlformats.org/officeDocument/2006/relationships/hyperlink" Target="http://uk.wikipedia.org/wiki/%D0%9B%D0%B5%D1%81%D1%8F_%D0%A3%D0%BA%D1%80%D0%B0%D1%97%D0%BD%D0%BA%D0%B0" TargetMode="External"/><Relationship Id="rId4" Type="http://schemas.openxmlformats.org/officeDocument/2006/relationships/hyperlink" Target="http://uk.wikipedia.org/wiki/%D0%86%D0%B2%D0%B0%D0%BD_%D0%A4%D1%80%D0%B0%D0%BD%D0%BA%D0%BE" TargetMode="External"/><Relationship Id="rId9" Type="http://schemas.openxmlformats.org/officeDocument/2006/relationships/hyperlink" Target="http://uk.wikipedia.org/wiki/%D0%9F%D0%BB%D0%B5%D1%8F%D0%B4%D0%B0_(%D0%A3%D0%BA%D1%80%D0%B0%D1%97%D0%BD%D0%B0)" TargetMode="External"/><Relationship Id="rId14" Type="http://schemas.openxmlformats.org/officeDocument/2006/relationships/hyperlink" Target="http://uk.wikipedia.org/wiki/%D0%9C%D0%B8%D1%85%D0%B0%D0%B9%D0%BB%D0%BE_%D0%A1%D1%82%D0%B0%D1%80%D0%B8%D1%86%D1%8C%D0%BA%D0%B8%D0%B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A%D0%BB%D0%B0%D0%B4%D0%BA%D0%B0_(%D0%B0%D0%BB%D1%8C%D0%BC%D0%B0%D0%BD%D0%B0%D1%85)" TargetMode="External"/><Relationship Id="rId2" Type="http://schemas.openxmlformats.org/officeDocument/2006/relationships/hyperlink" Target="http://uk.wikipedia.org/wiki/%D0%A6%D0%B5%D0%BD%D0%B7%D1%83%D1%80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1%96%D1%82%D0%B5%D1%80%D0%B0%D1%82%D1%83%D1%80%D0%BD%D0%BE-%D0%BD%D0%B0%D1%83%D0%BA%D0%BE%D0%B2%D0%B8%D0%B9_%D0%B2%D1%96%D1%81%D1%82%D0%BD%D0%B8%D0%BA" TargetMode="External"/><Relationship Id="rId5" Type="http://schemas.openxmlformats.org/officeDocument/2006/relationships/hyperlink" Target="http://uk.wikipedia.org/wiki/%D0%9F%D1%80%D0%B0%D0%B2%D0%B4%D0%B0_(%D0%B6%D1%83%D1%80%D0%BD%D0%B0%D0%BB)" TargetMode="External"/><Relationship Id="rId4" Type="http://schemas.openxmlformats.org/officeDocument/2006/relationships/hyperlink" Target="http://uk.wikipedia.org/wiki/%D0%92%D0%B0%D1%82%D1%80%D0%B0_(%D0%B7%D0%B1%D1%96%D1%80%D0%BD%D0%B8%D0%BA)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05" TargetMode="External"/><Relationship Id="rId13" Type="http://schemas.openxmlformats.org/officeDocument/2006/relationships/hyperlink" Target="http://uk.wikipedia.org/wiki/1917" TargetMode="External"/><Relationship Id="rId3" Type="http://schemas.openxmlformats.org/officeDocument/2006/relationships/hyperlink" Target="http://uk.wikipedia.org/wiki/%D0%9A%D0%B0%D1%82%D0%B5%D1%80%D0%B8%D0%BD%D0%BE%D1%81%D0%BB%D0%B0%D0%B2" TargetMode="External"/><Relationship Id="rId7" Type="http://schemas.openxmlformats.org/officeDocument/2006/relationships/hyperlink" Target="http://uk.wikipedia.org/wiki/%D0%A7%D0%B5%D1%80%D0%BD%D1%96%D0%B3%D1%96%D0%B2" TargetMode="External"/><Relationship Id="rId12" Type="http://schemas.openxmlformats.org/officeDocument/2006/relationships/hyperlink" Target="http://uk.wikipedia.org/wiki/%D0%94%D0%BE%D0%B1%D1%80%D1%8F%D0%BD%D0%BA%D0%B0_(%D1%81%D0%BC%D1%82)" TargetMode="External"/><Relationship Id="rId2" Type="http://schemas.openxmlformats.org/officeDocument/2006/relationships/hyperlink" Target="http://uk.wikipedia.org/wiki/%D0%9A%D0%B8%D1%97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893" TargetMode="External"/><Relationship Id="rId11" Type="http://schemas.openxmlformats.org/officeDocument/2006/relationships/hyperlink" Target="http://uk.wikipedia.org/wiki/%D0%9D%D0%BE%D1%82%D0%B0%D1%80%D1%96%D1%83%D1%81" TargetMode="External"/><Relationship Id="rId5" Type="http://schemas.openxmlformats.org/officeDocument/2006/relationships/hyperlink" Target="http://uk.wikipedia.org/wiki/%D0%A2%D0%B5%D0%BB%D0%B5%D0%B3%D1%80%D0%B0%D1%84" TargetMode="External"/><Relationship Id="rId10" Type="http://schemas.openxmlformats.org/officeDocument/2006/relationships/hyperlink" Target="http://uk.wikipedia.org/wiki/%D0%A0%D0%B0%D0%B4%D0%B0_(%D0%B3%D0%B0%D0%B7%D0%B5%D1%82%D0%B0)" TargetMode="External"/><Relationship Id="rId4" Type="http://schemas.openxmlformats.org/officeDocument/2006/relationships/hyperlink" Target="http://uk.wikipedia.org/wiki/%D0%9C%D0%B8%D1%80%D0%B3%D0%BE%D1%80%D0%BE%D0%B4" TargetMode="External"/><Relationship Id="rId9" Type="http://schemas.openxmlformats.org/officeDocument/2006/relationships/hyperlink" Target="http://uk.wikipedia.org/wiki/%D0%93%D1%80%D0%BE%D0%BC%D0%B0%D0%B4%D1%81%D1%8C%D0%BA%D0%B0_%D0%B4%D1%83%D0%BC%D0%BA%D0%B0_(%D0%B3%D0%B0%D0%B7%D0%B5%D1%82%D0%B0)" TargetMode="External"/><Relationship Id="rId14" Type="http://schemas.openxmlformats.org/officeDocument/2006/relationships/hyperlink" Target="http://uk.wikipedia.org/wiki/%D0%86%D0%B2%D0%B0%D0%BD_%D0%A4%D1%80%D0%B0%D0%BD%D0%BA%D0%B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3%D0%9D%D0%A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25" TargetMode="External"/><Relationship Id="rId2" Type="http://schemas.openxmlformats.org/officeDocument/2006/relationships/hyperlink" Target="http://uk.wikipedia.org/wiki/12_%D1%81%D0%B5%D1%80%D0%BF%D0%BD%D1%8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source.org/wiki/uk:%D0%A3%D0%BA%D1%80%D0%B0%D1%97%D0%BD%D1%81%D1%8C%D0%BA%D0%B0_%D0%BC%D0%BE%D0%B2%D0%B0" TargetMode="External"/><Relationship Id="rId3" Type="http://schemas.openxmlformats.org/officeDocument/2006/relationships/hyperlink" Target="http://uk.wikisource.org/wiki/uk:%D0%92%D0%B5%D1%81%D0%B5%D0%BB%D0%BA%D0%B0_(%D0%A1%D0%B0%D0%BC%D1%96%D0%B9%D0%BB%D0%B5%D0%BD%D0%BA%D0%BE)" TargetMode="External"/><Relationship Id="rId7" Type="http://schemas.openxmlformats.org/officeDocument/2006/relationships/hyperlink" Target="http://uk.wikisource.org/wiki/uk:%D0%92%D1%96%D0%BD%D0%BE%D0%BA_%D0%A2%D0%B0%D1%80%D0%B0%D1%81%D0%BE%D0%B2%D1%96_%D0%A8%D0%B5%D0%B2%D1%87%D0%B5%D0%BD%D0%BA%D1%83_%D0%B2_%D0%B4%D0%B5%D0%BD%D1%8C_26_%D0%BB%D1%8E%D1%82%D0%BE%D0%B3%D0%BE" TargetMode="External"/><Relationship Id="rId2" Type="http://schemas.openxmlformats.org/officeDocument/2006/relationships/hyperlink" Target="http://uk.wikisource.org/wiki/uk:%D0%A3%D0%BA%D1%80%D0%B0%D1%97%D0%BD%D1%96_(%D0%A1%D0%B0%D0%BC%D1%96%D0%B9%D0%BB%D0%B5%D0%BD%D0%BA%D0%B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source.org/wiki/uk:%D0%9D%D0%B0_%D1%80%D0%BE%D0%BA%D0%BE%D0%B2%D0%B8%D0%BD%D0%B8_%D1%81%D0%BC%D0%B5%D1%80%D1%82%D1%96_%D0%A8%D0%B5%D0%B2%D1%87%D0%B5%D0%BD%D0%BA%D0%B0" TargetMode="External"/><Relationship Id="rId5" Type="http://schemas.openxmlformats.org/officeDocument/2006/relationships/hyperlink" Target="http://uk.wikisource.org/wiki/uk:%D0%9D%D0%B5_%D0%B2%D0%BC%D1%80%D0%B5_%D0%BF%D0%BE%D0%B5%D0%B7%D1%96%D1%8F" TargetMode="External"/><Relationship Id="rId4" Type="http://schemas.openxmlformats.org/officeDocument/2006/relationships/hyperlink" Target="http://uk.wikisource.org/wiki/uk:%D0%95%D0%BB%D0%B5%D0%B3%D1%96%D1%97_(%D0%A1%D0%B0%D0%BC%D1%96%D0%B9%D0%BB%D0%B5%D0%BD%D0%BA%D0%BE)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source.org/wiki/uk:%D0%95%D0%BB%D1%8C%D0%B4%D0%BE%D1%80%D0%B0%D0%B4%D0%BE" TargetMode="External"/><Relationship Id="rId2" Type="http://schemas.openxmlformats.org/officeDocument/2006/relationships/hyperlink" Target="http://uk.wikisource.org/wiki/uk:%D0%9D%D0%B0_%D0%BF%D0%B5%D1%87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source.org/wiki/uk:%D0%9D%D0%BE%D0%B2%D0%B8%D0%B9_%D0%BB%D0%B0%D0%B4" TargetMode="External"/><Relationship Id="rId5" Type="http://schemas.openxmlformats.org/officeDocument/2006/relationships/hyperlink" Target="http://uk.wikisource.org/wiki/uk:%D0%94%D1%83%D0%BC%D0%B0-%D1%86%D1%8F%D1%86%D1%8F" TargetMode="External"/><Relationship Id="rId4" Type="http://schemas.openxmlformats.org/officeDocument/2006/relationships/hyperlink" Target="http://uk.wikisource.org/wiki/uk:%D0%AF%D0%BA_%D1%82%D0%BE_%D0%B2%D0%B5%D1%81%D0%B5%D0%BB%D0%BE_%D0%B6%D0%B8%D1%82%D1%8C_%D0%BD%D0%B0_%D0%92%D0%BA%D1%80%D0%B0%D1%97%D0%BD%D1%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8715404" cy="1428760"/>
          </a:xfrm>
        </p:spPr>
        <p:txBody>
          <a:bodyPr>
            <a:normAutofit/>
          </a:bodyPr>
          <a:lstStyle/>
          <a:p>
            <a:r>
              <a:rPr lang="uk-UA" sz="4000" b="0" dirty="0" smtClean="0"/>
              <a:t>Самійленко </a:t>
            </a:r>
            <a:r>
              <a:rPr lang="uk-UA" sz="4000" b="0" dirty="0" smtClean="0"/>
              <a:t>Володимир Іванович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pic>
        <p:nvPicPr>
          <p:cNvPr id="4" name="Рисунок 3" descr="3575-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1357298"/>
            <a:ext cx="3714776" cy="4924892"/>
          </a:xfrm>
          <a:prstGeom prst="rect">
            <a:avLst/>
          </a:prstGeom>
        </p:spPr>
      </p:pic>
    </p:spTree>
  </p:cSld>
  <p:clrMapOvr>
    <a:masterClrMapping/>
  </p:clrMapOvr>
  <p:transition spd="slow" advTm="3807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7829576" cy="5126055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Самійленко перекладав </a:t>
            </a:r>
            <a:r>
              <a:rPr lang="uk-UA" dirty="0" smtClean="0">
                <a:hlinkClick r:id="rId2" tooltip="Іліада"/>
              </a:rPr>
              <a:t>«Іліаду»</a:t>
            </a:r>
            <a:r>
              <a:rPr lang="uk-UA" dirty="0" smtClean="0"/>
              <a:t> </a:t>
            </a:r>
            <a:r>
              <a:rPr lang="uk-UA" dirty="0" smtClean="0">
                <a:hlinkClick r:id="rId3" tooltip="Гомер"/>
              </a:rPr>
              <a:t>Гомера</a:t>
            </a:r>
            <a:r>
              <a:rPr lang="uk-UA" dirty="0" smtClean="0"/>
              <a:t>, </a:t>
            </a:r>
            <a:r>
              <a:rPr lang="uk-UA" dirty="0" smtClean="0">
                <a:hlinkClick r:id="rId4" tooltip="Божественна Комедія"/>
              </a:rPr>
              <a:t>«Божественну комедію»</a:t>
            </a:r>
            <a:r>
              <a:rPr lang="uk-UA" dirty="0" smtClean="0"/>
              <a:t> </a:t>
            </a:r>
            <a:r>
              <a:rPr lang="uk-UA" dirty="0" smtClean="0">
                <a:hlinkClick r:id="rId5" tooltip="Данте Аліґ'єрі"/>
              </a:rPr>
              <a:t>Данте</a:t>
            </a:r>
            <a:r>
              <a:rPr lang="uk-UA" dirty="0" smtClean="0"/>
              <a:t>, п'єси </a:t>
            </a:r>
            <a:r>
              <a:rPr lang="uk-UA" dirty="0" smtClean="0">
                <a:hlinkClick r:id="rId6" tooltip="Мольєр"/>
              </a:rPr>
              <a:t>Мольєра</a:t>
            </a:r>
            <a:r>
              <a:rPr lang="uk-UA" dirty="0" smtClean="0"/>
              <a:t>, Б. </a:t>
            </a:r>
            <a:r>
              <a:rPr lang="uk-UA" dirty="0" err="1" smtClean="0"/>
              <a:t>Трістана</a:t>
            </a:r>
            <a:r>
              <a:rPr lang="uk-UA" dirty="0" smtClean="0"/>
              <a:t>, </a:t>
            </a:r>
            <a:r>
              <a:rPr lang="uk-UA" dirty="0" smtClean="0">
                <a:hlinkClick r:id="rId7" tooltip="П'єр Бомарше"/>
              </a:rPr>
              <a:t>Бомарше</a:t>
            </a:r>
            <a:r>
              <a:rPr lang="uk-UA" dirty="0" smtClean="0"/>
              <a:t>, </a:t>
            </a:r>
            <a:r>
              <a:rPr lang="uk-UA" dirty="0" smtClean="0">
                <a:hlinkClick r:id="rId8" tooltip="Анатоль Франс"/>
              </a:rPr>
              <a:t>А. </a:t>
            </a:r>
            <a:r>
              <a:rPr lang="uk-UA" dirty="0" err="1" smtClean="0">
                <a:hlinkClick r:id="rId8" tooltip="Анатоль Франс"/>
              </a:rPr>
              <a:t>Франса</a:t>
            </a:r>
            <a:r>
              <a:rPr lang="uk-UA" dirty="0" smtClean="0"/>
              <a:t>, вірші </a:t>
            </a:r>
            <a:r>
              <a:rPr lang="uk-UA" dirty="0" smtClean="0">
                <a:hlinkClick r:id="rId9" tooltip="Беранже П'єр-Жан"/>
              </a:rPr>
              <a:t>Беранже</a:t>
            </a:r>
            <a:r>
              <a:rPr lang="uk-UA" dirty="0" smtClean="0"/>
              <a:t>, </a:t>
            </a:r>
            <a:r>
              <a:rPr lang="uk-UA" dirty="0" smtClean="0">
                <a:hlinkClick r:id="rId10" tooltip="Джордж Гордон Байрон"/>
              </a:rPr>
              <a:t>Байрона</a:t>
            </a:r>
            <a:r>
              <a:rPr lang="uk-UA" dirty="0" smtClean="0"/>
              <a:t>, твори </a:t>
            </a:r>
            <a:r>
              <a:rPr lang="uk-UA" dirty="0" smtClean="0">
                <a:hlinkClick r:id="rId11" tooltip="Пушкін Олександр Сергійович"/>
              </a:rPr>
              <a:t>О. Пушкіна</a:t>
            </a:r>
            <a:r>
              <a:rPr lang="uk-UA" dirty="0" smtClean="0"/>
              <a:t> і В. Жуковського, І. Нікітіна і </a:t>
            </a:r>
            <a:r>
              <a:rPr lang="uk-UA" dirty="0" smtClean="0">
                <a:hlinkClick r:id="rId12" tooltip="Гоголь Микола Васильович"/>
              </a:rPr>
              <a:t>М. Гоголя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Пейзажна та інтимна лірика Самійленка — це цикли віршів «Весна», </a:t>
            </a:r>
            <a:r>
              <a:rPr lang="uk-UA" dirty="0" smtClean="0">
                <a:hlinkClick r:id="rId13" tooltip="s:uk:Сонети (Самійленко)"/>
              </a:rPr>
              <a:t>«Сонети»</a:t>
            </a:r>
            <a:r>
              <a:rPr lang="uk-UA" dirty="0" smtClean="0"/>
              <a:t>, «Її в дорогу виряджали». </a:t>
            </a:r>
            <a:r>
              <a:rPr lang="uk-UA" dirty="0" smtClean="0">
                <a:hlinkClick r:id="rId14" tooltip="s:uk:Вечірня пісня"/>
              </a:rPr>
              <a:t>«Вечірня пісня»</a:t>
            </a:r>
            <a:r>
              <a:rPr lang="uk-UA" dirty="0" smtClean="0"/>
              <a:t> поета, покладена на музику Кирила </a:t>
            </a:r>
            <a:r>
              <a:rPr lang="uk-UA" dirty="0" err="1" smtClean="0"/>
              <a:t>Стеценком</a:t>
            </a:r>
            <a:r>
              <a:rPr lang="uk-UA" dirty="0" smtClean="0"/>
              <a:t>, стала народною піснею. Незадовго до смерті Самійленко продиктував дружині свій останній твір. Це рідкісної форми сонет, т. </a:t>
            </a:r>
            <a:r>
              <a:rPr lang="uk-UA" dirty="0" err="1" smtClean="0"/>
              <a:t>зв</a:t>
            </a:r>
            <a:r>
              <a:rPr lang="uk-UA" dirty="0" smtClean="0"/>
              <a:t>. «Суцільний». Це гімн вічно юній душі поета, сповнений надій на волю України, «На кращий час, на вороття Вкраїні вільного життя».</a:t>
            </a:r>
          </a:p>
          <a:p>
            <a:r>
              <a:rPr lang="uk-UA" dirty="0" smtClean="0"/>
              <a:t>Незакінчена поема «Гея» надрукована частково в «ЛНВ» 1922 року.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0638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Увічнення пам'яті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Постановою Кабінету Міністрів України від 5.05.1997 р. ім'я видатного письменника й громадського діяча Володимира Самійленка присвоєно </a:t>
            </a:r>
            <a:r>
              <a:rPr lang="uk-UA" dirty="0" err="1" smtClean="0"/>
              <a:t>Прутівській</a:t>
            </a:r>
            <a:r>
              <a:rPr lang="uk-UA" dirty="0" smtClean="0"/>
              <a:t> загальноосвітній школі І-ІІІ ступенів;</a:t>
            </a:r>
          </a:p>
          <a:p>
            <a:r>
              <a:rPr lang="uk-UA" dirty="0" smtClean="0"/>
              <a:t>У школі створено музейну експозицію імені Володимира Самійленка. З нагоди 150-річчя від дня народження поета встановлено меморіальну дошку на фасаді </a:t>
            </a:r>
            <a:r>
              <a:rPr lang="uk-UA" dirty="0" err="1" smtClean="0"/>
              <a:t>Прутівської</a:t>
            </a:r>
            <a:r>
              <a:rPr lang="uk-UA" dirty="0" smtClean="0"/>
              <a:t> загальноосвітньої школи І-ІІІ ступенів;</a:t>
            </a:r>
          </a:p>
          <a:p>
            <a:r>
              <a:rPr lang="uk-UA" dirty="0" smtClean="0"/>
              <a:t>Вулиця, на якій проживав колись поет, названа його іменем.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20359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Меморіальна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дошка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українському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поету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Самійленко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Володимиру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Івановичу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встановлена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фасаді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будинку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колишнього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 земства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 по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вулиці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Шевченка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, 7, в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якому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він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працював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 1893 по 1900 </a:t>
            </a:r>
            <a:r>
              <a:rPr lang="ru-RU" sz="2400" dirty="0" err="1" smtClean="0">
                <a:solidFill>
                  <a:schemeClr val="tx1">
                    <a:lumMod val="75000"/>
                  </a:schemeClr>
                </a:solidFill>
              </a:rPr>
              <a:t>рр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uk-UA" sz="2400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1675_1_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480" y="1928802"/>
            <a:ext cx="5445677" cy="4525963"/>
          </a:xfrm>
        </p:spPr>
      </p:pic>
    </p:spTree>
  </p:cSld>
  <p:clrMapOvr>
    <a:masterClrMapping/>
  </p:clrMapOvr>
  <p:transition spd="slow" advTm="14805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467600" cy="1143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Бюст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українському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поету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Самійленко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Володимиру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Івановичу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відкрито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25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серпня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1995 року,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нагоди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70-річчя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від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дня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смерті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письменника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. Скульптор – В.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Білоус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</a:rPr>
              <a:t>архітектор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 – В. Вадимов.</a:t>
            </a:r>
            <a:endParaRPr lang="uk-UA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44_1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14488"/>
            <a:ext cx="7061621" cy="4707747"/>
          </a:xfrm>
        </p:spPr>
      </p:pic>
    </p:spTree>
  </p:cSld>
  <p:clrMapOvr>
    <a:masterClrMapping/>
  </p:clrMapOvr>
  <p:transition spd="slow" advTm="11903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1">
                    <a:lumMod val="75000"/>
                  </a:schemeClr>
                </a:solidFill>
              </a:rPr>
              <a:t>Життєпис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Його батьком був поміщик Іван </a:t>
            </a:r>
            <a:r>
              <a:rPr lang="uk-UA" dirty="0" err="1" smtClean="0"/>
              <a:t>Лисевич</a:t>
            </a:r>
            <a:r>
              <a:rPr lang="uk-UA" dirty="0" smtClean="0"/>
              <a:t>, а мати — колишня кріпачка Олександра Самійленко. Початкову освіту майбутній письменник здобув у дяка, згодом у Миргородській початковій школі. У 1875 році Володимир вступив до Полтавської гімназії, яку закінчив 1884 року.</a:t>
            </a:r>
            <a:endParaRPr lang="uk-UA" dirty="0"/>
          </a:p>
        </p:txBody>
      </p:sp>
    </p:spTree>
  </p:cSld>
  <p:clrMapOvr>
    <a:masterClrMapping/>
  </p:clrMapOvr>
  <p:transition spd="slow" advTm="13167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>
                    <a:lumMod val="75000"/>
                  </a:schemeClr>
                </a:solidFill>
              </a:rPr>
              <a:t>Навчання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86808" cy="507209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З 1884 року до 1890 року навчався на історико-філологічному факультеті </a:t>
            </a:r>
            <a:r>
              <a:rPr lang="uk-UA" dirty="0" smtClean="0">
                <a:hlinkClick r:id="rId2" tooltip="Київський університет"/>
              </a:rPr>
              <a:t>Київського університету</a:t>
            </a:r>
            <a:r>
              <a:rPr lang="uk-UA" dirty="0" smtClean="0"/>
              <a:t>, де прослухав повний курс, але державних іспитів не складав і вийшов зі свідоцтвом про «</a:t>
            </a:r>
            <a:r>
              <a:rPr lang="uk-UA" dirty="0" err="1" smtClean="0"/>
              <a:t>зачет</a:t>
            </a:r>
            <a:r>
              <a:rPr lang="uk-UA" dirty="0" smtClean="0"/>
              <a:t> 8 </a:t>
            </a:r>
            <a:r>
              <a:rPr lang="uk-UA" dirty="0" err="1" smtClean="0"/>
              <a:t>семестров</a:t>
            </a:r>
            <a:r>
              <a:rPr lang="uk-UA" dirty="0" smtClean="0"/>
              <a:t>». Причиною неохоти складати іспити на диплом було декілька — розчарування, нехіть до деяких предметів і стан здоров'я. В університеті потоваришував із </a:t>
            </a:r>
            <a:r>
              <a:rPr lang="uk-UA" dirty="0" smtClean="0">
                <a:hlinkClick r:id="rId3" tooltip="Ігнатович Віктор Володимирович"/>
              </a:rPr>
              <a:t>В. Ігнатовичем</a:t>
            </a:r>
            <a:r>
              <a:rPr lang="uk-UA" dirty="0" smtClean="0"/>
              <a:t>, познайомився з </a:t>
            </a:r>
            <a:r>
              <a:rPr lang="uk-UA" dirty="0" smtClean="0">
                <a:hlinkClick r:id="rId4" tooltip="Іван Франко"/>
              </a:rPr>
              <a:t>Іваном Франком</a:t>
            </a:r>
            <a:r>
              <a:rPr lang="uk-UA" dirty="0" smtClean="0"/>
              <a:t>, що приїжджав у </a:t>
            </a:r>
            <a:r>
              <a:rPr lang="uk-UA" dirty="0" smtClean="0">
                <a:hlinkClick r:id="rId5" tooltip="Київ"/>
              </a:rPr>
              <a:t>Київ</a:t>
            </a:r>
            <a:r>
              <a:rPr lang="uk-UA" dirty="0" smtClean="0"/>
              <a:t>. Належав разом з </a:t>
            </a:r>
            <a:r>
              <a:rPr lang="uk-UA" dirty="0" smtClean="0">
                <a:hlinkClick r:id="rId6" tooltip="Липа Іван Львович"/>
              </a:rPr>
              <a:t>І. Липою</a:t>
            </a:r>
            <a:r>
              <a:rPr lang="uk-UA" dirty="0" smtClean="0"/>
              <a:t>, </a:t>
            </a:r>
            <a:r>
              <a:rPr lang="uk-UA" dirty="0" smtClean="0">
                <a:hlinkClick r:id="rId7" tooltip="Міхновський Микола Іванович"/>
              </a:rPr>
              <a:t>М. Міхновським</a:t>
            </a:r>
            <a:r>
              <a:rPr lang="uk-UA" dirty="0" smtClean="0"/>
              <a:t> та іншими до </a:t>
            </a:r>
            <a:r>
              <a:rPr lang="uk-UA" dirty="0" smtClean="0">
                <a:hlinkClick r:id="rId8" tooltip="Братство тарасівців"/>
              </a:rPr>
              <a:t>«Братства Тарасівців</a:t>
            </a:r>
            <a:r>
              <a:rPr lang="uk-UA" dirty="0" smtClean="0">
                <a:hlinkClick r:id="rId8" tooltip="Братство тарасівців"/>
              </a:rPr>
              <a:t>»</a:t>
            </a:r>
            <a:r>
              <a:rPr lang="uk-UA" dirty="0" smtClean="0"/>
              <a:t>.</a:t>
            </a:r>
          </a:p>
          <a:p>
            <a:r>
              <a:rPr lang="uk-UA" dirty="0" smtClean="0"/>
              <a:t>У Києві, навчаючись в університеті, зблизився з літературним гуртком </a:t>
            </a:r>
            <a:r>
              <a:rPr lang="uk-UA" dirty="0" smtClean="0">
                <a:hlinkClick r:id="rId9" tooltip="Плеяда (Україна)"/>
              </a:rPr>
              <a:t>«Плеяда»</a:t>
            </a:r>
            <a:r>
              <a:rPr lang="uk-UA" dirty="0" smtClean="0"/>
              <a:t>, де активно працювали </a:t>
            </a:r>
            <a:r>
              <a:rPr lang="uk-UA" dirty="0" smtClean="0">
                <a:hlinkClick r:id="rId10" tooltip="Леся Українка"/>
              </a:rPr>
              <a:t>Леся Українка</a:t>
            </a:r>
            <a:r>
              <a:rPr lang="uk-UA" dirty="0" smtClean="0"/>
              <a:t>, її брат Михайло Обачний, </a:t>
            </a:r>
            <a:r>
              <a:rPr lang="uk-UA" dirty="0" smtClean="0">
                <a:hlinkClick r:id="rId11" tooltip="Тимченко Євген Костянтинович"/>
              </a:rPr>
              <a:t>Євген Тимченко</a:t>
            </a:r>
            <a:r>
              <a:rPr lang="uk-UA" dirty="0" smtClean="0"/>
              <a:t> та інші; гуртком опікувалися </a:t>
            </a:r>
            <a:r>
              <a:rPr lang="uk-UA" dirty="0" smtClean="0">
                <a:hlinkClick r:id="rId12" tooltip="Микола Лисенко"/>
              </a:rPr>
              <a:t>Микола Лисенко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Олена Пчілка"/>
              </a:rPr>
              <a:t>Олена Пчілка</a:t>
            </a:r>
            <a:r>
              <a:rPr lang="uk-UA" dirty="0" smtClean="0"/>
              <a:t> й </a:t>
            </a:r>
            <a:r>
              <a:rPr lang="uk-UA" dirty="0" smtClean="0">
                <a:hlinkClick r:id="rId14" tooltip="Михайло Старицький"/>
              </a:rPr>
              <a:t>Михайло Старицький</a:t>
            </a:r>
            <a:r>
              <a:rPr lang="uk-UA" dirty="0" smtClean="0"/>
              <a:t>. З розгорнутого списку надбань світової літератури, які, на думку учасників «Плеяди», треба було поширити українською мовою, він узяв на себе переклади з французької, іспанської та італійської. Перекладав Дантове «Пекло», п'єси Мольєра й Бомарше, поезії Байрона, Беранже, Ади Негрі.</a:t>
            </a:r>
            <a:endParaRPr lang="uk-UA" dirty="0"/>
          </a:p>
        </p:txBody>
      </p:sp>
    </p:spTree>
  </p:cSld>
  <p:clrMapOvr>
    <a:masterClrMapping/>
  </p:clrMapOvr>
  <p:transition spd="slow" advTm="50404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>
                    <a:lumMod val="75000"/>
                  </a:schemeClr>
                </a:solidFill>
              </a:rPr>
              <a:t>Перші поезії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186766" cy="507209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Спробувавши ще за студентських років видати свої поезії окремою книжкою, Самійленко зіткнувся з </a:t>
            </a:r>
            <a:r>
              <a:rPr lang="uk-UA" dirty="0" smtClean="0">
                <a:hlinkClick r:id="rId2" tooltip="Цензура"/>
              </a:rPr>
              <a:t>царською цензурою</a:t>
            </a:r>
            <a:r>
              <a:rPr lang="uk-UA" dirty="0" smtClean="0"/>
              <a:t>, яка з двадцяти восьми віршів заборонила одинадцять; відтоді він сам уже не компонував збірок. Завдяки знайомству з Іваном Франком, 1886 року шість чисел львівського журналу «Зоря» виходить з творами В. Самійленка. Друкував свої твори в альманахах </a:t>
            </a:r>
            <a:r>
              <a:rPr lang="uk-UA" dirty="0" smtClean="0">
                <a:hlinkClick r:id="rId3" tooltip="Складка (альманах)"/>
              </a:rPr>
              <a:t>«Складка»</a:t>
            </a:r>
            <a:r>
              <a:rPr lang="uk-UA" dirty="0" smtClean="0"/>
              <a:t>, </a:t>
            </a:r>
            <a:r>
              <a:rPr lang="uk-UA" dirty="0" smtClean="0">
                <a:hlinkClick r:id="rId4" tooltip="Ватра (збірник)"/>
              </a:rPr>
              <a:t>«Ватра»</a:t>
            </a:r>
            <a:r>
              <a:rPr lang="uk-UA" dirty="0" smtClean="0"/>
              <a:t>, у журналах </a:t>
            </a:r>
            <a:r>
              <a:rPr lang="uk-UA" dirty="0" smtClean="0">
                <a:hlinkClick r:id="rId5" tooltip="Правда (журнал)"/>
              </a:rPr>
              <a:t>«Правда»</a:t>
            </a:r>
            <a:r>
              <a:rPr lang="uk-UA" dirty="0" smtClean="0"/>
              <a:t> і </a:t>
            </a:r>
            <a:r>
              <a:rPr lang="uk-UA" dirty="0" smtClean="0">
                <a:hlinkClick r:id="rId6" tooltip="Літературно-науковий вістник"/>
              </a:rPr>
              <a:t>«Літературно-науковий </a:t>
            </a:r>
            <a:r>
              <a:rPr lang="uk-UA" dirty="0" smtClean="0">
                <a:hlinkClick r:id="rId6" tooltip="Літературно-науковий вістник"/>
              </a:rPr>
              <a:t>вісник</a:t>
            </a:r>
            <a:r>
              <a:rPr lang="uk-UA" dirty="0" smtClean="0">
                <a:hlinkClick r:id="rId6" tooltip="Літературно-науковий вістник"/>
              </a:rPr>
              <a:t>»</a:t>
            </a:r>
            <a:r>
              <a:rPr lang="uk-UA" dirty="0" smtClean="0"/>
              <a:t> («ЛНВ»).</a:t>
            </a:r>
          </a:p>
          <a:p>
            <a:r>
              <a:rPr lang="uk-UA" dirty="0" smtClean="0"/>
              <a:t>1887 року Самійленко на кошти «старої громади» здійснив поїздку до Галичини, офіційною метою якої було пізнання народу й розбудження національного духу. В. Самійленко зав'язує дружні стосунки з І. Франком, знайомиться з О. Маковеєм.</a:t>
            </a:r>
          </a:p>
          <a:p>
            <a:r>
              <a:rPr lang="uk-UA" dirty="0" smtClean="0"/>
              <a:t>1907 року І. Франко опублікував статтю «Володимир Самійленко. Проба характеристики», у якій, відновлюючи в пам'яті ці зустрічі, подав надзвичайно тонкий психологічний портрет Самійленка — людини, поета, лірика. Франко захоплювався мовною культурою Самійленка.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8610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500034" y="857232"/>
            <a:ext cx="8143932" cy="557216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Після закінчення навчання Самійленко працював у </a:t>
            </a:r>
            <a:r>
              <a:rPr lang="uk-UA" dirty="0" smtClean="0">
                <a:hlinkClick r:id="rId2" tooltip="Київ"/>
              </a:rPr>
              <a:t>Києві</a:t>
            </a:r>
            <a:r>
              <a:rPr lang="uk-UA" dirty="0" smtClean="0"/>
              <a:t>, </a:t>
            </a:r>
            <a:r>
              <a:rPr lang="uk-UA" dirty="0" smtClean="0">
                <a:hlinkClick r:id="rId3" tooltip="Катеринослав"/>
              </a:rPr>
              <a:t>Катеринославі</a:t>
            </a:r>
            <a:r>
              <a:rPr lang="uk-UA" dirty="0" smtClean="0"/>
              <a:t> й </a:t>
            </a:r>
            <a:r>
              <a:rPr lang="uk-UA" dirty="0" smtClean="0">
                <a:hlinkClick r:id="rId4" tooltip="Миргород"/>
              </a:rPr>
              <a:t>Миргороді</a:t>
            </a:r>
            <a:r>
              <a:rPr lang="uk-UA" dirty="0" smtClean="0"/>
              <a:t>. Терпів постійні матеріальні нестатки. Перша збірка «З поезій Володимира Самійленка» вийшла в Києві 1890 року. Потрапив на </a:t>
            </a:r>
            <a:r>
              <a:rPr lang="uk-UA" dirty="0" smtClean="0">
                <a:hlinkClick r:id="rId5" tooltip="Телеграф"/>
              </a:rPr>
              <a:t>телеграф</a:t>
            </a:r>
            <a:r>
              <a:rPr lang="uk-UA" dirty="0" smtClean="0"/>
              <a:t>, де й прослужив «чиновником </a:t>
            </a:r>
            <a:r>
              <a:rPr lang="en-US" dirty="0" smtClean="0"/>
              <a:t>V </a:t>
            </a:r>
            <a:r>
              <a:rPr lang="uk-UA" dirty="0" err="1" smtClean="0"/>
              <a:t>разряда</a:t>
            </a:r>
            <a:r>
              <a:rPr lang="uk-UA" dirty="0" smtClean="0"/>
              <a:t>» </a:t>
            </a:r>
            <a:r>
              <a:rPr lang="uk-UA" dirty="0" err="1" smtClean="0"/>
              <a:t>бл</a:t>
            </a:r>
            <a:r>
              <a:rPr lang="uk-UA" dirty="0" smtClean="0"/>
              <a:t>. 2 років. З березня </a:t>
            </a:r>
            <a:r>
              <a:rPr lang="uk-UA" dirty="0" smtClean="0">
                <a:hlinkClick r:id="rId6" tooltip="1893"/>
              </a:rPr>
              <a:t>1893</a:t>
            </a:r>
            <a:r>
              <a:rPr lang="uk-UA" dirty="0" smtClean="0"/>
              <a:t> року переїхав до </a:t>
            </a:r>
            <a:r>
              <a:rPr lang="uk-UA" dirty="0" smtClean="0">
                <a:hlinkClick r:id="rId7" tooltip="Чернігів"/>
              </a:rPr>
              <a:t>Чернігова</a:t>
            </a:r>
            <a:r>
              <a:rPr lang="uk-UA" dirty="0" smtClean="0"/>
              <a:t> на посаду секретаря редакції «</a:t>
            </a:r>
            <a:r>
              <a:rPr lang="uk-UA" dirty="0" err="1" smtClean="0"/>
              <a:t>Земского</a:t>
            </a:r>
            <a:r>
              <a:rPr lang="uk-UA" dirty="0" smtClean="0"/>
              <a:t> </a:t>
            </a:r>
            <a:r>
              <a:rPr lang="uk-UA" dirty="0" err="1" smtClean="0"/>
              <a:t>сборника</a:t>
            </a:r>
            <a:r>
              <a:rPr lang="uk-UA" dirty="0" smtClean="0"/>
              <a:t>».</a:t>
            </a:r>
          </a:p>
          <a:p>
            <a:r>
              <a:rPr lang="uk-UA" dirty="0" smtClean="0"/>
              <a:t>З </a:t>
            </a:r>
            <a:r>
              <a:rPr lang="uk-UA" dirty="0" smtClean="0">
                <a:hlinkClick r:id="rId8" tooltip="1905"/>
              </a:rPr>
              <a:t>1905</a:t>
            </a:r>
            <a:r>
              <a:rPr lang="uk-UA" dirty="0" smtClean="0"/>
              <a:t> року в Києві в редакціях газет </a:t>
            </a:r>
            <a:r>
              <a:rPr lang="uk-UA" dirty="0" smtClean="0">
                <a:hlinkClick r:id="rId9" tooltip="Громадська думка (газета)"/>
              </a:rPr>
              <a:t>«Громадська Думка»</a:t>
            </a:r>
            <a:r>
              <a:rPr lang="uk-UA" dirty="0" smtClean="0"/>
              <a:t>, </a:t>
            </a:r>
            <a:r>
              <a:rPr lang="uk-UA" dirty="0" smtClean="0">
                <a:hlinkClick r:id="rId10" tooltip="Рада (газета)"/>
              </a:rPr>
              <a:t>«Рада»</a:t>
            </a:r>
            <a:r>
              <a:rPr lang="uk-UA" dirty="0" smtClean="0"/>
              <a:t>, «Шершень» та інших. Врешті склав іспит на </a:t>
            </a:r>
            <a:r>
              <a:rPr lang="uk-UA" dirty="0" err="1" smtClean="0">
                <a:hlinkClick r:id="rId11" tooltip="Нотаріус"/>
              </a:rPr>
              <a:t>нотаріуса</a:t>
            </a:r>
            <a:r>
              <a:rPr lang="uk-UA" dirty="0" err="1" smtClean="0"/>
              <a:t>і</a:t>
            </a:r>
            <a:r>
              <a:rPr lang="uk-UA" dirty="0" smtClean="0"/>
              <a:t> відкрив нотаріальну контору в містечку </a:t>
            </a:r>
            <a:r>
              <a:rPr lang="uk-UA" dirty="0" err="1" smtClean="0">
                <a:hlinkClick r:id="rId12" tooltip="Добрянка (смт)"/>
              </a:rPr>
              <a:t>Добрянка</a:t>
            </a:r>
            <a:r>
              <a:rPr lang="uk-UA" dirty="0" smtClean="0"/>
              <a:t> на Чернігівщині, де й працював до </a:t>
            </a:r>
            <a:r>
              <a:rPr lang="uk-UA" dirty="0" smtClean="0">
                <a:hlinkClick r:id="rId13" tooltip="1917"/>
              </a:rPr>
              <a:t>1917</a:t>
            </a:r>
            <a:r>
              <a:rPr lang="uk-UA" dirty="0" smtClean="0"/>
              <a:t> року.</a:t>
            </a:r>
          </a:p>
          <a:p>
            <a:r>
              <a:rPr lang="uk-UA" dirty="0" smtClean="0"/>
              <a:t>У </a:t>
            </a:r>
            <a:r>
              <a:rPr lang="uk-UA" dirty="0" smtClean="0"/>
              <a:t>1906 році </a:t>
            </a:r>
            <a:r>
              <a:rPr lang="uk-UA" dirty="0" smtClean="0">
                <a:hlinkClick r:id="rId14" tooltip="Іван Франко"/>
              </a:rPr>
              <a:t>Іван Франко</a:t>
            </a:r>
            <a:r>
              <a:rPr lang="uk-UA" dirty="0" smtClean="0"/>
              <a:t> з Михайлом </a:t>
            </a:r>
            <a:r>
              <a:rPr lang="uk-UA" dirty="0" err="1" smtClean="0"/>
              <a:t>Мочульським</a:t>
            </a:r>
            <a:r>
              <a:rPr lang="uk-UA" dirty="0" smtClean="0"/>
              <a:t> самі зібрали друковані й недруковані вірші поета 1884–1906 рр. і видали їх у Львові за його власним прізвищем під заголовком «Україні» з передмовою Франка. Своєю назвою збірка наголошувала на основній творчій темі Самійленка. Все, що він писав, присвячувалося рідній країні, яку поет любив святою й нездоланною любов'ю.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1044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>
                    <a:lumMod val="75000"/>
                  </a:schemeClr>
                </a:solidFill>
              </a:rPr>
              <a:t>Українська Народна Республіка</a:t>
            </a:r>
            <a:br>
              <a:rPr lang="uk-UA" b="1" dirty="0" smtClean="0">
                <a:solidFill>
                  <a:schemeClr val="tx1">
                    <a:lumMod val="75000"/>
                  </a:schemeClr>
                </a:solidFill>
              </a:rPr>
            </a:br>
            <a:endParaRPr lang="uk-UA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972452" cy="4840303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За </a:t>
            </a:r>
            <a:r>
              <a:rPr lang="uk-UA" dirty="0" smtClean="0"/>
              <a:t>української державності служив у міністерствах освіти і фінансів, а в 1920 р. емігрував з урядом </a:t>
            </a:r>
            <a:r>
              <a:rPr lang="uk-UA" dirty="0" smtClean="0">
                <a:hlinkClick r:id="rId2" tooltip="УНР"/>
              </a:rPr>
              <a:t>УНР</a:t>
            </a:r>
            <a:r>
              <a:rPr lang="uk-UA" dirty="0" smtClean="0"/>
              <a:t> до Галичини, окупованої Польщею. У липні 1922 року поселився у садово-господарській школі Львівської «Просвіти» в с. Милування, тоді </a:t>
            </a:r>
            <a:r>
              <a:rPr lang="uk-UA" dirty="0" err="1" smtClean="0"/>
              <a:t>Тлумацького</a:t>
            </a:r>
            <a:r>
              <a:rPr lang="uk-UA" dirty="0" smtClean="0"/>
              <a:t> повіту. З часом дружина із старшою дочкою нелегально подалася за Збруч, а він з меншою Галею залишився тут. Доньку спіткало горе нерозділеного кохання, і вона, на запрошення Марійки </a:t>
            </a:r>
            <a:r>
              <a:rPr lang="uk-UA" dirty="0" err="1" smtClean="0"/>
              <a:t>Карп'юк</a:t>
            </a:r>
            <a:r>
              <a:rPr lang="uk-UA" dirty="0" smtClean="0"/>
              <a:t>, яка вийшла заміж за художника Осипа </a:t>
            </a:r>
            <a:r>
              <a:rPr lang="uk-UA" dirty="0" err="1" smtClean="0"/>
              <a:t>Сорохтея</a:t>
            </a:r>
            <a:r>
              <a:rPr lang="uk-UA" dirty="0" smtClean="0"/>
              <a:t>, переїхала до Снятина. Марійка </a:t>
            </a:r>
            <a:r>
              <a:rPr lang="uk-UA" dirty="0" err="1" smtClean="0"/>
              <a:t>Карп'юк</a:t>
            </a:r>
            <a:r>
              <a:rPr lang="uk-UA" dirty="0" smtClean="0"/>
              <a:t> — рідна сестра Наталі </a:t>
            </a:r>
            <a:r>
              <a:rPr lang="uk-UA" dirty="0" err="1" smtClean="0"/>
              <a:t>Семанюк</a:t>
            </a:r>
            <a:r>
              <a:rPr lang="uk-UA" dirty="0" smtClean="0"/>
              <a:t> (дружини Марка Черемшини) — познайомилася з Галею у Львові, де та навчалася гри на скрипці, а Марійка була ученицею Олекси </a:t>
            </a:r>
            <a:r>
              <a:rPr lang="uk-UA" dirty="0" err="1" smtClean="0"/>
              <a:t>Новаківського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 запрошення Марка Черемшини </a:t>
            </a:r>
            <a:r>
              <a:rPr lang="uk-UA" dirty="0" err="1" smtClean="0"/>
              <a:t>Самійленки</a:t>
            </a:r>
            <a:r>
              <a:rPr lang="uk-UA" dirty="0" smtClean="0"/>
              <a:t> перейшли жити до його дому. Надзвичайно тепла була зустріч Самійленка з Марком Черемшиною і Василем Стефаником. Усі були в захопленні від автора «Вечірньої пісні». Після Снятина сліди поета ведуть у село Карлів — тепер </a:t>
            </a:r>
            <a:r>
              <a:rPr lang="uk-UA" dirty="0" err="1" smtClean="0"/>
              <a:t>Прутівка</a:t>
            </a:r>
            <a:r>
              <a:rPr lang="uk-UA" dirty="0" smtClean="0"/>
              <a:t>. Жив у нестатках, хронічно хворів.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50029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857232"/>
            <a:ext cx="7829576" cy="526893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23 лютого 1924 року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пологів</a:t>
            </a:r>
            <a:r>
              <a:rPr lang="ru-RU" dirty="0" smtClean="0"/>
              <a:t> </a:t>
            </a:r>
            <a:r>
              <a:rPr lang="ru-RU" dirty="0" err="1" smtClean="0"/>
              <a:t>помирає</a:t>
            </a:r>
            <a:r>
              <a:rPr lang="ru-RU" dirty="0" smtClean="0"/>
              <a:t> дочка Галя, а на руках </a:t>
            </a:r>
            <a:r>
              <a:rPr lang="ru-RU" dirty="0" err="1" smtClean="0"/>
              <a:t>згорьованого</a:t>
            </a:r>
            <a:r>
              <a:rPr lang="ru-RU" dirty="0" smtClean="0"/>
              <a:t> </a:t>
            </a:r>
            <a:r>
              <a:rPr lang="ru-RU" dirty="0" err="1" smtClean="0"/>
              <a:t>Самійленка</a:t>
            </a:r>
            <a:r>
              <a:rPr lang="ru-RU" dirty="0" smtClean="0"/>
              <a:t> </a:t>
            </a:r>
            <a:r>
              <a:rPr lang="ru-RU" dirty="0" err="1" smtClean="0"/>
              <a:t>залишилося</a:t>
            </a:r>
            <a:r>
              <a:rPr lang="ru-RU" dirty="0" smtClean="0"/>
              <a:t> </a:t>
            </a:r>
            <a:r>
              <a:rPr lang="ru-RU" dirty="0" err="1" smtClean="0"/>
              <a:t>осиротіле</a:t>
            </a:r>
            <a:r>
              <a:rPr lang="ru-RU" dirty="0" smtClean="0"/>
              <a:t> </a:t>
            </a:r>
            <a:r>
              <a:rPr lang="ru-RU" dirty="0" err="1" smtClean="0"/>
              <a:t>немовля</a:t>
            </a:r>
            <a:r>
              <a:rPr lang="ru-RU" dirty="0" smtClean="0"/>
              <a:t>. Через те,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Галі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слабке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лікарі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, не </a:t>
            </a:r>
            <a:r>
              <a:rPr lang="ru-RU" dirty="0" err="1" smtClean="0"/>
              <a:t>змогли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. Галину </a:t>
            </a:r>
            <a:r>
              <a:rPr lang="ru-RU" dirty="0" err="1" smtClean="0"/>
              <a:t>Самійленко-Шах</a:t>
            </a:r>
            <a:r>
              <a:rPr lang="ru-RU" dirty="0" smtClean="0"/>
              <a:t> похоронили на </a:t>
            </a:r>
            <a:r>
              <a:rPr lang="ru-RU" dirty="0" err="1" smtClean="0"/>
              <a:t>карлівському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. По </a:t>
            </a:r>
            <a:r>
              <a:rPr lang="ru-RU" dirty="0" err="1" smtClean="0"/>
              <a:t>смерті</a:t>
            </a:r>
            <a:r>
              <a:rPr lang="ru-RU" dirty="0" smtClean="0"/>
              <a:t> дочки </a:t>
            </a:r>
            <a:r>
              <a:rPr lang="ru-RU" dirty="0" err="1" smtClean="0"/>
              <a:t>Галі</a:t>
            </a:r>
            <a:r>
              <a:rPr lang="ru-RU" dirty="0" smtClean="0"/>
              <a:t>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до </a:t>
            </a:r>
            <a:r>
              <a:rPr lang="ru-RU" dirty="0" err="1" smtClean="0"/>
              <a:t>Милування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там </a:t>
            </a:r>
            <a:r>
              <a:rPr lang="ru-RU" dirty="0" err="1" smtClean="0"/>
              <a:t>довго</a:t>
            </a:r>
            <a:r>
              <a:rPr lang="ru-RU" dirty="0" smtClean="0"/>
              <a:t> не </a:t>
            </a:r>
            <a:r>
              <a:rPr lang="ru-RU" dirty="0" err="1" smtClean="0"/>
              <a:t>затримався</a:t>
            </a:r>
            <a:r>
              <a:rPr lang="ru-RU" dirty="0" smtClean="0"/>
              <a:t>. Затужив за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. У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переніс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один удар: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місяця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приїзду</a:t>
            </a:r>
            <a:r>
              <a:rPr lang="ru-RU" dirty="0" smtClean="0"/>
              <a:t> на руках </a:t>
            </a:r>
            <a:r>
              <a:rPr lang="ru-RU" dirty="0" err="1" smtClean="0"/>
              <a:t>дружини</a:t>
            </a:r>
            <a:r>
              <a:rPr lang="ru-RU" dirty="0" smtClean="0"/>
              <a:t> померла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найстарша</a:t>
            </a:r>
            <a:r>
              <a:rPr lang="ru-RU" dirty="0" smtClean="0"/>
              <a:t> дочка </a:t>
            </a:r>
            <a:r>
              <a:rPr lang="ru-RU" dirty="0" err="1" smtClean="0"/>
              <a:t>Олена</a:t>
            </a:r>
            <a:r>
              <a:rPr lang="ru-RU" dirty="0" smtClean="0"/>
              <a:t>, яка </a:t>
            </a:r>
            <a:r>
              <a:rPr lang="ru-RU" dirty="0" err="1" smtClean="0"/>
              <a:t>після</a:t>
            </a:r>
            <a:r>
              <a:rPr lang="ru-RU" dirty="0" smtClean="0"/>
              <a:t> голодного 1921 р. </a:t>
            </a:r>
            <a:r>
              <a:rPr lang="ru-RU" dirty="0" err="1" smtClean="0"/>
              <a:t>хворіла</a:t>
            </a:r>
            <a:r>
              <a:rPr lang="ru-RU" dirty="0" smtClean="0"/>
              <a:t> на </a:t>
            </a:r>
            <a:r>
              <a:rPr lang="ru-RU" dirty="0" err="1" smtClean="0"/>
              <a:t>туберкульоз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Повернувшись до </a:t>
            </a:r>
            <a:r>
              <a:rPr lang="ru-RU" dirty="0" err="1" smtClean="0"/>
              <a:t>Києва</a:t>
            </a:r>
            <a:r>
              <a:rPr lang="ru-RU" dirty="0" smtClean="0"/>
              <a:t>, </a:t>
            </a:r>
            <a:r>
              <a:rPr lang="ru-RU" dirty="0" err="1" smtClean="0"/>
              <a:t>Самійленко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редактором у </a:t>
            </a:r>
            <a:r>
              <a:rPr lang="ru-RU" dirty="0" err="1" smtClean="0"/>
              <a:t>видавництві</a:t>
            </a:r>
            <a:r>
              <a:rPr lang="ru-RU" dirty="0" smtClean="0"/>
              <a:t>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Та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підірване</a:t>
            </a:r>
            <a:r>
              <a:rPr lang="ru-RU" dirty="0" smtClean="0"/>
              <a:t> роками </a:t>
            </a:r>
            <a:r>
              <a:rPr lang="ru-RU" dirty="0" err="1" smtClean="0"/>
              <a:t>поневірянь</a:t>
            </a:r>
            <a:r>
              <a:rPr lang="ru-RU" dirty="0" smtClean="0"/>
              <a:t>, </a:t>
            </a:r>
            <a:r>
              <a:rPr lang="ru-RU" dirty="0" err="1" smtClean="0"/>
              <a:t>матеріальною</a:t>
            </a:r>
            <a:r>
              <a:rPr lang="ru-RU" dirty="0" smtClean="0"/>
              <a:t> </a:t>
            </a:r>
            <a:r>
              <a:rPr lang="ru-RU" dirty="0" err="1" smtClean="0"/>
              <a:t>скрутою</a:t>
            </a:r>
            <a:r>
              <a:rPr lang="ru-RU" dirty="0" smtClean="0"/>
              <a:t>. </a:t>
            </a:r>
            <a:r>
              <a:rPr lang="ru-RU" dirty="0" smtClean="0">
                <a:hlinkClick r:id="rId2" tooltip="12 серпня"/>
              </a:rPr>
              <a:t>12 </a:t>
            </a:r>
            <a:r>
              <a:rPr lang="ru-RU" dirty="0" err="1" smtClean="0">
                <a:hlinkClick r:id="rId2" tooltip="12 серпня"/>
              </a:rPr>
              <a:t>серпня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25"/>
              </a:rPr>
              <a:t>1925</a:t>
            </a:r>
            <a:r>
              <a:rPr lang="ru-RU" dirty="0" smtClean="0"/>
              <a:t> року </a:t>
            </a:r>
            <a:r>
              <a:rPr lang="ru-RU" dirty="0" err="1" smtClean="0"/>
              <a:t>його</a:t>
            </a:r>
            <a:r>
              <a:rPr lang="ru-RU" dirty="0" smtClean="0"/>
              <a:t> не стало. </a:t>
            </a:r>
            <a:r>
              <a:rPr lang="ru-RU" dirty="0" err="1" smtClean="0"/>
              <a:t>Похований</a:t>
            </a:r>
            <a:r>
              <a:rPr lang="ru-RU" dirty="0" smtClean="0"/>
              <a:t> 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Іванович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 на </a:t>
            </a:r>
            <a:r>
              <a:rPr lang="ru-RU" dirty="0" err="1" smtClean="0"/>
              <a:t>цвинтарі</a:t>
            </a:r>
            <a:r>
              <a:rPr lang="ru-RU" dirty="0" smtClean="0"/>
              <a:t> в </a:t>
            </a:r>
            <a:r>
              <a:rPr lang="ru-RU" dirty="0" err="1" smtClean="0"/>
              <a:t>Боярці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Києвом</a:t>
            </a:r>
            <a:r>
              <a:rPr lang="ru-RU" dirty="0" smtClean="0"/>
              <a:t> за </a:t>
            </a:r>
            <a:r>
              <a:rPr lang="ru-RU" dirty="0" err="1" smtClean="0"/>
              <a:t>козацьким</a:t>
            </a:r>
            <a:r>
              <a:rPr lang="ru-RU" dirty="0" smtClean="0"/>
              <a:t> </a:t>
            </a:r>
            <a:r>
              <a:rPr lang="ru-RU" dirty="0" err="1" smtClean="0"/>
              <a:t>звичаєм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3290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Творчість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686700" cy="4697427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Володимир Самійленко був більше знаний серед друзів і в літературі під псевдонімом </a:t>
            </a:r>
            <a:r>
              <a:rPr lang="uk-UA" b="1" dirty="0" smtClean="0"/>
              <a:t>Сивенький</a:t>
            </a:r>
            <a:r>
              <a:rPr lang="uk-UA" dirty="0" smtClean="0"/>
              <a:t>. Поетична спадщина Самійленка включає ліричні і сатиричні вірші, переклади творів з зарубіжної класики.</a:t>
            </a:r>
          </a:p>
          <a:p>
            <a:r>
              <a:rPr lang="uk-UA" dirty="0" smtClean="0"/>
              <a:t>Почуття любові до України звучать у віршах циклу </a:t>
            </a:r>
            <a:r>
              <a:rPr lang="uk-UA" dirty="0" smtClean="0">
                <a:hlinkClick r:id="rId2" tooltip="s:uk:Україні (Самійленко)"/>
              </a:rPr>
              <a:t>«Україні»</a:t>
            </a:r>
            <a:r>
              <a:rPr lang="uk-UA" dirty="0" smtClean="0"/>
              <a:t>, </a:t>
            </a:r>
            <a:r>
              <a:rPr lang="uk-UA" dirty="0" smtClean="0">
                <a:hlinkClick r:id="rId3" tooltip="s:uk:Веселка (Самійленко)"/>
              </a:rPr>
              <a:t>«Веселка»</a:t>
            </a:r>
            <a:r>
              <a:rPr lang="uk-UA" dirty="0" smtClean="0"/>
              <a:t>.</a:t>
            </a:r>
          </a:p>
          <a:p>
            <a:r>
              <a:rPr lang="uk-UA" dirty="0" smtClean="0"/>
              <a:t>У низці віршів В. Самійленко торкається традиційної теми ролі митця, мистецтва в суспільному житті: «Пісня»,</a:t>
            </a:r>
            <a:r>
              <a:rPr lang="uk-UA" dirty="0" smtClean="0">
                <a:hlinkClick r:id="rId4" tooltip="s:uk:Елегії (Самійленко)"/>
              </a:rPr>
              <a:t>«Елегії»</a:t>
            </a:r>
            <a:r>
              <a:rPr lang="uk-UA" dirty="0" smtClean="0"/>
              <a:t>, «Орел», </a:t>
            </a:r>
            <a:r>
              <a:rPr lang="uk-UA" dirty="0" smtClean="0">
                <a:hlinkClick r:id="rId5" tooltip="s:uk:Не вмре поезія"/>
              </a:rPr>
              <a:t>«Не вмре поезія»</a:t>
            </a:r>
            <a:r>
              <a:rPr lang="uk-UA" dirty="0" smtClean="0"/>
              <a:t>, </a:t>
            </a:r>
            <a:r>
              <a:rPr lang="uk-UA" dirty="0" smtClean="0">
                <a:hlinkClick r:id="rId6" tooltip="s:uk:На роковини смерті Шевченка"/>
              </a:rPr>
              <a:t>«На роковини смерті Шевченка»</a:t>
            </a:r>
            <a:r>
              <a:rPr lang="uk-UA" dirty="0" smtClean="0"/>
              <a:t>, «26 лютого», цикл </a:t>
            </a:r>
            <a:r>
              <a:rPr lang="uk-UA" dirty="0" smtClean="0">
                <a:hlinkClick r:id="rId7" tooltip="s:uk:Вінок Тарасові Шевченку в день 26 лютого"/>
              </a:rPr>
              <a:t>«Вінок Тарасові Шевченку, 26 лютого»</a:t>
            </a:r>
            <a:r>
              <a:rPr lang="uk-UA" dirty="0" smtClean="0"/>
              <a:t>. Роль Шевченка у розвитку української мови поет розкрив у поезії </a:t>
            </a:r>
            <a:r>
              <a:rPr lang="uk-UA" dirty="0" smtClean="0">
                <a:hlinkClick r:id="rId8" tooltip="s:uk:Українська мова"/>
              </a:rPr>
              <a:t>«Українська мова (Пам'яті Т. Г. Шевченка)»</a:t>
            </a:r>
            <a:r>
              <a:rPr lang="uk-UA" dirty="0" smtClean="0"/>
              <a:t>, що стала широко відомим хрестоматійним твором.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2526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758138" cy="5126055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Самійленко визначився як поет-сатирик з засудженням ура-патріотизму, самодержавства, продажності, графоманії:</a:t>
            </a:r>
            <a:r>
              <a:rPr lang="uk-UA" dirty="0" smtClean="0">
                <a:hlinkClick r:id="rId2" tooltip="s:uk:На печі"/>
              </a:rPr>
              <a:t>«На печі»</a:t>
            </a:r>
            <a:r>
              <a:rPr lang="uk-UA" dirty="0" smtClean="0"/>
              <a:t> (1898), «Собаки», </a:t>
            </a:r>
            <a:r>
              <a:rPr lang="uk-UA" dirty="0" smtClean="0">
                <a:hlinkClick r:id="rId3" tooltip="s:uk:Ельдорадо"/>
              </a:rPr>
              <a:t>«Ельдорадо»</a:t>
            </a:r>
            <a:r>
              <a:rPr lang="uk-UA" dirty="0" smtClean="0"/>
              <a:t> (1886), </a:t>
            </a:r>
            <a:r>
              <a:rPr lang="uk-UA" dirty="0" smtClean="0">
                <a:hlinkClick r:id="rId4" tooltip="s:uk:Як то весело жить на Вкраїні"/>
              </a:rPr>
              <a:t>«Як то весело </a:t>
            </a:r>
            <a:r>
              <a:rPr lang="uk-UA" dirty="0" err="1" smtClean="0">
                <a:hlinkClick r:id="rId4" tooltip="s:uk:Як то весело жить на Вкраїні"/>
              </a:rPr>
              <a:t>жить</a:t>
            </a:r>
            <a:r>
              <a:rPr lang="uk-UA" dirty="0" smtClean="0">
                <a:hlinkClick r:id="rId4" tooltip="s:uk:Як то весело жить на Вкраїні"/>
              </a:rPr>
              <a:t> на Вкраїні»</a:t>
            </a:r>
            <a:r>
              <a:rPr lang="uk-UA" dirty="0" smtClean="0"/>
              <a:t> (1886), «Мудрий кравець» (1905), «Невдячний кінь» (1906), </a:t>
            </a:r>
            <a:r>
              <a:rPr lang="uk-UA" dirty="0" smtClean="0">
                <a:hlinkClick r:id="rId5" tooltip="s:uk:Дума-цяця"/>
              </a:rPr>
              <a:t>«Дума-цяця»</a:t>
            </a:r>
            <a:r>
              <a:rPr lang="uk-UA" dirty="0" smtClean="0"/>
              <a:t>, «Міністерська пісня», </a:t>
            </a:r>
            <a:r>
              <a:rPr lang="uk-UA" dirty="0" smtClean="0">
                <a:hlinkClick r:id="rId6" tooltip="s:uk:Новий лад"/>
              </a:rPr>
              <a:t>«Новий лад»</a:t>
            </a:r>
            <a:r>
              <a:rPr lang="uk-UA" dirty="0" smtClean="0"/>
              <a:t>. Поет висловлював своє обурення з приводу антиукраїнських заходів з боку польської влади, різних заборон об'єднуватися в демократичні гуртки. Ці вболівання лягли в основу написаних у Карлову таких сатиричних творів, як «Шляхи», «Від чого люди лихі» (1924).</a:t>
            </a:r>
          </a:p>
          <a:p>
            <a:r>
              <a:rPr lang="uk-UA" dirty="0" smtClean="0"/>
              <a:t>Автор драматичних творів «Драма без горілки» (1895), «Дядькова хвороба» (1896), «Маруся </a:t>
            </a:r>
            <a:r>
              <a:rPr lang="uk-UA" dirty="0" err="1" smtClean="0"/>
              <a:t>Чураївна</a:t>
            </a:r>
            <a:r>
              <a:rPr lang="uk-UA" dirty="0" smtClean="0"/>
              <a:t>» (1896), «У </a:t>
            </a:r>
            <a:r>
              <a:rPr lang="uk-UA" dirty="0" err="1" smtClean="0"/>
              <a:t>Гайхан-Бея</a:t>
            </a:r>
            <a:r>
              <a:rPr lang="uk-UA" dirty="0" smtClean="0"/>
              <a:t>» (1917).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2744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</TotalTime>
  <Words>247</Words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Самійленко Володимир Іванович </vt:lpstr>
      <vt:lpstr>Життєпис </vt:lpstr>
      <vt:lpstr>Навчання </vt:lpstr>
      <vt:lpstr>Перші поезії </vt:lpstr>
      <vt:lpstr>Слайд 5</vt:lpstr>
      <vt:lpstr>Українська Народна Республіка </vt:lpstr>
      <vt:lpstr>Слайд 7</vt:lpstr>
      <vt:lpstr>Творчість </vt:lpstr>
      <vt:lpstr>Слайд 9</vt:lpstr>
      <vt:lpstr>Слайд 10</vt:lpstr>
      <vt:lpstr>Увічнення пам'яті </vt:lpstr>
      <vt:lpstr>Меморіальна дошка українському поету Самійленко Володимиру Івановичу встановлена на фасаді будинку колишнього земства по вулиці Шевченка, 7, в якому він працював з 1893 по 1900 рр.</vt:lpstr>
      <vt:lpstr>Бюст українському поету Самійленко Володимиру Івановичу відкрито 25 серпня 1995 року, з нагоди 70-річчя від дня смерті письменника. Скульптор – В. Білоус, архітектор – В. Вадимов.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Самійленко Володимир Іванович </dc:title>
  <dc:creator>Admin</dc:creator>
  <cp:lastModifiedBy>Admin</cp:lastModifiedBy>
  <cp:revision>4</cp:revision>
  <dcterms:created xsi:type="dcterms:W3CDTF">2014-05-21T18:33:12Z</dcterms:created>
  <dcterms:modified xsi:type="dcterms:W3CDTF">2014-05-21T19:08:03Z</dcterms:modified>
</cp:coreProperties>
</file>