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63" r:id="rId7"/>
    <p:sldId id="274" r:id="rId8"/>
    <p:sldId id="275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FF3399"/>
    <a:srgbClr val="990099"/>
    <a:srgbClr val="0000FF"/>
    <a:srgbClr val="99FF66"/>
    <a:srgbClr val="08F836"/>
    <a:srgbClr val="33CC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2" autoAdjust="0"/>
    <p:restoredTop sz="94286" autoAdjust="0"/>
  </p:normalViewPr>
  <p:slideViewPr>
    <p:cSldViewPr>
      <p:cViewPr varScale="1">
        <p:scale>
          <a:sx n="100" d="100"/>
          <a:sy n="100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0831-334E-422D-9DC9-099D7DAFF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D355-D578-44D1-B1DD-EADC13B61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AAFDE-0741-4D5B-812A-96F297C70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D4E3B-E1B1-468C-B2E2-1BF20425E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AB49-28B8-470D-B9C1-04B07616D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3184-ACEE-4ACB-9585-838D0869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43CA-C563-42A9-90F8-31F1B1DD3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9B2A-E2A0-4655-ADBE-4BD7A470B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AFD7-9EC3-4007-ADBB-E9B4A85A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E36B-F4CE-4DB5-AB45-6958467B6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70EC-6341-4A22-B917-2DF020A8A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5C0323-6ECE-4D5B-85E1-89A85060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y%20Comp\&#1056;&#1072;&#1073;&#1086;&#1095;&#1080;&#1081;%20&#1089;&#1090;&#1086;&#1083;\3215_c86f0b89c68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981075"/>
            <a:ext cx="8642350" cy="1358900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rPr>
              <a:t>Життєвий та творчий шлях</a:t>
            </a:r>
            <a:endParaRPr lang="ru-RU" sz="4800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00163" y="4560888"/>
            <a:ext cx="6400800" cy="271938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Богдана – </a:t>
            </a:r>
            <a:r>
              <a:rPr lang="uk-UA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Ігоря Антонича</a:t>
            </a:r>
            <a:endParaRPr lang="en-US" sz="4400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  <a:p>
            <a:pPr eaLnBrk="1" hangingPunct="1">
              <a:defRPr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(1909-1937)</a:t>
            </a:r>
          </a:p>
          <a:p>
            <a:pPr eaLnBrk="1" hangingPunct="1">
              <a:defRPr/>
            </a:pPr>
            <a:endParaRPr lang="ru-RU" sz="4400" i="1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6" name="Рисунок 5" descr="qq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1850" y="2132013"/>
            <a:ext cx="1962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3215_c86f0b89c68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63075" y="7175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484438" y="333375"/>
            <a:ext cx="6551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latin typeface="Century Schoolbook" pitchFamily="18" charset="0"/>
              </a:rPr>
              <a:t>Мої пісні - над рікою часу калиновий міст,</a:t>
            </a:r>
          </a:p>
          <a:p>
            <a:r>
              <a:rPr lang="uk-UA" sz="2400" i="1" dirty="0">
                <a:latin typeface="Century Schoolbook" pitchFamily="18" charset="0"/>
              </a:rPr>
              <a:t> Я - закоханий в життя прочанин.</a:t>
            </a:r>
            <a:endParaRPr lang="ru-RU" sz="2400" i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9-03-99-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0"/>
            <a:ext cx="4214842" cy="636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633478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Богдан – Ігор Антонич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400px-%D0%90%D0%BD%D1%82%D0%BE%D0%BD%D0%B8%D1%8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132618" cy="463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564357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Коло друзів Антонича</a:t>
            </a:r>
            <a:endParaRPr lang="ru-RU" sz="2800" i="1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http://sumno.com/media/images/shop/2009/12/antony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513" y="1143000"/>
            <a:ext cx="22494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ttp://onlyart.org.ua/wp-content/uploads/2013/09/%D0%90%D0%BD%D1%82%D0%BE%D0%BD%D0%B8%D1%87-%D0%91%D0%BE%D0%B3%D0%B4%D0%B0%D0%BD-%D0%86%D0%B3%D0%BE%D1%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42" cy="419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dirty="0" smtClean="0">
                <a:solidFill>
                  <a:srgbClr val="990099"/>
                </a:solidFill>
                <a:latin typeface="Century Schoolbook" pitchFamily="18" charset="0"/>
              </a:rPr>
              <a:t>   </a:t>
            </a:r>
            <a:r>
              <a:rPr lang="uk-UA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Помер Антонич на двадцять восьмому році життя. Перевтомлене довгою гарячкою серце не витримало…</a:t>
            </a:r>
            <a:r>
              <a:rPr lang="uk-UA" sz="2800" b="1" dirty="0" smtClean="0">
                <a:solidFill>
                  <a:srgbClr val="990099"/>
                </a:solidFill>
                <a:latin typeface="Century Schoolbook" pitchFamily="18" charset="0"/>
              </a:rPr>
              <a:t> </a:t>
            </a:r>
            <a:endParaRPr lang="ru-RU" sz="2800" b="1" dirty="0" smtClean="0">
              <a:solidFill>
                <a:srgbClr val="990099"/>
              </a:solidFill>
              <a:latin typeface="Century Schoolbook" pitchFamily="18" charset="0"/>
            </a:endParaRPr>
          </a:p>
        </p:txBody>
      </p:sp>
      <p:pic>
        <p:nvPicPr>
          <p:cNvPr id="10243" name="Picture 4" descr="lasty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2466975"/>
            <a:ext cx="3384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95513" y="369888"/>
            <a:ext cx="6802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Century Schoolbook" pitchFamily="18" charset="0"/>
              </a:rPr>
              <a:t>Творча спадщина митця: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 1931 р.-- перша збірка " Привітання життя ".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1934 р.--- збірка " Три </a:t>
            </a:r>
            <a:r>
              <a:rPr lang="uk-UA" dirty="0" err="1">
                <a:latin typeface="Century Schoolbook" pitchFamily="18" charset="0"/>
              </a:rPr>
              <a:t>перстені</a:t>
            </a:r>
            <a:r>
              <a:rPr lang="uk-UA" dirty="0">
                <a:latin typeface="Century Schoolbook" pitchFamily="18" charset="0"/>
              </a:rPr>
              <a:t> ".           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1936 р.--- збірка   " Книга  Лева ". 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1938 р.--- посмертні книги "Зелена Євангелія " і  " Ротації "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 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Прозові твори: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"На другому березі "(незакінчений роман )  .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"Політик" ( сатиричний гротеск ).                                                             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"Три мандоліни"  (новела ).</a:t>
            </a:r>
            <a:endParaRPr lang="ru-RU" dirty="0">
              <a:latin typeface="Century Schoolbook" pitchFamily="18" charset="0"/>
            </a:endParaRPr>
          </a:p>
          <a:p>
            <a:endParaRPr lang="en-US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Літературно -- критичні статті:            </a:t>
            </a:r>
            <a:endParaRPr lang="en-US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" Національне  мистецтво "       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" Між змістом і формою ".        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" Становище поета ".    </a:t>
            </a:r>
            <a:endParaRPr lang="ru-RU" dirty="0">
              <a:latin typeface="Century Schoolbook" pitchFamily="18" charset="0"/>
            </a:endParaRPr>
          </a:p>
          <a:p>
            <a:r>
              <a:rPr lang="uk-UA" dirty="0">
                <a:latin typeface="Century Schoolbook" pitchFamily="18" charset="0"/>
              </a:rPr>
              <a:t>" Як розуміти  поезію ".                                                                                            " Сто червінців божевілля ".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28728" y="214290"/>
            <a:ext cx="771527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Коротко про </a:t>
            </a:r>
            <a:r>
              <a:rPr lang="uk-UA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Антонича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ru-RU" dirty="0">
              <a:latin typeface="Century Schoolbook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Народився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5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жовтня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1909р. на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Лемківщині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в с.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Новиці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(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Західна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Україна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).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Навчався у польській гімназії в м.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Сянок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У 1928р. студіював у Львівському університеті.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З 1929р. прилюдно виступає з віршами.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Перший свій т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вір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опублікував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1931р. у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журналі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«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Вогні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».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1931р. — перша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збірка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«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Привітання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життя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». 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У 1934р.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закінчив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університет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з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 дипломом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магістра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28728" y="214290"/>
            <a:ext cx="771527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Коротко про </a:t>
            </a:r>
            <a:r>
              <a:rPr lang="uk-UA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Антонича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ru-RU" dirty="0">
              <a:latin typeface="Century Schoolbook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Писав статті, рецензії, робив переклади, публікував сатиричні фейлетони, виступав з доповідями.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Редагував журнали «Дажбог» і «Карби», малював, грав на скрипці, складав музику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Помер на 28 році життя 6 липня 1937р. від ускладнення після операції -  запалення легень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Незакінченими залишилися новела «Три мандоліни», фрагмент роману «На другому березі» та лібрето до опери «Довбуш».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9290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Збірки:</a:t>
            </a:r>
          </a:p>
          <a:p>
            <a:pPr eaLnBrk="0" hangingPunct="0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-         1931р. - «Привітання життя»</a:t>
            </a:r>
          </a:p>
          <a:p>
            <a:pPr eaLnBrk="0" hangingPunct="0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-         1934р. — «Три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перстені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»</a:t>
            </a:r>
          </a:p>
          <a:p>
            <a:pPr eaLnBrk="0" hangingPunct="0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-         1936р. — «Книга Лева»</a:t>
            </a:r>
          </a:p>
          <a:p>
            <a:pPr eaLnBrk="0" hangingPunct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-         1938р. — «Зелена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Євангелія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»</a:t>
            </a:r>
          </a:p>
          <a:p>
            <a:pPr eaLnBrk="0" hangingPunct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-         1938р. —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Ротації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758</TotalTime>
  <Words>172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Century Schoolbook</vt:lpstr>
      <vt:lpstr>Bradley Hand ITC</vt:lpstr>
      <vt:lpstr>Rockwell</vt:lpstr>
      <vt:lpstr>Georgia</vt:lpstr>
      <vt:lpstr>Monotype Corsiva</vt:lpstr>
      <vt:lpstr>Comic Sans MS</vt:lpstr>
      <vt:lpstr>Calisto MT</vt:lpstr>
      <vt:lpstr>Book Antiqua</vt:lpstr>
      <vt:lpstr>Arial Black</vt:lpstr>
      <vt:lpstr>Оформление по умолчанию</vt:lpstr>
      <vt:lpstr>Життєвий та творчий шлях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та творчий шлях</dc:title>
  <dc:creator>Name</dc:creator>
  <cp:lastModifiedBy>Andrew</cp:lastModifiedBy>
  <cp:revision>56</cp:revision>
  <dcterms:created xsi:type="dcterms:W3CDTF">2007-12-18T15:08:58Z</dcterms:created>
  <dcterms:modified xsi:type="dcterms:W3CDTF">2013-12-02T21:42:07Z</dcterms:modified>
</cp:coreProperties>
</file>