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6"/>
  </p:notesMasterIdLst>
  <p:sldIdLst>
    <p:sldId id="257" r:id="rId4"/>
    <p:sldId id="266" r:id="rId5"/>
    <p:sldId id="265" r:id="rId6"/>
    <p:sldId id="264" r:id="rId7"/>
    <p:sldId id="263" r:id="rId8"/>
    <p:sldId id="262" r:id="rId9"/>
    <p:sldId id="261" r:id="rId10"/>
    <p:sldId id="278" r:id="rId11"/>
    <p:sldId id="275" r:id="rId12"/>
    <p:sldId id="277" r:id="rId13"/>
    <p:sldId id="260" r:id="rId14"/>
    <p:sldId id="259" r:id="rId15"/>
    <p:sldId id="258" r:id="rId16"/>
    <p:sldId id="268" r:id="rId17"/>
    <p:sldId id="267" r:id="rId18"/>
    <p:sldId id="269" r:id="rId19"/>
    <p:sldId id="270" r:id="rId20"/>
    <p:sldId id="271" r:id="rId21"/>
    <p:sldId id="272" r:id="rId22"/>
    <p:sldId id="276" r:id="rId23"/>
    <p:sldId id="273"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16"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6C402-8D83-42CA-B53E-1C22C57A6D72}" type="datetimeFigureOut">
              <a:rPr lang="en-US" smtClean="0"/>
              <a:pPr/>
              <a:t>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6CC84-F22C-41D6-918C-62DA63FD3121}" type="slidenum">
              <a:rPr lang="en-US" smtClean="0"/>
              <a:pPr/>
              <a:t>‹#›</a:t>
            </a:fld>
            <a:endParaRPr lang="en-US"/>
          </a:p>
        </p:txBody>
      </p:sp>
    </p:spTree>
    <p:extLst>
      <p:ext uri="{BB962C8B-B14F-4D97-AF65-F5344CB8AC3E}">
        <p14:creationId xmlns:p14="http://schemas.microsoft.com/office/powerpoint/2010/main" xmlns="" val="112413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8:38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10</a:t>
            </a:fld>
            <a:endParaRPr lang="en-US" sz="1200" b="0" i="0">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11</a:t>
            </a:fld>
            <a:endParaRPr lang="en-US" sz="1200" b="0" i="0">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12</a:t>
            </a:fld>
            <a:endParaRPr lang="en-US" sz="1200" b="0" i="0">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13</a:t>
            </a:fld>
            <a:endParaRPr lang="en-US" sz="1200" b="0" i="0">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14</a:t>
            </a:fld>
            <a:endParaRPr lang="en-US" sz="1200" b="0" i="0">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7:39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15</a:t>
            </a:fld>
            <a:endParaRPr lang="en-US" sz="1200" b="0" i="0">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7:47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16</a:t>
            </a:fld>
            <a:endParaRPr lang="en-US" sz="1200" b="0" i="0">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7:51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17</a:t>
            </a:fld>
            <a:endParaRPr lang="en-US" sz="1200" b="0" i="0">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8:10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18</a:t>
            </a:fld>
            <a:endParaRPr lang="en-US" sz="1200" b="0" i="0">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8:12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19</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8:18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20</a:t>
            </a:fld>
            <a:endParaRPr lang="en-US" sz="1200" b="0" i="0">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7:37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21</a:t>
            </a:fld>
            <a:endParaRPr lang="en-US" sz="1200" b="0" i="0">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8:26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22</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6</a:t>
            </a:fld>
            <a:endParaRPr lang="en-US" sz="1200" b="0" i="0">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7:32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8:44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2/1/2014 8:38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5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b="0" i="0">
                <a:solidFill>
                  <a:srgbClr val="000000"/>
                </a:solidFill>
                <a:latin typeface="Calibri"/>
                <a:ea typeface="+mn-ea"/>
                <a:cs typeface="+mn-cs"/>
              </a:rPr>
            </a:br>
            <a:r>
              <a:rPr lang="en-US" sz="5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9</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defTabSz="914400">
              <a:lnSpc>
                <a:spcPct val="90000"/>
              </a:lnSpc>
              <a:spcBef>
                <a:spcPts val="0"/>
              </a:spcBef>
              <a:buNone/>
            </a:pPr>
            <a:r>
              <a:rPr lang="uk-UA" dirty="0" smtClean="0">
                <a:effectLst>
                  <a:outerShdw blurRad="50800" dist="38100" dir="2700000" algn="tl">
                    <a:prstClr val="black">
                      <a:alpha val="40000"/>
                    </a:prstClr>
                  </a:outerShdw>
                </a:effectLst>
                <a:latin typeface="Calibri"/>
                <a:cs typeface="Arial"/>
              </a:rPr>
              <a:t>Ольга Кобилянська</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683568" y="5085184"/>
            <a:ext cx="7681913" cy="1446212"/>
          </a:xfrm>
        </p:spPr>
        <p:txBody>
          <a:bodyPr>
            <a:normAutofit/>
          </a:bodyPr>
          <a:lstStyle/>
          <a:p>
            <a:pPr marL="0" indent="0" algn="l">
              <a:lnSpc>
                <a:spcPct val="90000"/>
              </a:lnSpc>
              <a:spcBef>
                <a:spcPts val="0"/>
              </a:spcBef>
              <a:buNone/>
            </a:pPr>
            <a:r>
              <a:rPr lang="ru-RU" dirty="0" err="1" smtClean="0">
                <a:solidFill>
                  <a:srgbClr val="FFFFFF">
                    <a:tint val="75000"/>
                  </a:srgbClr>
                </a:solidFill>
              </a:rPr>
              <a:t>Сухарська</a:t>
            </a:r>
            <a:r>
              <a:rPr lang="ru-RU" dirty="0" smtClean="0">
                <a:solidFill>
                  <a:srgbClr val="FFFFFF">
                    <a:tint val="75000"/>
                  </a:srgbClr>
                </a:solidFill>
              </a:rPr>
              <a:t> Ольга,</a:t>
            </a:r>
          </a:p>
          <a:p>
            <a:pPr marL="0" indent="0" algn="l">
              <a:lnSpc>
                <a:spcPct val="90000"/>
              </a:lnSpc>
              <a:spcBef>
                <a:spcPts val="0"/>
              </a:spcBef>
              <a:buNone/>
            </a:pPr>
            <a:r>
              <a:rPr lang="ru-RU" dirty="0" err="1" smtClean="0">
                <a:solidFill>
                  <a:srgbClr val="FFFFFF">
                    <a:tint val="75000"/>
                  </a:srgbClr>
                </a:solidFill>
              </a:rPr>
              <a:t>Рахімова</a:t>
            </a:r>
            <a:r>
              <a:rPr lang="ru-RU" dirty="0" smtClean="0">
                <a:solidFill>
                  <a:srgbClr val="FFFFFF">
                    <a:tint val="75000"/>
                  </a:srgbClr>
                </a:solidFill>
              </a:rPr>
              <a:t> Алла</a:t>
            </a:r>
          </a:p>
          <a:p>
            <a:pPr marL="0" indent="0" algn="l">
              <a:lnSpc>
                <a:spcPct val="90000"/>
              </a:lnSpc>
              <a:spcBef>
                <a:spcPts val="0"/>
              </a:spcBef>
              <a:buNone/>
            </a:pPr>
            <a:r>
              <a:rPr lang="ru-RU" dirty="0" err="1" smtClean="0">
                <a:solidFill>
                  <a:srgbClr val="FFFFFF">
                    <a:tint val="75000"/>
                  </a:srgbClr>
                </a:solidFill>
              </a:rPr>
              <a:t>учениці</a:t>
            </a:r>
            <a:r>
              <a:rPr lang="ru-RU" dirty="0" smtClean="0">
                <a:solidFill>
                  <a:srgbClr val="FFFFFF">
                    <a:tint val="75000"/>
                  </a:srgbClr>
                </a:solidFill>
              </a:rPr>
              <a:t> 10-б</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964488" cy="6021288"/>
          </a:xfrm>
        </p:spPr>
        <p:txBody>
          <a:bodyPr>
            <a:normAutofit fontScale="25000" lnSpcReduction="20000"/>
          </a:bodyPr>
          <a:lstStyle/>
          <a:p>
            <a:pPr algn="ctr"/>
            <a:r>
              <a:rPr lang="uk-UA" sz="7200" dirty="0" smtClean="0"/>
              <a:t> </a:t>
            </a:r>
            <a:r>
              <a:rPr lang="uk-UA" sz="7200" b="1" dirty="0" smtClean="0"/>
              <a:t>«</a:t>
            </a:r>
            <a:r>
              <a:rPr lang="uk-UA" sz="7200" b="1" dirty="0" smtClean="0"/>
              <a:t>ТІЛЬКИ Б БІЛЬШОВИКИ НЕ ПРИЙШЛИ»</a:t>
            </a:r>
            <a:endParaRPr lang="uk-UA" sz="7200" dirty="0" smtClean="0"/>
          </a:p>
          <a:p>
            <a:r>
              <a:rPr lang="uk-UA" sz="8000" dirty="0" smtClean="0"/>
              <a:t>Коли приєднали Буковину до Радянської України, то ім’я Кобилянської влада використала в агітаційних цілях. На той час вийшла ціла низка статей, які нібито були написані письменницею. Хоча насправді вона не мала до них ніякого відношення і написані вони навіть не в її стилі. Політика її зовсім не цікавила. Вона абстраговано сприймала дійсність. Одного разу, розмовляючи з журналістом і літературознавцем Дмитром Косариком, сказала: «Якось проживемо, тільки б більшовики не прийшли». Він вискочив з кімнати наче ошпарений, пообіцяв мовчати про цей інцидент, а з того часу письменницю родичі саму з чужими людьми не лишали. Делегації приходили подивитися на живого класика української літератури, а після цих відвідин з’являлася нова порція агіток. Треба пам’ятати, що в 39-х — 40-х роках Ольга Юліанівна вже була дуже хворою і старою людиною. Після написання «Апостола черні», по суті, літературою не займалася.</a:t>
            </a:r>
          </a:p>
          <a:p>
            <a:r>
              <a:rPr lang="uk-UA" sz="8000" dirty="0" smtClean="0"/>
              <a:t>— Коли розпочалася Велика Вітчизняна війна, нашій родині давали автомобіль, щоб евакуюватися, — продовжує О. </a:t>
            </a:r>
            <a:r>
              <a:rPr lang="uk-UA" sz="8000" dirty="0" err="1" smtClean="0"/>
              <a:t>Панчук</a:t>
            </a:r>
            <a:r>
              <a:rPr lang="uk-UA" sz="8000" dirty="0" smtClean="0"/>
              <a:t>. — Але ми не погодилися з двох причин. По-перше, думали, що прийде звільнення і німці з румунами будуть по-людськи ставитися до українців. А по-друге, Ольга Юліанівна фізично не витримала б такої довгої подорожі.</a:t>
            </a:r>
          </a:p>
          <a:p>
            <a:r>
              <a:rPr lang="uk-UA" sz="8000" dirty="0" smtClean="0"/>
              <a:t>Коли на Буковину знову прийшли румуни, то письменницю навіть хотіли віддати під трибунал через те, що її агітаційні радянські листи шкодили румунській державі. Ставились питання ув’язнення, проведення показового суду і, навіть, публічного розстрілу як зрадниці. Але знайшлися розумні люди, які буксували розгляд справи, даючи спокій 78-літній жінці. Кобилянська померла 21 березня 1942 року. Маршрут похоронної процесії довелося узгоджувати з румунською владою. Вони не дозволили катафалку проїхати центральною вулицею, а лише коротким шляхом до цвинтаря. Хоча некролог і опублікували в місцевій пресі, але багато хто побоявся прийти попрощатися з опальною письменницею. В останню путь її проводило, окрім родичів, чоловік з триста. Батьків попередили, щоб ніяких промов українською мовою, але учениця Кобилянської — вчителька </a:t>
            </a:r>
            <a:r>
              <a:rPr lang="uk-UA" sz="8000" dirty="0" err="1" smtClean="0"/>
              <a:t>Равелюк</a:t>
            </a:r>
            <a:r>
              <a:rPr lang="uk-UA" sz="8000" dirty="0" smtClean="0"/>
              <a:t>, все ж порушила заборону. Ольга Юліанівна похована, як і хотіла, в родинному склепі на Руському цвинтарі.</a:t>
            </a:r>
          </a:p>
          <a:p>
            <a:endParaRPr lang="ru-RU" sz="3600" dirty="0" smtClean="0">
              <a:solidFill>
                <a:srgbClr val="FFFFFF">
                  <a:tint val="75000"/>
                </a:srgbClr>
              </a:solidFill>
            </a:endParaRPr>
          </a:p>
          <a:p>
            <a:pPr marL="0" indent="0" algn="l">
              <a:lnSpc>
                <a:spcPct val="90000"/>
              </a:lnSpc>
              <a:spcBef>
                <a:spcPts val="0"/>
              </a:spcBef>
              <a:buNone/>
            </a:pPr>
            <a:endParaRPr lang="ru-RU" b="0" i="0" dirty="0">
              <a:solidFill>
                <a:srgbClr val="FFFFFF">
                  <a:tint val="75000"/>
                </a:srgb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332656"/>
            <a:ext cx="6264696" cy="3096344"/>
          </a:xfrm>
        </p:spPr>
        <p:txBody>
          <a:bodyPr>
            <a:noAutofit/>
          </a:bodyPr>
          <a:lstStyle/>
          <a:p>
            <a:r>
              <a:rPr lang="uk-UA" sz="2400" dirty="0" smtClean="0"/>
              <a:t>Особливе значення мали тривалі контакти О. Кобилянської з німецьким письменником Л. </a:t>
            </a:r>
            <a:r>
              <a:rPr lang="uk-UA" sz="2400" dirty="0" err="1" smtClean="0"/>
              <a:t>Якобовським</a:t>
            </a:r>
            <a:r>
              <a:rPr lang="uk-UA" sz="2400" dirty="0" smtClean="0"/>
              <a:t> (1878–1900), які відбивали певні закономірності розвитку </a:t>
            </a:r>
            <a:r>
              <a:rPr lang="uk-UA" sz="2400" dirty="0" err="1" smtClean="0"/>
              <a:t>міжлітературних</a:t>
            </a:r>
            <a:r>
              <a:rPr lang="uk-UA" sz="2400" dirty="0" smtClean="0"/>
              <a:t> взаємин української та австрійсько-німецької літератур кінця </a:t>
            </a:r>
            <a:r>
              <a:rPr lang="en-US" sz="2400" dirty="0" smtClean="0"/>
              <a:t>XIX — </a:t>
            </a:r>
            <a:r>
              <a:rPr lang="uk-UA" sz="2400" dirty="0" smtClean="0"/>
              <a:t>початку </a:t>
            </a:r>
            <a:r>
              <a:rPr lang="en-US" sz="2400" dirty="0" smtClean="0"/>
              <a:t>XX </a:t>
            </a:r>
            <a:r>
              <a:rPr lang="uk-UA" sz="2400" dirty="0" smtClean="0"/>
              <a:t>століття. У 1890-ті роки, коли активізується співпраця з Л. </a:t>
            </a:r>
            <a:r>
              <a:rPr lang="uk-UA" sz="2400" dirty="0" err="1" smtClean="0"/>
              <a:t>Якобовськнм</a:t>
            </a:r>
            <a:r>
              <a:rPr lang="uk-UA" sz="2400" dirty="0" smtClean="0"/>
              <a:t>, Кобилянська публікує на німецькій мові свою статтю «Марко Вовчок та її оповідання», цілий ряд перекладених німецькою мовою оповідань українських письменників. Водночас ці контакти сприяли тому, що твори німецьких авторів друкувалися у перекладі українською мовою. Леся Українка, О. Маковей, Д. </a:t>
            </a:r>
            <a:r>
              <a:rPr lang="uk-UA" sz="2400" dirty="0" err="1" smtClean="0"/>
              <a:t>Лукіянович</a:t>
            </a:r>
            <a:r>
              <a:rPr lang="uk-UA" sz="2400" dirty="0" smtClean="0"/>
              <a:t>, А. </a:t>
            </a:r>
            <a:r>
              <a:rPr lang="uk-UA" sz="2400" dirty="0" err="1" smtClean="0"/>
              <a:t>Крушельницький</a:t>
            </a:r>
            <a:r>
              <a:rPr lang="uk-UA" sz="2400" dirty="0" smtClean="0"/>
              <a:t> перекладали твори Л. </a:t>
            </a:r>
            <a:r>
              <a:rPr lang="uk-UA" sz="2400" dirty="0" err="1" smtClean="0"/>
              <a:t>Якобовського</a:t>
            </a:r>
            <a:r>
              <a:rPr lang="uk-UA" sz="2400" dirty="0" smtClean="0"/>
              <a:t> та друкували їх в чернівецькій «Буковині», у львівському «Літературно-науковому віснику».</a:t>
            </a:r>
            <a:endParaRPr lang="ru-RU" sz="2400" b="0" i="0" dirty="0">
              <a:solidFill>
                <a:srgbClr val="FFFFFF">
                  <a:tint val="75000"/>
                </a:srgbClr>
              </a:solidFill>
            </a:endParaRPr>
          </a:p>
        </p:txBody>
      </p:sp>
      <p:pic>
        <p:nvPicPr>
          <p:cNvPr id="5" name="Рисунок 4" descr="190px-Literaturno-naukovyi_Vistnyk.jpg"/>
          <p:cNvPicPr>
            <a:picLocks noChangeAspect="1"/>
          </p:cNvPicPr>
          <p:nvPr/>
        </p:nvPicPr>
        <p:blipFill>
          <a:blip r:embed="rId3" cstate="print"/>
          <a:stretch>
            <a:fillRect/>
          </a:stretch>
        </p:blipFill>
        <p:spPr>
          <a:xfrm>
            <a:off x="6804248" y="3776691"/>
            <a:ext cx="2025774" cy="3081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Літ-наук_вістник.jpg"/>
          <p:cNvPicPr>
            <a:picLocks noChangeAspect="1"/>
          </p:cNvPicPr>
          <p:nvPr/>
        </p:nvPicPr>
        <p:blipFill>
          <a:blip r:embed="rId4" cstate="print"/>
          <a:stretch>
            <a:fillRect/>
          </a:stretch>
        </p:blipFill>
        <p:spPr>
          <a:xfrm>
            <a:off x="6732240" y="44893"/>
            <a:ext cx="2160240" cy="3579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548680"/>
            <a:ext cx="8568952" cy="3744416"/>
          </a:xfrm>
        </p:spPr>
        <p:txBody>
          <a:bodyPr>
            <a:normAutofit fontScale="85000" lnSpcReduction="10000"/>
          </a:bodyPr>
          <a:lstStyle/>
          <a:p>
            <a:r>
              <a:rPr lang="uk-UA" dirty="0" smtClean="0"/>
              <a:t>Німецька мова, як і німецька культура, відіграли позитивну роль у житті й творчості Кобилянської. Вони, як слушно зауважила Леся Українка, допомогли Кобилянській вийти в широкий світ загальнолюдської культури. Але для утвердження Кобилянської як української письменниці треба було глибоко знати не лише українську мову, а й надбання української літератури. Цю істину вона все ясніше усвідомлювала й з кінця 1880-х років наполегливо вивчала культурну спадщину свого народу, виявляла дедалі більший інтерес до його життя.</a:t>
            </a:r>
          </a:p>
          <a:p>
            <a:pPr marL="0" indent="0" algn="l">
              <a:lnSpc>
                <a:spcPct val="90000"/>
              </a:lnSpc>
              <a:spcBef>
                <a:spcPts val="0"/>
              </a:spcBef>
              <a:buNone/>
            </a:pPr>
            <a:endParaRPr lang="ru-RU" b="0" i="0" dirty="0">
              <a:solidFill>
                <a:srgbClr val="FFFFFF">
                  <a:tint val="75000"/>
                </a:srgbClr>
              </a:solidFill>
            </a:endParaRPr>
          </a:p>
        </p:txBody>
      </p:sp>
      <p:pic>
        <p:nvPicPr>
          <p:cNvPr id="7" name="Рисунок 6" descr="11olga1.jpg"/>
          <p:cNvPicPr>
            <a:picLocks noChangeAspect="1"/>
          </p:cNvPicPr>
          <p:nvPr/>
        </p:nvPicPr>
        <p:blipFill>
          <a:blip r:embed="rId3" cstate="print"/>
          <a:stretch>
            <a:fillRect/>
          </a:stretch>
        </p:blipFill>
        <p:spPr>
          <a:xfrm>
            <a:off x="3635896" y="3772581"/>
            <a:ext cx="4392488" cy="3085419"/>
          </a:xfrm>
          <a:prstGeom prst="rect">
            <a:avLst/>
          </a:prstGeom>
          <a:ln>
            <a:noFill/>
          </a:ln>
          <a:effectLst>
            <a:softEdge rad="112500"/>
          </a:effectLst>
        </p:spPr>
      </p:pic>
      <p:pic>
        <p:nvPicPr>
          <p:cNvPr id="8" name="Рисунок 7" descr="ok.jpg"/>
          <p:cNvPicPr>
            <a:picLocks noChangeAspect="1"/>
          </p:cNvPicPr>
          <p:nvPr/>
        </p:nvPicPr>
        <p:blipFill>
          <a:blip r:embed="rId4" cstate="print"/>
          <a:stretch>
            <a:fillRect/>
          </a:stretch>
        </p:blipFill>
        <p:spPr>
          <a:xfrm>
            <a:off x="827584" y="4149080"/>
            <a:ext cx="1727200" cy="25146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800" decel="100000"/>
                                        <p:tgtEl>
                                          <p:spTgt spid="8"/>
                                        </p:tgtEl>
                                      </p:cBhvr>
                                    </p:animEffect>
                                    <p:anim calcmode="lin" valueType="num">
                                      <p:cBhvr>
                                        <p:cTn id="15" dur="800" decel="100000" fill="hold"/>
                                        <p:tgtEl>
                                          <p:spTgt spid="8"/>
                                        </p:tgtEl>
                                        <p:attrNameLst>
                                          <p:attrName>style.rotation</p:attrName>
                                        </p:attrNameLst>
                                      </p:cBhvr>
                                      <p:tavLst>
                                        <p:tav tm="0">
                                          <p:val>
                                            <p:fltVal val="-90"/>
                                          </p:val>
                                        </p:tav>
                                        <p:tav tm="100000">
                                          <p:val>
                                            <p:fltVal val="0"/>
                                          </p:val>
                                        </p:tav>
                                      </p:tavLst>
                                    </p:anim>
                                    <p:anim calcmode="lin" valueType="num">
                                      <p:cBhvr>
                                        <p:cTn id="16" dur="800" decel="100000" fill="hold"/>
                                        <p:tgtEl>
                                          <p:spTgt spid="8"/>
                                        </p:tgtEl>
                                        <p:attrNameLst>
                                          <p:attrName>ppt_x</p:attrName>
                                        </p:attrNameLst>
                                      </p:cBhvr>
                                      <p:tavLst>
                                        <p:tav tm="0">
                                          <p:val>
                                            <p:strVal val="#ppt_x+0.4"/>
                                          </p:val>
                                        </p:tav>
                                        <p:tav tm="100000">
                                          <p:val>
                                            <p:strVal val="#ppt_x-0.05"/>
                                          </p:val>
                                        </p:tav>
                                      </p:tavLst>
                                    </p:anim>
                                    <p:anim calcmode="lin" valueType="num">
                                      <p:cBhvr>
                                        <p:cTn id="17" dur="800" decel="100000" fill="hold"/>
                                        <p:tgtEl>
                                          <p:spTgt spid="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404664"/>
            <a:ext cx="8424936" cy="2736304"/>
          </a:xfrm>
        </p:spPr>
        <p:txBody>
          <a:bodyPr>
            <a:normAutofit fontScale="77500" lnSpcReduction="20000"/>
          </a:bodyPr>
          <a:lstStyle/>
          <a:p>
            <a:r>
              <a:rPr lang="uk-UA" dirty="0" smtClean="0"/>
              <a:t>Під впливом свого оточення — письменниці й діячки жіночого руху Наталії Кобринської, першої української жінки-лікарки в Австро-Угорщині Софії </a:t>
            </a:r>
            <a:r>
              <a:rPr lang="uk-UA" dirty="0" err="1" smtClean="0"/>
              <a:t>Окуневськоїь</a:t>
            </a:r>
            <a:r>
              <a:rPr lang="uk-UA" dirty="0" smtClean="0"/>
              <a:t>(стала праобразом героїні твору «Доля чи воля?»), художниці Августи Кохановської (ілюструвала новели письменниці «Некультурна», «Природа», «Битва», «Під голим небом») — вона почала писати рідною мовою. Одним із імпульсів до цього стала закоханість Ольги в Євгена </a:t>
            </a:r>
            <a:r>
              <a:rPr lang="uk-UA" dirty="0" err="1" smtClean="0"/>
              <a:t>Озаркевича</a:t>
            </a:r>
            <a:r>
              <a:rPr lang="uk-UA" dirty="0" smtClean="0"/>
              <a:t>, брата Наталії Кобринської</a:t>
            </a:r>
            <a:endParaRPr lang="ru-RU" b="0" i="0" dirty="0">
              <a:solidFill>
                <a:srgbClr val="FFFFFF">
                  <a:tint val="75000"/>
                </a:srgbClr>
              </a:solidFill>
            </a:endParaRPr>
          </a:p>
        </p:txBody>
      </p:sp>
      <p:pic>
        <p:nvPicPr>
          <p:cNvPr id="5" name="Рисунок 4" descr="392px-Софія_Окуневська-Морачевська.jpg"/>
          <p:cNvPicPr>
            <a:picLocks noChangeAspect="1"/>
          </p:cNvPicPr>
          <p:nvPr/>
        </p:nvPicPr>
        <p:blipFill>
          <a:blip r:embed="rId3" cstate="print"/>
          <a:stretch>
            <a:fillRect/>
          </a:stretch>
        </p:blipFill>
        <p:spPr>
          <a:xfrm>
            <a:off x="2987824" y="2852936"/>
            <a:ext cx="2621011" cy="40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Кобринська.jpg"/>
          <p:cNvPicPr>
            <a:picLocks noChangeAspect="1"/>
          </p:cNvPicPr>
          <p:nvPr/>
        </p:nvPicPr>
        <p:blipFill>
          <a:blip r:embed="rId4" cstate="print"/>
          <a:stretch>
            <a:fillRect/>
          </a:stretch>
        </p:blipFill>
        <p:spPr>
          <a:xfrm>
            <a:off x="107504" y="2852936"/>
            <a:ext cx="2812545" cy="40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descr="Ozarkevych_I..jpg"/>
          <p:cNvPicPr>
            <a:picLocks noChangeAspect="1"/>
          </p:cNvPicPr>
          <p:nvPr/>
        </p:nvPicPr>
        <p:blipFill>
          <a:blip r:embed="rId5" cstate="print"/>
          <a:srcRect t="9347" r="5182" b="10270"/>
          <a:stretch>
            <a:fillRect/>
          </a:stretch>
        </p:blipFill>
        <p:spPr>
          <a:xfrm>
            <a:off x="5652120" y="3041576"/>
            <a:ext cx="337265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88640"/>
            <a:ext cx="6552728" cy="3600400"/>
          </a:xfrm>
        </p:spPr>
        <p:txBody>
          <a:bodyPr>
            <a:noAutofit/>
          </a:bodyPr>
          <a:lstStyle/>
          <a:p>
            <a:r>
              <a:rPr lang="uk-UA" sz="2400" dirty="0" smtClean="0"/>
              <a:t>Тоді ж вона взяла активну участь у феміністичному русі. Ставши у 1894 однією з ініціаторок створення «Товариства руських жінок на Буковині», Кобилянська обґрунтувала мету цього руху в брошурі «Дещо про ідею жіночого руху». Письменниця порушила питання про тяжке становище жінки «середньої верстви», активно виступила за рівноправність жінки й чоловіка, за право жінки на гідне життя.</a:t>
            </a:r>
          </a:p>
          <a:p>
            <a:r>
              <a:rPr lang="uk-UA" sz="2400" dirty="0" smtClean="0"/>
              <a:t>Ці думки виявилися в ранніх творах письменниці. У деяких з них («</a:t>
            </a:r>
            <a:r>
              <a:rPr lang="uk-UA" sz="2400" dirty="0" err="1" smtClean="0"/>
              <a:t>Гортенза</a:t>
            </a:r>
            <a:r>
              <a:rPr lang="uk-UA" sz="2400" dirty="0" smtClean="0"/>
              <a:t>», «Вона вийшла заміж» та ін.), змальовуючи духовний світ своїх героїнь, письменниця робила наголос на їхніх пошуках особистого щастя. В «Людині» (а ще більше в «Царівні») особисте щастя героїнь Кобилянської більш чи менш пов'язується з соціальними проблемами, активною позицією людини в житті, з необхідністю боротися з несприятливими обставинами.</a:t>
            </a:r>
            <a:endParaRPr lang="uk-UA" sz="2000" dirty="0" smtClean="0"/>
          </a:p>
          <a:p>
            <a:pPr marL="0" indent="0" algn="l">
              <a:lnSpc>
                <a:spcPct val="90000"/>
              </a:lnSpc>
              <a:spcBef>
                <a:spcPts val="0"/>
              </a:spcBef>
              <a:buNone/>
            </a:pPr>
            <a:endParaRPr lang="ru-RU" sz="2000" b="0" i="0" dirty="0">
              <a:solidFill>
                <a:srgbClr val="FFFFFF">
                  <a:tint val="75000"/>
                </a:srgbClr>
              </a:solidFill>
            </a:endParaRPr>
          </a:p>
        </p:txBody>
      </p:sp>
      <p:pic>
        <p:nvPicPr>
          <p:cNvPr id="4" name="Рисунок 3" descr="Тести-для-самоперевірки.-О.Кобилянська.-Повість-Людина.jpg"/>
          <p:cNvPicPr>
            <a:picLocks noChangeAspect="1"/>
          </p:cNvPicPr>
          <p:nvPr/>
        </p:nvPicPr>
        <p:blipFill>
          <a:blip r:embed="rId3" cstate="print"/>
          <a:stretch>
            <a:fillRect/>
          </a:stretch>
        </p:blipFill>
        <p:spPr>
          <a:xfrm>
            <a:off x="6653032" y="3356993"/>
            <a:ext cx="2023822" cy="3345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1011010-cover.jpg"/>
          <p:cNvPicPr>
            <a:picLocks noChangeAspect="1"/>
          </p:cNvPicPr>
          <p:nvPr/>
        </p:nvPicPr>
        <p:blipFill>
          <a:blip r:embed="rId4" cstate="print"/>
          <a:stretch>
            <a:fillRect/>
          </a:stretch>
        </p:blipFill>
        <p:spPr>
          <a:xfrm>
            <a:off x="6732240" y="43541"/>
            <a:ext cx="2078808" cy="3126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lide(fromBottom)">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260648"/>
            <a:ext cx="5112568" cy="3456384"/>
          </a:xfrm>
        </p:spPr>
        <p:txBody>
          <a:bodyPr>
            <a:noAutofit/>
          </a:bodyPr>
          <a:lstStyle/>
          <a:p>
            <a:r>
              <a:rPr lang="uk-UA" sz="2000" dirty="0" smtClean="0"/>
              <a:t>Продовжуючи проблематику «Людини», повість «Царівна» (1895) свідчила про розширення світобачення письменниці, поглиблення її реалістичної манери, засобів психологічного аналізу. Повість має складну творчу історію. Її творення й доопрацювання було тривалим (1888–1893), первісний текст був німецький, пізніший — український. Надрукували повість у газеті «Буковина» (1895) і того ж року вона вийшла в Чернівцях окремим виданням.</a:t>
            </a:r>
          </a:p>
          <a:p>
            <a:r>
              <a:rPr lang="uk-UA" sz="2000" dirty="0" smtClean="0"/>
              <a:t>Книга «Природа», видання 1897</a:t>
            </a:r>
          </a:p>
          <a:p>
            <a:r>
              <a:rPr lang="uk-UA" sz="2000" dirty="0" smtClean="0"/>
              <a:t>Торкнувшись морально-етичних проблем життя інтелігенції в новелах, як «Аристократка» (1896), «</a:t>
            </a:r>
            <a:r>
              <a:rPr lang="en-US" sz="2000" dirty="0" smtClean="0"/>
              <a:t>Impromptu </a:t>
            </a:r>
            <a:r>
              <a:rPr lang="en-US" sz="2000" dirty="0" err="1" smtClean="0"/>
              <a:t>phantasie</a:t>
            </a:r>
            <a:r>
              <a:rPr lang="en-US" sz="2000" dirty="0" smtClean="0"/>
              <a:t>», </a:t>
            </a:r>
            <a:r>
              <a:rPr lang="uk-UA" sz="2000" dirty="0" smtClean="0"/>
              <a:t>Кобилянська продовжила розробляти їх у наступних творах і створила три цілісних образи жінок-інтелігенток в оповіданні «</a:t>
            </a:r>
            <a:r>
              <a:rPr lang="en-US" sz="2000" dirty="0" err="1" smtClean="0"/>
              <a:t>Valse</a:t>
            </a:r>
            <a:r>
              <a:rPr lang="en-US" sz="2000" dirty="0" smtClean="0"/>
              <a:t> </a:t>
            </a:r>
            <a:r>
              <a:rPr lang="en-US" sz="2000" dirty="0" err="1" smtClean="0"/>
              <a:t>melancolique</a:t>
            </a:r>
            <a:r>
              <a:rPr lang="en-US" sz="2000" dirty="0" smtClean="0"/>
              <a:t>» (1898). </a:t>
            </a:r>
            <a:r>
              <a:rPr lang="uk-UA" sz="2000" dirty="0" smtClean="0"/>
              <a:t>Згодом вона повернулася до цієї теми в повістях «</a:t>
            </a:r>
            <a:r>
              <a:rPr lang="uk-UA" sz="2000" dirty="0" err="1" smtClean="0"/>
              <a:t>Ніоба</a:t>
            </a:r>
            <a:r>
              <a:rPr lang="uk-UA" sz="2000" dirty="0" smtClean="0"/>
              <a:t>» (1905), «Через кладку», «За ситуаціями» (1913).</a:t>
            </a:r>
          </a:p>
          <a:p>
            <a:pPr marL="0" indent="0" algn="l">
              <a:lnSpc>
                <a:spcPct val="90000"/>
              </a:lnSpc>
              <a:spcBef>
                <a:spcPts val="0"/>
              </a:spcBef>
              <a:buNone/>
            </a:pPr>
            <a:endParaRPr lang="ru-RU" sz="2000" b="0" i="0" dirty="0">
              <a:solidFill>
                <a:srgbClr val="FFFFFF">
                  <a:tint val="75000"/>
                </a:srgbClr>
              </a:solidFill>
            </a:endParaRPr>
          </a:p>
        </p:txBody>
      </p:sp>
      <p:pic>
        <p:nvPicPr>
          <p:cNvPr id="7" name="Рисунок 6" descr="4284b61d4752f21a9fab458896859408.jpg"/>
          <p:cNvPicPr>
            <a:picLocks noChangeAspect="1"/>
          </p:cNvPicPr>
          <p:nvPr/>
        </p:nvPicPr>
        <p:blipFill>
          <a:blip r:embed="rId3" cstate="print"/>
          <a:stretch>
            <a:fillRect/>
          </a:stretch>
        </p:blipFill>
        <p:spPr>
          <a:xfrm>
            <a:off x="5652120" y="1052736"/>
            <a:ext cx="3240360" cy="4622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2000"/>
                                        <p:tgtEl>
                                          <p:spTgt spid="3">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4)">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260648"/>
            <a:ext cx="6696744" cy="3627784"/>
          </a:xfrm>
        </p:spPr>
        <p:txBody>
          <a:bodyPr>
            <a:normAutofit fontScale="25000" lnSpcReduction="20000"/>
          </a:bodyPr>
          <a:lstStyle/>
          <a:p>
            <a:r>
              <a:rPr lang="uk-UA" sz="8000" dirty="0" smtClean="0"/>
              <a:t>Тема інтелігенції проходить через усю творчість </a:t>
            </a:r>
            <a:r>
              <a:rPr lang="uk-UA" sz="8000" dirty="0" err="1" smtClean="0"/>
              <a:t>Кобилянськоі</a:t>
            </a:r>
            <a:r>
              <a:rPr lang="uk-UA" sz="8000" dirty="0" smtClean="0"/>
              <a:t> — від її ранніх оповідань та повістей до «Апостола черні».</a:t>
            </a:r>
          </a:p>
          <a:p>
            <a:r>
              <a:rPr lang="uk-UA" sz="8000" dirty="0" smtClean="0"/>
              <a:t>Зображення життя села, його соціально-психологічних і морально-етичних проблем — друга провідна лінія творчості Кобилянської. «Щоденники» письменниці переконливо свідчать, що в 2-й половині 1880-х рр. вона замислювалася над долею </a:t>
            </a:r>
            <a:r>
              <a:rPr lang="uk-UA" sz="7200" dirty="0" smtClean="0"/>
              <a:t>народу</a:t>
            </a:r>
            <a:r>
              <a:rPr lang="uk-UA" sz="8000" dirty="0" smtClean="0"/>
              <a:t>, пов'язуючи проникнення в його життя з опануванням соціалістичних ідей. В новелі «Жебрачка» (1895) письменниця вперше показала людину з народу, яка опинилася без засобів до існування, живе з милостині. У середині 1890-х рр. письменниця поглибила знання селянського життя, чому сприяли її тісні контакти з мешканцями сіл, зокрема Димки (згодом це село ввійшло в її творчість картиною страшного братовбивства в повісті «Земля</a:t>
            </a:r>
            <a:r>
              <a:rPr lang="uk-UA" sz="9600" dirty="0" smtClean="0"/>
              <a:t>»</a:t>
            </a:r>
            <a:r>
              <a:rPr lang="uk-UA" sz="6400" dirty="0" smtClean="0"/>
              <a:t>)</a:t>
            </a:r>
            <a:r>
              <a:rPr lang="uk-UA" sz="9600" dirty="0" smtClean="0"/>
              <a:t>.</a:t>
            </a:r>
            <a:r>
              <a:rPr lang="uk-UA" sz="5600" dirty="0" smtClean="0"/>
              <a:t> </a:t>
            </a:r>
            <a:r>
              <a:rPr lang="uk-UA" sz="8000" dirty="0" smtClean="0"/>
              <a:t>Глибоко правдиві картини з життя села Кобилянська дала в новелах «Банк </a:t>
            </a:r>
            <a:r>
              <a:rPr lang="uk-UA" sz="8000" dirty="0" err="1" smtClean="0"/>
              <a:t>рустикальний</a:t>
            </a:r>
            <a:r>
              <a:rPr lang="uk-UA" sz="8000" dirty="0" smtClean="0"/>
              <a:t>», «На полях», «У св. Івана», «Час», «Некультурна». Визначним досягненням української літератури, вагомим внеском письменниці у розробку теми землі у світовій літературі є повість «Земля».</a:t>
            </a:r>
          </a:p>
          <a:p>
            <a:r>
              <a:rPr lang="uk-UA" sz="8000" dirty="0" smtClean="0"/>
              <a:t>На початку 1890-х рр., розробляючи проблеми, накреслені в ранніх творах, письменниця прагне розширити сферу своїх художніх пошуків, звертається до абстрактно-символічних тем і образів («Акорди», «Хрест», «Місяць» та ін.), пише ряд поезій в прозі, серед яких є майстерні художні мініатюри. Кобилянська публікувала окремі твори в модерністських журналах «Світ», «Українська хата».</a:t>
            </a:r>
          </a:p>
          <a:p>
            <a:endParaRPr lang="uk-UA" sz="21600" dirty="0" smtClean="0"/>
          </a:p>
          <a:p>
            <a:pPr marL="0" indent="0" algn="l">
              <a:lnSpc>
                <a:spcPct val="90000"/>
              </a:lnSpc>
              <a:spcBef>
                <a:spcPts val="0"/>
              </a:spcBef>
              <a:buNone/>
            </a:pPr>
            <a:endParaRPr lang="ru-RU" sz="9600" b="0" i="0" dirty="0">
              <a:solidFill>
                <a:srgbClr val="FFFFFF">
                  <a:tint val="75000"/>
                </a:srgbClr>
              </a:solidFill>
            </a:endParaRPr>
          </a:p>
        </p:txBody>
      </p:sp>
      <p:pic>
        <p:nvPicPr>
          <p:cNvPr id="5" name="Рисунок 4" descr="Ольга-Кобилянська.-Повість-Земля-скорочено.jpg"/>
          <p:cNvPicPr>
            <a:picLocks noChangeAspect="1"/>
          </p:cNvPicPr>
          <p:nvPr/>
        </p:nvPicPr>
        <p:blipFill>
          <a:blip r:embed="rId3" cstate="print"/>
          <a:stretch>
            <a:fillRect/>
          </a:stretch>
        </p:blipFill>
        <p:spPr>
          <a:xfrm>
            <a:off x="6804248" y="-1"/>
            <a:ext cx="2339752" cy="3579821"/>
          </a:xfrm>
          <a:prstGeom prst="rect">
            <a:avLst/>
          </a:prstGeom>
        </p:spPr>
      </p:pic>
      <p:pic>
        <p:nvPicPr>
          <p:cNvPr id="6" name="Рисунок 5" descr="kobilyanska.jpg"/>
          <p:cNvPicPr>
            <a:picLocks noChangeAspect="1"/>
          </p:cNvPicPr>
          <p:nvPr/>
        </p:nvPicPr>
        <p:blipFill>
          <a:blip r:embed="rId4" cstate="print"/>
          <a:stretch>
            <a:fillRect/>
          </a:stretch>
        </p:blipFill>
        <p:spPr>
          <a:xfrm>
            <a:off x="6876256" y="3519966"/>
            <a:ext cx="2267744" cy="3338034"/>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332656"/>
            <a:ext cx="8784976" cy="2592288"/>
          </a:xfrm>
        </p:spPr>
        <p:txBody>
          <a:bodyPr>
            <a:noAutofit/>
          </a:bodyPr>
          <a:lstStyle/>
          <a:p>
            <a:r>
              <a:rPr lang="uk-UA" sz="1800" dirty="0" smtClean="0"/>
              <a:t>Реалістичні й романтичні тенденції творчості Кобилянської своєрідно поєдналися в одному з її найкращих творів — повісті «В неділю рано зілля копала», в основі якої — мотив романтичної балади «Ой не ходи, Грицю, та й на вечорниці», неодноразово опрацьованої українськими письменниками, зокрема Михайлом Старицьким — в однойменній драмі. Повість перекладена багатьма мовами, була інсценізована, з успіхом йшла на сцені.</a:t>
            </a:r>
          </a:p>
          <a:p>
            <a:r>
              <a:rPr lang="uk-UA" sz="1800" dirty="0" smtClean="0"/>
              <a:t>Творчість Кобилянської 1920-1930-х рр., коли Буковина опинилася під владою Румунії, проходила у складних умовах. Українська мова й культура була об'єктом переслідувань, проте й у таких умовах Кобилянська налагоджувала контакти з українською літературною молоддю журналу «Промінь» (1921–1923), з місячником «Нові шляхи</a:t>
            </a:r>
            <a:r>
              <a:rPr lang="uk-UA" sz="1800" dirty="0" smtClean="0"/>
              <a:t>»</a:t>
            </a:r>
            <a:r>
              <a:rPr lang="en-US" sz="1800" dirty="0" smtClean="0"/>
              <a:t> </a:t>
            </a:r>
            <a:r>
              <a:rPr lang="uk-UA" sz="1800" dirty="0" smtClean="0"/>
              <a:t>(</a:t>
            </a:r>
            <a:r>
              <a:rPr lang="uk-UA" sz="1800" dirty="0" smtClean="0"/>
              <a:t>Львів), з видавництвом «Рух» (Харків), де протягом 1927–1929 вийшли її «Твори» в 9 томах.</a:t>
            </a:r>
          </a:p>
          <a:p>
            <a:r>
              <a:rPr lang="uk-UA" sz="1800" dirty="0" smtClean="0"/>
              <a:t>У творах Кобилянської періоду першої світової війни та часів румунського панування з'явилися деякі нові мотиви. В оповідання письменниці ввійшла тема війни («Юда», «Лист засудженого вояка до своєї жінки», «Назустріч долі» (1917), «Зійшов з розуму» (1923) та ін.) — подібно до творів Василя Стефаника, Марка Черемшини, Осипа Маковея, Катрі </a:t>
            </a:r>
            <a:r>
              <a:rPr lang="uk-UA" sz="1800" dirty="0" err="1" smtClean="0"/>
              <a:t>Гриневичев</a:t>
            </a:r>
            <a:r>
              <a:rPr lang="uk-UA" sz="1800" dirty="0" err="1" smtClean="0"/>
              <a:t>о</a:t>
            </a:r>
            <a:r>
              <a:rPr lang="uk-UA" sz="1800" dirty="0" err="1" smtClean="0"/>
              <a:t>ї</a:t>
            </a:r>
            <a:r>
              <a:rPr lang="uk-UA" sz="1800" dirty="0" smtClean="0"/>
              <a:t> та ін.</a:t>
            </a:r>
          </a:p>
          <a:p>
            <a:pPr marL="0" indent="0" algn="l">
              <a:lnSpc>
                <a:spcPct val="90000"/>
              </a:lnSpc>
              <a:spcBef>
                <a:spcPts val="0"/>
              </a:spcBef>
              <a:buNone/>
            </a:pPr>
            <a:endParaRPr lang="ru-RU" sz="900" b="0" i="0" dirty="0">
              <a:solidFill>
                <a:srgbClr val="FFFFFF">
                  <a:tint val="75000"/>
                </a:srgbClr>
              </a:solidFill>
            </a:endParaRPr>
          </a:p>
        </p:txBody>
      </p:sp>
      <p:pic>
        <p:nvPicPr>
          <p:cNvPr id="5" name="Рисунок 4" descr="01_index.jpg"/>
          <p:cNvPicPr>
            <a:picLocks noChangeAspect="1"/>
          </p:cNvPicPr>
          <p:nvPr/>
        </p:nvPicPr>
        <p:blipFill>
          <a:blip r:embed="rId3" cstate="print"/>
          <a:stretch>
            <a:fillRect/>
          </a:stretch>
        </p:blipFill>
        <p:spPr>
          <a:xfrm>
            <a:off x="4572000" y="4077072"/>
            <a:ext cx="3672408" cy="2754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images.jpg"/>
          <p:cNvPicPr>
            <a:picLocks noChangeAspect="1"/>
          </p:cNvPicPr>
          <p:nvPr/>
        </p:nvPicPr>
        <p:blipFill>
          <a:blip r:embed="rId4" cstate="print"/>
          <a:stretch>
            <a:fillRect/>
          </a:stretch>
        </p:blipFill>
        <p:spPr>
          <a:xfrm>
            <a:off x="971600" y="4293096"/>
            <a:ext cx="2394923" cy="2492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4)">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5616624" cy="5832648"/>
          </a:xfrm>
        </p:spPr>
        <p:txBody>
          <a:bodyPr>
            <a:noAutofit/>
          </a:bodyPr>
          <a:lstStyle/>
          <a:p>
            <a:r>
              <a:rPr lang="uk-UA" sz="2000" dirty="0" smtClean="0"/>
              <a:t>У деяких оповіданнях та новелах повоєнного періоду Кобилянська повернулася до тих морально-етичних проблем, що були предметом художнього аналізу в її творах кінця 19 — початку 20 ст. Так, мотиви «Землі» знайшли своєрідне продовження та поглиблення в оповіданні «Вовчиха».</a:t>
            </a:r>
          </a:p>
          <a:p>
            <a:r>
              <a:rPr lang="uk-UA" sz="2000" dirty="0" smtClean="0"/>
              <a:t>Творчість Кобилянської 1920-1930-х рр. підпадала під вплив символізму («Сниться», «</a:t>
            </a:r>
            <a:r>
              <a:rPr lang="uk-UA" sz="2000" dirty="0" err="1" smtClean="0"/>
              <a:t>Пресвятая</a:t>
            </a:r>
            <a:r>
              <a:rPr lang="uk-UA" sz="2000" dirty="0" smtClean="0"/>
              <a:t> Богородице, помилуй нас!»). У романі «Апостол черні» письменниця наділила буковинське духовенство, зокрема таких духовних пастирів, як о. Захарій, багатьма громадянськими й християнськими чеснотами.</a:t>
            </a:r>
          </a:p>
          <a:p>
            <a:r>
              <a:rPr lang="uk-UA" sz="2000" dirty="0" smtClean="0"/>
              <a:t>Кобилянська протягом майже півстоліття створила десятки оповідань, нарисів, новел, повістей, критичних і публіцистичних статей, перекладів, лишила значне за обсягом листування. Частина її творів написана німецькою мовою. З них лише деякі були надруковані в періодичних виданнях; у 1901 р. вони вийшли окремою книжкою під назвою «</a:t>
            </a:r>
            <a:r>
              <a:rPr lang="en-US" sz="2000" i="1" dirty="0" err="1" smtClean="0"/>
              <a:t>Kleinrussische</a:t>
            </a:r>
            <a:r>
              <a:rPr lang="en-US" sz="2000" i="1" dirty="0" smtClean="0"/>
              <a:t> </a:t>
            </a:r>
            <a:r>
              <a:rPr lang="en-US" sz="2000" i="1" dirty="0" err="1" smtClean="0"/>
              <a:t>Novellen</a:t>
            </a:r>
            <a:r>
              <a:rPr lang="en-US" sz="2000" dirty="0" smtClean="0"/>
              <a:t>».</a:t>
            </a:r>
          </a:p>
          <a:p>
            <a:r>
              <a:rPr lang="uk-UA" sz="2000" dirty="0" smtClean="0"/>
              <a:t>Найкращі твори письменниці вийшли у перекладах багатьма мовами, зокрема слов'янськими.</a:t>
            </a:r>
          </a:p>
          <a:p>
            <a:pPr marL="0" indent="0" algn="l">
              <a:lnSpc>
                <a:spcPct val="90000"/>
              </a:lnSpc>
              <a:spcBef>
                <a:spcPts val="0"/>
              </a:spcBef>
              <a:buNone/>
            </a:pPr>
            <a:endParaRPr lang="ru-RU" sz="1200" b="0" i="0" dirty="0">
              <a:solidFill>
                <a:srgbClr val="FFFFFF">
                  <a:tint val="75000"/>
                </a:srgbClr>
              </a:solidFill>
            </a:endParaRPr>
          </a:p>
        </p:txBody>
      </p:sp>
      <p:pic>
        <p:nvPicPr>
          <p:cNvPr id="6" name="Рисунок 5" descr="kobylanska1.jpg"/>
          <p:cNvPicPr>
            <a:picLocks noChangeAspect="1"/>
          </p:cNvPicPr>
          <p:nvPr/>
        </p:nvPicPr>
        <p:blipFill>
          <a:blip r:embed="rId3" cstate="print"/>
          <a:stretch>
            <a:fillRect/>
          </a:stretch>
        </p:blipFill>
        <p:spPr>
          <a:xfrm>
            <a:off x="6300192" y="-10340"/>
            <a:ext cx="2016224" cy="2838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descr="19olga.jpg"/>
          <p:cNvPicPr>
            <a:picLocks noChangeAspect="1"/>
          </p:cNvPicPr>
          <p:nvPr/>
        </p:nvPicPr>
        <p:blipFill>
          <a:blip r:embed="rId4" cstate="print"/>
          <a:stretch>
            <a:fillRect/>
          </a:stretch>
        </p:blipFill>
        <p:spPr>
          <a:xfrm>
            <a:off x="5640842" y="2780928"/>
            <a:ext cx="3503158" cy="3876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2000"/>
                                        <p:tgtEl>
                                          <p:spTgt spid="3">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4)">
                                      <p:cBhvr>
                                        <p:cTn id="13" dur="2000"/>
                                        <p:tgtEl>
                                          <p:spTgt spid="3">
                                            <p:txEl>
                                              <p:pRg st="2" end="2"/>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4)">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4)">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olha-kobylyanska (1).jpg"/>
          <p:cNvPicPr>
            <a:picLocks noChangeAspect="1"/>
          </p:cNvPicPr>
          <p:nvPr/>
        </p:nvPicPr>
        <p:blipFill>
          <a:blip r:embed="rId3" cstate="print"/>
          <a:stretch>
            <a:fillRect/>
          </a:stretch>
        </p:blipFill>
        <p:spPr>
          <a:xfrm>
            <a:off x="6660232" y="476672"/>
            <a:ext cx="2376264"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одзаголовок 2"/>
          <p:cNvSpPr>
            <a:spLocks noGrp="1"/>
          </p:cNvSpPr>
          <p:nvPr>
            <p:ph type="subTitle" idx="1"/>
          </p:nvPr>
        </p:nvSpPr>
        <p:spPr>
          <a:xfrm>
            <a:off x="179513" y="260648"/>
            <a:ext cx="6480720" cy="3096344"/>
          </a:xfrm>
        </p:spPr>
        <p:txBody>
          <a:bodyPr>
            <a:normAutofit fontScale="47500" lnSpcReduction="20000"/>
          </a:bodyPr>
          <a:lstStyle/>
          <a:p>
            <a:r>
              <a:rPr lang="uk-UA" sz="4500" dirty="0" smtClean="0"/>
              <a:t>У Чернівцях діє єдиний в Україні Літературно-меморіальний музей письменниці, розміщений у будинку, де О.Кобилянська жила з 1925 року до самої смерті. Там, серед численних експонатів і особистих речей, зберігається унікальний документ — щоденник Кобилянської. Це два загальні зошити, написані німецькою мовою (деякі слова українською та польською). Перший запис зроблено 1 листопада 1883 року.</a:t>
            </a:r>
          </a:p>
          <a:p>
            <a:r>
              <a:rPr lang="uk-UA" sz="4500" dirty="0" smtClean="0"/>
              <a:t>Вона вела щоденника протягом понад 7 років, коли жила в </a:t>
            </a:r>
            <a:r>
              <a:rPr lang="uk-UA" sz="4500" dirty="0" err="1" smtClean="0"/>
              <a:t>Кімполунзі</a:t>
            </a:r>
            <a:r>
              <a:rPr lang="uk-UA" sz="4500" dirty="0" smtClean="0"/>
              <a:t>, Димці, </a:t>
            </a:r>
            <a:r>
              <a:rPr lang="uk-UA" sz="4500" dirty="0" err="1" smtClean="0"/>
              <a:t>Болехові</a:t>
            </a:r>
            <a:r>
              <a:rPr lang="uk-UA" sz="4500" dirty="0" smtClean="0"/>
              <a:t>. Майже 70 років ці раритети були за кордоном, їх зберіг і передав до музею відомий американський адвокат Іван </a:t>
            </a:r>
            <a:r>
              <a:rPr lang="uk-UA" sz="4500" dirty="0" err="1" smtClean="0"/>
              <a:t>Панчук</a:t>
            </a:r>
            <a:endParaRPr lang="uk-UA" sz="4500" dirty="0" smtClean="0"/>
          </a:p>
          <a:p>
            <a:pPr marL="0" indent="0" algn="l">
              <a:lnSpc>
                <a:spcPct val="90000"/>
              </a:lnSpc>
              <a:spcBef>
                <a:spcPts val="0"/>
              </a:spcBef>
              <a:buNone/>
            </a:pPr>
            <a:endParaRPr lang="ru-RU" b="0" i="0" dirty="0">
              <a:solidFill>
                <a:srgbClr val="FFFFFF">
                  <a:tint val="75000"/>
                </a:srgbClr>
              </a:solidFill>
            </a:endParaRPr>
          </a:p>
        </p:txBody>
      </p:sp>
      <p:pic>
        <p:nvPicPr>
          <p:cNvPr id="7" name="Рисунок 6" descr="завантаження (1).jpg"/>
          <p:cNvPicPr>
            <a:picLocks noChangeAspect="1"/>
          </p:cNvPicPr>
          <p:nvPr/>
        </p:nvPicPr>
        <p:blipFill>
          <a:blip r:embed="rId4" cstate="print"/>
          <a:stretch>
            <a:fillRect/>
          </a:stretch>
        </p:blipFill>
        <p:spPr>
          <a:xfrm>
            <a:off x="5287255" y="3645024"/>
            <a:ext cx="3749241"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descr="UXoAW0X1tc8.jpg"/>
          <p:cNvPicPr>
            <a:picLocks noChangeAspect="1"/>
          </p:cNvPicPr>
          <p:nvPr/>
        </p:nvPicPr>
        <p:blipFill>
          <a:blip r:embed="rId5" cstate="print"/>
          <a:stretch>
            <a:fillRect/>
          </a:stretch>
        </p:blipFill>
        <p:spPr>
          <a:xfrm>
            <a:off x="-1" y="3356993"/>
            <a:ext cx="5247169" cy="350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800" decel="100000"/>
                                        <p:tgtEl>
                                          <p:spTgt spid="9"/>
                                        </p:tgtEl>
                                      </p:cBhvr>
                                    </p:animEffect>
                                    <p:anim calcmode="lin" valueType="num">
                                      <p:cBhvr>
                                        <p:cTn id="29" dur="800" decel="100000" fill="hold"/>
                                        <p:tgtEl>
                                          <p:spTgt spid="9"/>
                                        </p:tgtEl>
                                        <p:attrNameLst>
                                          <p:attrName>style.rotation</p:attrName>
                                        </p:attrNameLst>
                                      </p:cBhvr>
                                      <p:tavLst>
                                        <p:tav tm="0">
                                          <p:val>
                                            <p:fltVal val="-90"/>
                                          </p:val>
                                        </p:tav>
                                        <p:tav tm="100000">
                                          <p:val>
                                            <p:fltVal val="0"/>
                                          </p:val>
                                        </p:tav>
                                      </p:tavLst>
                                    </p:anim>
                                    <p:anim calcmode="lin" valueType="num">
                                      <p:cBhvr>
                                        <p:cTn id="30" dur="800" decel="100000" fill="hold"/>
                                        <p:tgtEl>
                                          <p:spTgt spid="9"/>
                                        </p:tgtEl>
                                        <p:attrNameLst>
                                          <p:attrName>ppt_x</p:attrName>
                                        </p:attrNameLst>
                                      </p:cBhvr>
                                      <p:tavLst>
                                        <p:tav tm="0">
                                          <p:val>
                                            <p:strVal val="#ppt_x+0.4"/>
                                          </p:val>
                                        </p:tav>
                                        <p:tav tm="100000">
                                          <p:val>
                                            <p:strVal val="#ppt_x-0.05"/>
                                          </p:val>
                                        </p:tav>
                                      </p:tavLst>
                                    </p:anim>
                                    <p:anim calcmode="lin" valueType="num">
                                      <p:cBhvr>
                                        <p:cTn id="31" dur="800" decel="100000" fill="hold"/>
                                        <p:tgtEl>
                                          <p:spTgt spid="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800" decel="100000"/>
                                        <p:tgtEl>
                                          <p:spTgt spid="7"/>
                                        </p:tgtEl>
                                      </p:cBhvr>
                                    </p:animEffect>
                                    <p:anim calcmode="lin" valueType="num">
                                      <p:cBhvr>
                                        <p:cTn id="39" dur="800" decel="100000" fill="hold"/>
                                        <p:tgtEl>
                                          <p:spTgt spid="7"/>
                                        </p:tgtEl>
                                        <p:attrNameLst>
                                          <p:attrName>style.rotation</p:attrName>
                                        </p:attrNameLst>
                                      </p:cBhvr>
                                      <p:tavLst>
                                        <p:tav tm="0">
                                          <p:val>
                                            <p:fltVal val="-90"/>
                                          </p:val>
                                        </p:tav>
                                        <p:tav tm="100000">
                                          <p:val>
                                            <p:fltVal val="0"/>
                                          </p:val>
                                        </p:tav>
                                      </p:tavLst>
                                    </p:anim>
                                    <p:anim calcmode="lin" valueType="num">
                                      <p:cBhvr>
                                        <p:cTn id="40" dur="800" decel="100000" fill="hold"/>
                                        <p:tgtEl>
                                          <p:spTgt spid="7"/>
                                        </p:tgtEl>
                                        <p:attrNameLst>
                                          <p:attrName>ppt_x</p:attrName>
                                        </p:attrNameLst>
                                      </p:cBhvr>
                                      <p:tavLst>
                                        <p:tav tm="0">
                                          <p:val>
                                            <p:strVal val="#ppt_x+0.4"/>
                                          </p:val>
                                        </p:tav>
                                        <p:tav tm="100000">
                                          <p:val>
                                            <p:strVal val="#ppt_x-0.05"/>
                                          </p:val>
                                        </p:tav>
                                      </p:tavLst>
                                    </p:anim>
                                    <p:anim calcmode="lin" valueType="num">
                                      <p:cBhvr>
                                        <p:cTn id="41" dur="800" decel="100000" fill="hold"/>
                                        <p:tgtEl>
                                          <p:spTgt spid="7"/>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9952" y="260648"/>
            <a:ext cx="4824536" cy="6381328"/>
          </a:xfrm>
        </p:spPr>
        <p:txBody>
          <a:bodyPr/>
          <a:lstStyle/>
          <a:p>
            <a:pPr defTabSz="914400">
              <a:spcBef>
                <a:spcPts val="0"/>
              </a:spcBef>
            </a:pPr>
            <a:r>
              <a:rPr lang="vi-VN" sz="3600" b="1" dirty="0" smtClean="0"/>
              <a:t>О́льга Юліа́нівна Кобиля́нська</a:t>
            </a:r>
            <a:r>
              <a:rPr lang="vi-VN" sz="3600" dirty="0" smtClean="0"/>
              <a:t> (27 листопада 1863, м. Ґура-Гумора, повіт Сучава, Герцогство Буковина, Австро-Угорщина (нині м. Гура-Гуморулуй, Румунія) — 21 березня, 1942, Чернівці) — українська письменниця, учасниця феміністичного руху на Буковині.</a:t>
            </a:r>
            <a:endParaRPr lang="ru-RU" sz="3600" b="0" i="0" spc="-150" dirty="0">
              <a:effectLst>
                <a:outerShdw blurRad="50800" dist="38100" dir="2700000" algn="tl">
                  <a:prstClr val="black">
                    <a:alpha val="40000"/>
                  </a:prstClr>
                </a:outerShdw>
              </a:effectLst>
              <a:latin typeface="Calibri"/>
              <a:ea typeface="+mn-ea"/>
              <a:cs typeface="Arial"/>
            </a:endParaRPr>
          </a:p>
        </p:txBody>
      </p:sp>
      <p:pic>
        <p:nvPicPr>
          <p:cNvPr id="4" name="Рисунок 3" descr="olga_kobulanska_biografia_ukrtvir.info_.jpg"/>
          <p:cNvPicPr>
            <a:picLocks noChangeAspect="1"/>
          </p:cNvPicPr>
          <p:nvPr/>
        </p:nvPicPr>
        <p:blipFill>
          <a:blip r:embed="rId3" cstate="print"/>
          <a:stretch>
            <a:fillRect/>
          </a:stretch>
        </p:blipFill>
        <p:spPr>
          <a:xfrm>
            <a:off x="323528" y="1196752"/>
            <a:ext cx="3339075" cy="4413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98px-Kobylyanska-museum-1.jpg"/>
          <p:cNvPicPr>
            <a:picLocks noChangeAspect="1"/>
          </p:cNvPicPr>
          <p:nvPr/>
        </p:nvPicPr>
        <p:blipFill>
          <a:blip r:embed="rId3" cstate="print"/>
          <a:stretch>
            <a:fillRect/>
          </a:stretch>
        </p:blipFill>
        <p:spPr>
          <a:xfrm>
            <a:off x="11430" y="-8594"/>
            <a:ext cx="9132570" cy="6866594"/>
          </a:xfrm>
          <a:prstGeom prst="rect">
            <a:avLst/>
          </a:prstGeom>
        </p:spPr>
      </p:pic>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l" defTabSz="914400">
              <a:lnSpc>
                <a:spcPct val="90000"/>
              </a:lnSpc>
              <a:spcBef>
                <a:spcPts val="0"/>
              </a:spcBef>
              <a:buNone/>
            </a:pPr>
            <a:r>
              <a:rPr lang="ru-RU" sz="5400" b="0" i="0" spc="-150" dirty="0" smtClean="0">
                <a:effectLst>
                  <a:outerShdw blurRad="50800" dist="38100" dir="2700000" algn="tl">
                    <a:prstClr val="black">
                      <a:alpha val="40000"/>
                    </a:prstClr>
                  </a:outerShdw>
                </a:effectLst>
                <a:latin typeface="Calibri"/>
                <a:ea typeface="+mn-ea"/>
                <a:cs typeface="Arial"/>
              </a:rPr>
              <a:t>Заголовок презентации</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730249" y="4344988"/>
            <a:ext cx="7681913" cy="1446212"/>
          </a:xfrm>
        </p:spPr>
        <p:txBody>
          <a:bodyPr>
            <a:normAutofit/>
          </a:bodyPr>
          <a:lstStyle/>
          <a:p>
            <a:pPr marL="0" indent="0" algn="l">
              <a:lnSpc>
                <a:spcPct val="90000"/>
              </a:lnSpc>
              <a:spcBef>
                <a:spcPts val="0"/>
              </a:spcBef>
              <a:buNone/>
            </a:pPr>
            <a:endParaRPr lang="ru-RU" b="0" i="0" dirty="0">
              <a:solidFill>
                <a:srgbClr val="FFFFFF">
                  <a:tint val="75000"/>
                </a:srgbClr>
              </a:solidFill>
            </a:endParaRPr>
          </a:p>
        </p:txBody>
      </p:sp>
      <p:pic>
        <p:nvPicPr>
          <p:cNvPr id="4" name="Рисунок 3" descr="799px-Kobylyanska-museum-2.jpg"/>
          <p:cNvPicPr>
            <a:picLocks noChangeAspect="1"/>
          </p:cNvPicPr>
          <p:nvPr/>
        </p:nvPicPr>
        <p:blipFill>
          <a:blip r:embed="rId3" cstate="print"/>
          <a:stretch>
            <a:fillRect/>
          </a:stretch>
        </p:blipFill>
        <p:spPr>
          <a:xfrm>
            <a:off x="5715" y="-4292"/>
            <a:ext cx="9138285" cy="6862292"/>
          </a:xfrm>
          <a:prstGeom prst="rect">
            <a:avLst/>
          </a:prstGeom>
        </p:spPr>
      </p:pic>
    </p:spTree>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681913" cy="1523495"/>
          </a:xfrm>
        </p:spPr>
        <p:txBody>
          <a:bodyPr/>
          <a:lstStyle/>
          <a:p>
            <a:pPr algn="ctr" defTabSz="914400">
              <a:lnSpc>
                <a:spcPct val="90000"/>
              </a:lnSpc>
              <a:spcBef>
                <a:spcPts val="0"/>
              </a:spcBef>
              <a:buNone/>
            </a:pPr>
            <a:r>
              <a:rPr lang="ru-RU" sz="6600" b="1" i="1" spc="-150" dirty="0" smtClean="0">
                <a:effectLst>
                  <a:outerShdw blurRad="50800" dist="38100" dir="2700000" algn="tl">
                    <a:prstClr val="black">
                      <a:alpha val="40000"/>
                    </a:prstClr>
                  </a:outerShdw>
                </a:effectLst>
                <a:latin typeface="Calibri"/>
                <a:ea typeface="+mn-ea"/>
                <a:cs typeface="Arial"/>
              </a:rPr>
              <a:t>Твори</a:t>
            </a:r>
            <a:endParaRPr lang="ru-RU" sz="6600" b="1" i="1"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251520" y="1124744"/>
            <a:ext cx="5400600" cy="4536504"/>
          </a:xfrm>
        </p:spPr>
        <p:txBody>
          <a:bodyPr>
            <a:normAutofit fontScale="25000" lnSpcReduction="20000"/>
          </a:bodyPr>
          <a:lstStyle/>
          <a:p>
            <a:r>
              <a:rPr lang="uk-UA" sz="5600" dirty="0" err="1" smtClean="0"/>
              <a:t>Гортенза</a:t>
            </a:r>
            <a:r>
              <a:rPr lang="uk-UA" sz="5600" dirty="0" smtClean="0"/>
              <a:t>, або Нарис з життя одної дівчини (1880) — оповідання німецькою </a:t>
            </a:r>
            <a:r>
              <a:rPr lang="uk-UA" sz="5600" dirty="0" smtClean="0"/>
              <a:t>мовою</a:t>
            </a:r>
          </a:p>
          <a:p>
            <a:r>
              <a:rPr lang="uk-UA" sz="5600" dirty="0" smtClean="0"/>
              <a:t>Воля чи доля? (1883) — оповідання німецькою мовою</a:t>
            </a:r>
          </a:p>
          <a:p>
            <a:r>
              <a:rPr lang="uk-UA" sz="5600" dirty="0" smtClean="0"/>
              <a:t>Картинки </a:t>
            </a:r>
            <a:r>
              <a:rPr lang="uk-UA" sz="5600" dirty="0" smtClean="0"/>
              <a:t>з життя Буковини 1885 — </a:t>
            </a:r>
            <a:r>
              <a:rPr lang="uk-UA" sz="5600" dirty="0" smtClean="0"/>
              <a:t>оповідання</a:t>
            </a:r>
          </a:p>
          <a:p>
            <a:r>
              <a:rPr lang="uk-UA" sz="5600" dirty="0" smtClean="0"/>
              <a:t>Видиво (1885) — алегорична замальовка</a:t>
            </a:r>
          </a:p>
          <a:p>
            <a:r>
              <a:rPr lang="uk-UA" sz="5600" dirty="0" smtClean="0"/>
              <a:t>Голубка </a:t>
            </a:r>
            <a:r>
              <a:rPr lang="uk-UA" sz="5600" dirty="0" smtClean="0"/>
              <a:t>і дуб (1886) — алегорична замальовка</a:t>
            </a:r>
          </a:p>
          <a:p>
            <a:r>
              <a:rPr lang="uk-UA" sz="5600" dirty="0" smtClean="0"/>
              <a:t>Вона вийшла заміж (</a:t>
            </a:r>
            <a:r>
              <a:rPr lang="uk-UA" sz="6400" dirty="0" smtClean="0"/>
              <a:t>1886–1887</a:t>
            </a:r>
            <a:r>
              <a:rPr lang="uk-UA" sz="5600" dirty="0" smtClean="0"/>
              <a:t>) — </a:t>
            </a:r>
            <a:r>
              <a:rPr lang="uk-UA" sz="5600" dirty="0" smtClean="0"/>
              <a:t>оповідання</a:t>
            </a:r>
          </a:p>
          <a:p>
            <a:r>
              <a:rPr lang="uk-UA" sz="5600" dirty="0" smtClean="0"/>
              <a:t>Людина (1886) — повість</a:t>
            </a:r>
          </a:p>
          <a:p>
            <a:r>
              <a:rPr lang="uk-UA" sz="5600" dirty="0" smtClean="0"/>
              <a:t>Природа </a:t>
            </a:r>
            <a:r>
              <a:rPr lang="uk-UA" sz="5600" dirty="0" smtClean="0"/>
              <a:t>(1887) — новела</a:t>
            </a:r>
          </a:p>
          <a:p>
            <a:r>
              <a:rPr lang="uk-UA" sz="5600" dirty="0" smtClean="0"/>
              <a:t>Жебрачка (1888)</a:t>
            </a:r>
          </a:p>
          <a:p>
            <a:r>
              <a:rPr lang="uk-UA" sz="5600" dirty="0" smtClean="0"/>
              <a:t>У св. Івана (1890) — оповідання</a:t>
            </a:r>
          </a:p>
          <a:p>
            <a:r>
              <a:rPr lang="en-US" sz="5600" dirty="0" err="1" smtClean="0"/>
              <a:t>Impromtu</a:t>
            </a:r>
            <a:r>
              <a:rPr lang="en-US" sz="5600" dirty="0" smtClean="0"/>
              <a:t> </a:t>
            </a:r>
            <a:r>
              <a:rPr lang="en-US" sz="5600" dirty="0" err="1" smtClean="0"/>
              <a:t>phantasie</a:t>
            </a:r>
            <a:r>
              <a:rPr lang="en-US" sz="5600" dirty="0" smtClean="0"/>
              <a:t> (1894)</a:t>
            </a:r>
          </a:p>
          <a:p>
            <a:r>
              <a:rPr lang="en-US" sz="5600" dirty="0" err="1" smtClean="0"/>
              <a:t>Valse</a:t>
            </a:r>
            <a:r>
              <a:rPr lang="en-US" sz="5600" dirty="0" smtClean="0"/>
              <a:t> </a:t>
            </a:r>
            <a:r>
              <a:rPr lang="en-US" sz="5600" dirty="0" err="1" smtClean="0"/>
              <a:t>melancolique</a:t>
            </a:r>
            <a:r>
              <a:rPr lang="en-US" sz="5600" dirty="0" smtClean="0"/>
              <a:t> (1894)</a:t>
            </a:r>
          </a:p>
          <a:p>
            <a:r>
              <a:rPr lang="uk-UA" sz="5600" dirty="0" smtClean="0"/>
              <a:t>Рожі (1896) — мініатюра</a:t>
            </a:r>
          </a:p>
          <a:p>
            <a:r>
              <a:rPr lang="uk-UA" sz="5600" dirty="0" smtClean="0"/>
              <a:t>Він і вона (1895) — оповідання</a:t>
            </a:r>
          </a:p>
          <a:p>
            <a:r>
              <a:rPr lang="uk-UA" sz="5600" dirty="0" smtClean="0"/>
              <a:t>Час (1895)</a:t>
            </a:r>
          </a:p>
          <a:p>
            <a:r>
              <a:rPr lang="uk-UA" sz="5600" dirty="0" smtClean="0"/>
              <a:t>Битва (1895)</a:t>
            </a:r>
          </a:p>
          <a:p>
            <a:r>
              <a:rPr lang="uk-UA" sz="5600" dirty="0" smtClean="0"/>
              <a:t>У св. Івана (1895) — оповідання</a:t>
            </a:r>
          </a:p>
          <a:p>
            <a:r>
              <a:rPr lang="uk-UA" sz="5600" dirty="0" smtClean="0"/>
              <a:t>Банк </a:t>
            </a:r>
            <a:r>
              <a:rPr lang="uk-UA" sz="5600" dirty="0" err="1" smtClean="0"/>
              <a:t>рустикальний</a:t>
            </a:r>
            <a:r>
              <a:rPr lang="uk-UA" sz="5600" dirty="0" smtClean="0"/>
              <a:t> (1895) — оповідання</a:t>
            </a:r>
          </a:p>
          <a:p>
            <a:r>
              <a:rPr lang="uk-UA" sz="5600" dirty="0" smtClean="0"/>
              <a:t>Земля (1895–1901) — повість</a:t>
            </a:r>
          </a:p>
          <a:p>
            <a:r>
              <a:rPr lang="uk-UA" sz="5600" dirty="0" smtClean="0"/>
              <a:t>Аристократка (1896)</a:t>
            </a:r>
          </a:p>
          <a:p>
            <a:r>
              <a:rPr lang="uk-UA" sz="5600" dirty="0" smtClean="0"/>
              <a:t>Некультурна (1897) — новела</a:t>
            </a:r>
          </a:p>
          <a:p>
            <a:r>
              <a:rPr lang="uk-UA" sz="5600" dirty="0" smtClean="0"/>
              <a:t>Поети (1897) — мініатюра</a:t>
            </a:r>
          </a:p>
          <a:p>
            <a:r>
              <a:rPr lang="uk-UA" sz="5600" dirty="0" smtClean="0"/>
              <a:t>Слово </a:t>
            </a:r>
            <a:r>
              <a:rPr lang="uk-UA" sz="5600" dirty="0" err="1" smtClean="0"/>
              <a:t>зворушенного</a:t>
            </a:r>
            <a:r>
              <a:rPr lang="uk-UA" sz="5600" dirty="0" smtClean="0"/>
              <a:t> серця</a:t>
            </a:r>
          </a:p>
          <a:p>
            <a:r>
              <a:rPr lang="uk-UA" sz="5600" dirty="0" smtClean="0"/>
              <a:t>Царівна (1895) — повість, яка почалась писатись як німецькомовна повість </a:t>
            </a:r>
            <a:r>
              <a:rPr lang="en-US" sz="5600" dirty="0" smtClean="0"/>
              <a:t>Lorelei (1888</a:t>
            </a:r>
            <a:r>
              <a:rPr lang="en-US" sz="5600" dirty="0" smtClean="0"/>
              <a:t>)</a:t>
            </a:r>
            <a:r>
              <a:rPr lang="uk-UA" sz="6000" dirty="0" smtClean="0"/>
              <a:t> </a:t>
            </a:r>
            <a:endParaRPr lang="uk-UA" sz="6000" dirty="0" smtClean="0"/>
          </a:p>
          <a:p>
            <a:r>
              <a:rPr lang="uk-UA" sz="6000" dirty="0" smtClean="0"/>
              <a:t>Що </a:t>
            </a:r>
            <a:r>
              <a:rPr lang="uk-UA" sz="6000" dirty="0" smtClean="0"/>
              <a:t>я любив (1896) — мініатюра, оповідання</a:t>
            </a:r>
          </a:p>
          <a:p>
            <a:r>
              <a:rPr lang="uk-UA" sz="6000" dirty="0" smtClean="0"/>
              <a:t>Покора (1898)</a:t>
            </a:r>
          </a:p>
          <a:p>
            <a:r>
              <a:rPr lang="uk-UA" sz="6000" dirty="0" smtClean="0"/>
              <a:t>Акорди (1898)</a:t>
            </a:r>
          </a:p>
          <a:p>
            <a:r>
              <a:rPr lang="uk-UA" sz="6000" dirty="0" smtClean="0"/>
              <a:t>На полях (1898) — оповідання</a:t>
            </a:r>
          </a:p>
          <a:p>
            <a:r>
              <a:rPr lang="uk-UA" sz="6000" dirty="0" smtClean="0"/>
              <a:t>Там </a:t>
            </a:r>
            <a:r>
              <a:rPr lang="uk-UA" sz="6000" dirty="0" err="1" smtClean="0"/>
              <a:t>звізди</a:t>
            </a:r>
            <a:r>
              <a:rPr lang="uk-UA" sz="6000" dirty="0" smtClean="0"/>
              <a:t> пробивались (1900) — мініатюра</a:t>
            </a:r>
          </a:p>
          <a:p>
            <a:r>
              <a:rPr lang="uk-UA" sz="6000" dirty="0" smtClean="0"/>
              <a:t>Під голим небом (1900) — нарис</a:t>
            </a:r>
          </a:p>
          <a:p>
            <a:r>
              <a:rPr lang="uk-UA" sz="6000" dirty="0" smtClean="0"/>
              <a:t>Смутно колишуться сосни (1901) — мініатюра</a:t>
            </a:r>
          </a:p>
          <a:p>
            <a:endParaRPr lang="en-US" sz="5600" dirty="0" smtClean="0"/>
          </a:p>
          <a:p>
            <a:pPr marL="0" indent="0" algn="l">
              <a:lnSpc>
                <a:spcPct val="90000"/>
              </a:lnSpc>
              <a:spcBef>
                <a:spcPts val="0"/>
              </a:spcBef>
              <a:buNone/>
            </a:pPr>
            <a:endParaRPr lang="ru-RU" b="0" i="0" dirty="0">
              <a:solidFill>
                <a:srgbClr val="FFFFFF">
                  <a:tint val="75000"/>
                </a:srgbClr>
              </a:solidFill>
            </a:endParaRPr>
          </a:p>
        </p:txBody>
      </p:sp>
      <p:sp>
        <p:nvSpPr>
          <p:cNvPr id="4" name="TextBox 3"/>
          <p:cNvSpPr txBox="1"/>
          <p:nvPr/>
        </p:nvSpPr>
        <p:spPr>
          <a:xfrm>
            <a:off x="5580112" y="1124744"/>
            <a:ext cx="3312368" cy="5293757"/>
          </a:xfrm>
          <a:prstGeom prst="rect">
            <a:avLst/>
          </a:prstGeom>
          <a:noFill/>
        </p:spPr>
        <p:txBody>
          <a:bodyPr wrap="square" rtlCol="0">
            <a:spAutoFit/>
          </a:bodyPr>
          <a:lstStyle/>
          <a:p>
            <a:r>
              <a:rPr lang="uk-UA" sz="1400" dirty="0" smtClean="0"/>
              <a:t>Мої </a:t>
            </a:r>
            <a:r>
              <a:rPr lang="uk-UA" sz="1400" dirty="0" smtClean="0"/>
              <a:t>лілеї (1901) — мініатюра</a:t>
            </a:r>
          </a:p>
          <a:p>
            <a:r>
              <a:rPr lang="uk-UA" sz="1400" dirty="0" smtClean="0"/>
              <a:t>Самітно мені на </a:t>
            </a:r>
            <a:r>
              <a:rPr lang="uk-UA" sz="1600" dirty="0" smtClean="0"/>
              <a:t>Русі</a:t>
            </a:r>
            <a:r>
              <a:rPr lang="uk-UA" sz="1400" dirty="0" smtClean="0"/>
              <a:t> (1902) — мініатюра</a:t>
            </a:r>
          </a:p>
          <a:p>
            <a:r>
              <a:rPr lang="uk-UA" sz="1400" dirty="0" smtClean="0"/>
              <a:t>Осінню (1902)</a:t>
            </a:r>
          </a:p>
          <a:p>
            <a:r>
              <a:rPr lang="uk-UA" sz="1400" dirty="0" smtClean="0"/>
              <a:t>За </a:t>
            </a:r>
            <a:r>
              <a:rPr lang="uk-UA" sz="1400" dirty="0" err="1" smtClean="0"/>
              <a:t>готар</a:t>
            </a:r>
            <a:r>
              <a:rPr lang="uk-UA" sz="1400" dirty="0" smtClean="0"/>
              <a:t> (1903) — оповідання</a:t>
            </a:r>
          </a:p>
          <a:p>
            <a:r>
              <a:rPr lang="uk-UA" sz="1400" dirty="0" smtClean="0"/>
              <a:t>До світа (1903)</a:t>
            </a:r>
          </a:p>
          <a:p>
            <a:r>
              <a:rPr lang="uk-UA" sz="1400" dirty="0" err="1" smtClean="0"/>
              <a:t>Ніоба</a:t>
            </a:r>
            <a:r>
              <a:rPr lang="uk-UA" sz="1400" dirty="0" smtClean="0"/>
              <a:t> (1905) — повість</a:t>
            </a:r>
          </a:p>
          <a:p>
            <a:r>
              <a:rPr lang="uk-UA" sz="1400" dirty="0" smtClean="0"/>
              <a:t>Через кладку (1905) — оповідання</a:t>
            </a:r>
          </a:p>
          <a:p>
            <a:r>
              <a:rPr lang="uk-UA" sz="1400" dirty="0" smtClean="0"/>
              <a:t>В долах (1907) — мініатюра</a:t>
            </a:r>
          </a:p>
          <a:p>
            <a:r>
              <a:rPr lang="uk-UA" sz="1400" dirty="0" smtClean="0"/>
              <a:t>В неділю рано зілля копала… (1908)</a:t>
            </a:r>
          </a:p>
          <a:p>
            <a:r>
              <a:rPr lang="uk-UA" sz="1400" dirty="0" smtClean="0"/>
              <a:t>Весняний акорд (1910) — мініатюра</a:t>
            </a:r>
          </a:p>
          <a:p>
            <a:r>
              <a:rPr lang="uk-UA" sz="1400" dirty="0" smtClean="0"/>
              <a:t>За ситуаціями (1913)</a:t>
            </a:r>
          </a:p>
          <a:p>
            <a:r>
              <a:rPr lang="uk-UA" sz="1400" dirty="0" smtClean="0"/>
              <a:t>Юда (1917)</a:t>
            </a:r>
          </a:p>
          <a:p>
            <a:r>
              <a:rPr lang="uk-UA" sz="1400" dirty="0" smtClean="0"/>
              <a:t>Лист засудженого вояка до своєї жінки (1917)</a:t>
            </a:r>
          </a:p>
          <a:p>
            <a:r>
              <a:rPr lang="uk-UA" sz="1400" dirty="0" smtClean="0"/>
              <a:t>Назустріч долі (1917)</a:t>
            </a:r>
          </a:p>
          <a:p>
            <a:r>
              <a:rPr lang="uk-UA" sz="1400" dirty="0" smtClean="0"/>
              <a:t>Сниться (1917)</a:t>
            </a:r>
          </a:p>
          <a:p>
            <a:r>
              <a:rPr lang="uk-UA" sz="1400" dirty="0" err="1" smtClean="0"/>
              <a:t>Василка</a:t>
            </a:r>
            <a:r>
              <a:rPr lang="uk-UA" sz="1400" dirty="0" smtClean="0"/>
              <a:t> (1922)</a:t>
            </a:r>
          </a:p>
          <a:p>
            <a:r>
              <a:rPr lang="uk-UA" sz="1400" dirty="0" smtClean="0"/>
              <a:t>Вовчиха (1923) — оповідання</a:t>
            </a:r>
          </a:p>
          <a:p>
            <a:r>
              <a:rPr lang="uk-UA" sz="1400" dirty="0" smtClean="0"/>
              <a:t>Зійшов з розуму (1923)</a:t>
            </a:r>
          </a:p>
          <a:p>
            <a:r>
              <a:rPr lang="uk-UA" sz="1400" dirty="0" smtClean="0"/>
              <a:t>Апостол черні (1926)</a:t>
            </a:r>
          </a:p>
          <a:p>
            <a:r>
              <a:rPr lang="uk-UA" sz="1400" dirty="0" smtClean="0"/>
              <a:t>Але Господь мовчить… (1927)</a:t>
            </a:r>
          </a:p>
          <a:p>
            <a:r>
              <a:rPr lang="uk-UA" sz="1400" dirty="0" err="1" smtClean="0"/>
              <a:t>Пресвятая</a:t>
            </a:r>
            <a:r>
              <a:rPr lang="uk-UA" sz="1400" dirty="0" smtClean="0"/>
              <a:t> Богородиця, помилуй нас! (1928)</a:t>
            </a:r>
          </a:p>
          <a:p>
            <a:r>
              <a:rPr lang="uk-UA" sz="1400" dirty="0" smtClean="0"/>
              <a:t>Не смійтесь (1933)</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800" decel="100000"/>
                                        <p:tgtEl>
                                          <p:spTgt spid="3">
                                            <p:txEl>
                                              <p:pRg st="4" end="4"/>
                                            </p:txEl>
                                          </p:spTgt>
                                        </p:tgtEl>
                                      </p:cBhvr>
                                    </p:animEffect>
                                    <p:anim calcmode="lin" valueType="num">
                                      <p:cBhvr>
                                        <p:cTn id="50"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800" decel="100000"/>
                                        <p:tgtEl>
                                          <p:spTgt spid="3">
                                            <p:txEl>
                                              <p:pRg st="6" end="6"/>
                                            </p:txEl>
                                          </p:spTgt>
                                        </p:tgtEl>
                                      </p:cBhvr>
                                    </p:animEffect>
                                    <p:anim calcmode="lin" valueType="num">
                                      <p:cBhvr>
                                        <p:cTn id="66"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71" presetID="30" presetClass="entr" presetSubtype="0" fill="hold" nodeType="with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800" decel="100000"/>
                                        <p:tgtEl>
                                          <p:spTgt spid="3">
                                            <p:txEl>
                                              <p:pRg st="7" end="7"/>
                                            </p:txEl>
                                          </p:spTgt>
                                        </p:tgtEl>
                                      </p:cBhvr>
                                    </p:animEffect>
                                    <p:anim calcmode="lin" valueType="num">
                                      <p:cBhvr>
                                        <p:cTn id="7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79" presetID="30" presetClass="entr" presetSubtype="0" fill="hold" nodeType="with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800" decel="100000"/>
                                        <p:tgtEl>
                                          <p:spTgt spid="3">
                                            <p:txEl>
                                              <p:pRg st="8" end="8"/>
                                            </p:txEl>
                                          </p:spTgt>
                                        </p:tgtEl>
                                      </p:cBhvr>
                                    </p:animEffect>
                                    <p:anim calcmode="lin" valueType="num">
                                      <p:cBhvr>
                                        <p:cTn id="82"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87" presetID="30" presetClass="entr" presetSubtype="0" fill="hold" nodeType="with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Effect transition="in" filter="fade">
                                      <p:cBhvr>
                                        <p:cTn id="89" dur="800" decel="100000"/>
                                        <p:tgtEl>
                                          <p:spTgt spid="3">
                                            <p:txEl>
                                              <p:pRg st="9" end="9"/>
                                            </p:txEl>
                                          </p:spTgt>
                                        </p:tgtEl>
                                      </p:cBhvr>
                                    </p:animEffect>
                                    <p:anim calcmode="lin" valueType="num">
                                      <p:cBhvr>
                                        <p:cTn id="90"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91"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92"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95" presetID="30" presetClass="entr" presetSubtype="0" fill="hold" nodeType="with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fade">
                                      <p:cBhvr>
                                        <p:cTn id="97" dur="800" decel="100000"/>
                                        <p:tgtEl>
                                          <p:spTgt spid="3">
                                            <p:txEl>
                                              <p:pRg st="10" end="10"/>
                                            </p:txEl>
                                          </p:spTgt>
                                        </p:tgtEl>
                                      </p:cBhvr>
                                    </p:animEffect>
                                    <p:anim calcmode="lin" valueType="num">
                                      <p:cBhvr>
                                        <p:cTn id="98"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par>
                                <p:cTn id="103" presetID="30" presetClass="entr" presetSubtype="0" fill="hold" nodeType="with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Effect transition="in" filter="fade">
                                      <p:cBhvr>
                                        <p:cTn id="105" dur="800" decel="100000"/>
                                        <p:tgtEl>
                                          <p:spTgt spid="3">
                                            <p:txEl>
                                              <p:pRg st="11" end="11"/>
                                            </p:txEl>
                                          </p:spTgt>
                                        </p:tgtEl>
                                      </p:cBhvr>
                                    </p:animEffect>
                                    <p:anim calcmode="lin" valueType="num">
                                      <p:cBhvr>
                                        <p:cTn id="106" dur="800" decel="100000" fill="hold"/>
                                        <p:tgtEl>
                                          <p:spTgt spid="3">
                                            <p:txEl>
                                              <p:pRg st="11" end="11"/>
                                            </p:txEl>
                                          </p:spTgt>
                                        </p:tgtEl>
                                        <p:attrNameLst>
                                          <p:attrName>style.rotation</p:attrName>
                                        </p:attrNameLst>
                                      </p:cBhvr>
                                      <p:tavLst>
                                        <p:tav tm="0">
                                          <p:val>
                                            <p:fltVal val="-90"/>
                                          </p:val>
                                        </p:tav>
                                        <p:tav tm="100000">
                                          <p:val>
                                            <p:fltVal val="0"/>
                                          </p:val>
                                        </p:tav>
                                      </p:tavLst>
                                    </p:anim>
                                    <p:anim calcmode="lin" valueType="num">
                                      <p:cBhvr>
                                        <p:cTn id="107" dur="800" decel="100000" fill="hold"/>
                                        <p:tgtEl>
                                          <p:spTgt spid="3">
                                            <p:txEl>
                                              <p:pRg st="11" end="11"/>
                                            </p:txEl>
                                          </p:spTgt>
                                        </p:tgtEl>
                                        <p:attrNameLst>
                                          <p:attrName>ppt_x</p:attrName>
                                        </p:attrNameLst>
                                      </p:cBhvr>
                                      <p:tavLst>
                                        <p:tav tm="0">
                                          <p:val>
                                            <p:strVal val="#ppt_x+0.4"/>
                                          </p:val>
                                        </p:tav>
                                        <p:tav tm="100000">
                                          <p:val>
                                            <p:strVal val="#ppt_x-0.05"/>
                                          </p:val>
                                        </p:tav>
                                      </p:tavLst>
                                    </p:anim>
                                    <p:anim calcmode="lin" valueType="num">
                                      <p:cBhvr>
                                        <p:cTn id="108" dur="800" decel="100000" fill="hold"/>
                                        <p:tgtEl>
                                          <p:spTgt spid="3">
                                            <p:txEl>
                                              <p:pRg st="11" end="11"/>
                                            </p:txEl>
                                          </p:spTgt>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3">
                                            <p:txEl>
                                              <p:pRg st="11" end="11"/>
                                            </p:txEl>
                                          </p:spTgt>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3">
                                            <p:txEl>
                                              <p:pRg st="11" end="11"/>
                                            </p:txEl>
                                          </p:spTgt>
                                        </p:tgtEl>
                                        <p:attrNameLst>
                                          <p:attrName>ppt_y</p:attrName>
                                        </p:attrNameLst>
                                      </p:cBhvr>
                                      <p:tavLst>
                                        <p:tav tm="0">
                                          <p:val>
                                            <p:strVal val="#ppt_y+0.1"/>
                                          </p:val>
                                        </p:tav>
                                        <p:tav tm="100000">
                                          <p:val>
                                            <p:strVal val="#ppt_y"/>
                                          </p:val>
                                        </p:tav>
                                      </p:tavLst>
                                    </p:anim>
                                  </p:childTnLst>
                                </p:cTn>
                              </p:par>
                              <p:par>
                                <p:cTn id="111" presetID="30" presetClass="entr" presetSubtype="0" fill="hold" nodeType="withEffect">
                                  <p:stCondLst>
                                    <p:cond delay="0"/>
                                  </p:stCondLst>
                                  <p:childTnLst>
                                    <p:set>
                                      <p:cBhvr>
                                        <p:cTn id="112" dur="1" fill="hold">
                                          <p:stCondLst>
                                            <p:cond delay="0"/>
                                          </p:stCondLst>
                                        </p:cTn>
                                        <p:tgtEl>
                                          <p:spTgt spid="3">
                                            <p:txEl>
                                              <p:pRg st="12" end="12"/>
                                            </p:txEl>
                                          </p:spTgt>
                                        </p:tgtEl>
                                        <p:attrNameLst>
                                          <p:attrName>style.visibility</p:attrName>
                                        </p:attrNameLst>
                                      </p:cBhvr>
                                      <p:to>
                                        <p:strVal val="visible"/>
                                      </p:to>
                                    </p:set>
                                    <p:animEffect transition="in" filter="fade">
                                      <p:cBhvr>
                                        <p:cTn id="113" dur="800" decel="100000"/>
                                        <p:tgtEl>
                                          <p:spTgt spid="3">
                                            <p:txEl>
                                              <p:pRg st="12" end="12"/>
                                            </p:txEl>
                                          </p:spTgt>
                                        </p:tgtEl>
                                      </p:cBhvr>
                                    </p:animEffect>
                                    <p:anim calcmode="lin" valueType="num">
                                      <p:cBhvr>
                                        <p:cTn id="114" dur="800" decel="100000" fill="hold"/>
                                        <p:tgtEl>
                                          <p:spTgt spid="3">
                                            <p:txEl>
                                              <p:pRg st="12" end="12"/>
                                            </p:txEl>
                                          </p:spTgt>
                                        </p:tgtEl>
                                        <p:attrNameLst>
                                          <p:attrName>style.rotation</p:attrName>
                                        </p:attrNameLst>
                                      </p:cBhvr>
                                      <p:tavLst>
                                        <p:tav tm="0">
                                          <p:val>
                                            <p:fltVal val="-90"/>
                                          </p:val>
                                        </p:tav>
                                        <p:tav tm="100000">
                                          <p:val>
                                            <p:fltVal val="0"/>
                                          </p:val>
                                        </p:tav>
                                      </p:tavLst>
                                    </p:anim>
                                    <p:anim calcmode="lin" valueType="num">
                                      <p:cBhvr>
                                        <p:cTn id="115" dur="800" decel="100000" fill="hold"/>
                                        <p:tgtEl>
                                          <p:spTgt spid="3">
                                            <p:txEl>
                                              <p:pRg st="12" end="12"/>
                                            </p:txEl>
                                          </p:spTgt>
                                        </p:tgtEl>
                                        <p:attrNameLst>
                                          <p:attrName>ppt_x</p:attrName>
                                        </p:attrNameLst>
                                      </p:cBhvr>
                                      <p:tavLst>
                                        <p:tav tm="0">
                                          <p:val>
                                            <p:strVal val="#ppt_x+0.4"/>
                                          </p:val>
                                        </p:tav>
                                        <p:tav tm="100000">
                                          <p:val>
                                            <p:strVal val="#ppt_x-0.05"/>
                                          </p:val>
                                        </p:tav>
                                      </p:tavLst>
                                    </p:anim>
                                    <p:anim calcmode="lin" valueType="num">
                                      <p:cBhvr>
                                        <p:cTn id="116" dur="800" decel="100000" fill="hold"/>
                                        <p:tgtEl>
                                          <p:spTgt spid="3">
                                            <p:txEl>
                                              <p:pRg st="12" end="12"/>
                                            </p:txEl>
                                          </p:spTgt>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3">
                                            <p:txEl>
                                              <p:pRg st="12" end="12"/>
                                            </p:txEl>
                                          </p:spTgt>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3">
                                            <p:txEl>
                                              <p:pRg st="12" end="12"/>
                                            </p:txEl>
                                          </p:spTgt>
                                        </p:tgtEl>
                                        <p:attrNameLst>
                                          <p:attrName>ppt_y</p:attrName>
                                        </p:attrNameLst>
                                      </p:cBhvr>
                                      <p:tavLst>
                                        <p:tav tm="0">
                                          <p:val>
                                            <p:strVal val="#ppt_y+0.1"/>
                                          </p:val>
                                        </p:tav>
                                        <p:tav tm="100000">
                                          <p:val>
                                            <p:strVal val="#ppt_y"/>
                                          </p:val>
                                        </p:tav>
                                      </p:tavLst>
                                    </p:anim>
                                  </p:childTnLst>
                                </p:cTn>
                              </p:par>
                              <p:par>
                                <p:cTn id="119" presetID="30" presetClass="entr" presetSubtype="0" fill="hold" nodeType="withEffect">
                                  <p:stCondLst>
                                    <p:cond delay="0"/>
                                  </p:stCondLst>
                                  <p:childTnLst>
                                    <p:set>
                                      <p:cBhvr>
                                        <p:cTn id="120" dur="1" fill="hold">
                                          <p:stCondLst>
                                            <p:cond delay="0"/>
                                          </p:stCondLst>
                                        </p:cTn>
                                        <p:tgtEl>
                                          <p:spTgt spid="3">
                                            <p:txEl>
                                              <p:pRg st="13" end="13"/>
                                            </p:txEl>
                                          </p:spTgt>
                                        </p:tgtEl>
                                        <p:attrNameLst>
                                          <p:attrName>style.visibility</p:attrName>
                                        </p:attrNameLst>
                                      </p:cBhvr>
                                      <p:to>
                                        <p:strVal val="visible"/>
                                      </p:to>
                                    </p:set>
                                    <p:animEffect transition="in" filter="fade">
                                      <p:cBhvr>
                                        <p:cTn id="121" dur="800" decel="100000"/>
                                        <p:tgtEl>
                                          <p:spTgt spid="3">
                                            <p:txEl>
                                              <p:pRg st="13" end="13"/>
                                            </p:txEl>
                                          </p:spTgt>
                                        </p:tgtEl>
                                      </p:cBhvr>
                                    </p:animEffect>
                                    <p:anim calcmode="lin" valueType="num">
                                      <p:cBhvr>
                                        <p:cTn id="122" dur="800" decel="100000" fill="hold"/>
                                        <p:tgtEl>
                                          <p:spTgt spid="3">
                                            <p:txEl>
                                              <p:pRg st="13" end="13"/>
                                            </p:txEl>
                                          </p:spTgt>
                                        </p:tgtEl>
                                        <p:attrNameLst>
                                          <p:attrName>style.rotation</p:attrName>
                                        </p:attrNameLst>
                                      </p:cBhvr>
                                      <p:tavLst>
                                        <p:tav tm="0">
                                          <p:val>
                                            <p:fltVal val="-90"/>
                                          </p:val>
                                        </p:tav>
                                        <p:tav tm="100000">
                                          <p:val>
                                            <p:fltVal val="0"/>
                                          </p:val>
                                        </p:tav>
                                      </p:tavLst>
                                    </p:anim>
                                    <p:anim calcmode="lin" valueType="num">
                                      <p:cBhvr>
                                        <p:cTn id="123" dur="800" decel="100000" fill="hold"/>
                                        <p:tgtEl>
                                          <p:spTgt spid="3">
                                            <p:txEl>
                                              <p:pRg st="13" end="13"/>
                                            </p:txEl>
                                          </p:spTgt>
                                        </p:tgtEl>
                                        <p:attrNameLst>
                                          <p:attrName>ppt_x</p:attrName>
                                        </p:attrNameLst>
                                      </p:cBhvr>
                                      <p:tavLst>
                                        <p:tav tm="0">
                                          <p:val>
                                            <p:strVal val="#ppt_x+0.4"/>
                                          </p:val>
                                        </p:tav>
                                        <p:tav tm="100000">
                                          <p:val>
                                            <p:strVal val="#ppt_x-0.05"/>
                                          </p:val>
                                        </p:tav>
                                      </p:tavLst>
                                    </p:anim>
                                    <p:anim calcmode="lin" valueType="num">
                                      <p:cBhvr>
                                        <p:cTn id="124" dur="800" decel="100000" fill="hold"/>
                                        <p:tgtEl>
                                          <p:spTgt spid="3">
                                            <p:txEl>
                                              <p:pRg st="13" end="13"/>
                                            </p:txEl>
                                          </p:spTgt>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3">
                                            <p:txEl>
                                              <p:pRg st="13" end="13"/>
                                            </p:txEl>
                                          </p:spTgt>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3">
                                            <p:txEl>
                                              <p:pRg st="13" end="13"/>
                                            </p:txEl>
                                          </p:spTgt>
                                        </p:tgtEl>
                                        <p:attrNameLst>
                                          <p:attrName>ppt_y</p:attrName>
                                        </p:attrNameLst>
                                      </p:cBhvr>
                                      <p:tavLst>
                                        <p:tav tm="0">
                                          <p:val>
                                            <p:strVal val="#ppt_y+0.1"/>
                                          </p:val>
                                        </p:tav>
                                        <p:tav tm="100000">
                                          <p:val>
                                            <p:strVal val="#ppt_y"/>
                                          </p:val>
                                        </p:tav>
                                      </p:tavLst>
                                    </p:anim>
                                  </p:childTnLst>
                                </p:cTn>
                              </p:par>
                              <p:par>
                                <p:cTn id="127" presetID="30" presetClass="entr" presetSubtype="0" fill="hold" nodeType="withEffect">
                                  <p:stCondLst>
                                    <p:cond delay="0"/>
                                  </p:stCondLst>
                                  <p:childTnLst>
                                    <p:set>
                                      <p:cBhvr>
                                        <p:cTn id="128" dur="1" fill="hold">
                                          <p:stCondLst>
                                            <p:cond delay="0"/>
                                          </p:stCondLst>
                                        </p:cTn>
                                        <p:tgtEl>
                                          <p:spTgt spid="3">
                                            <p:txEl>
                                              <p:pRg st="14" end="14"/>
                                            </p:txEl>
                                          </p:spTgt>
                                        </p:tgtEl>
                                        <p:attrNameLst>
                                          <p:attrName>style.visibility</p:attrName>
                                        </p:attrNameLst>
                                      </p:cBhvr>
                                      <p:to>
                                        <p:strVal val="visible"/>
                                      </p:to>
                                    </p:set>
                                    <p:animEffect transition="in" filter="fade">
                                      <p:cBhvr>
                                        <p:cTn id="129" dur="800" decel="100000"/>
                                        <p:tgtEl>
                                          <p:spTgt spid="3">
                                            <p:txEl>
                                              <p:pRg st="14" end="14"/>
                                            </p:txEl>
                                          </p:spTgt>
                                        </p:tgtEl>
                                      </p:cBhvr>
                                    </p:animEffect>
                                    <p:anim calcmode="lin" valueType="num">
                                      <p:cBhvr>
                                        <p:cTn id="130" dur="800" decel="100000" fill="hold"/>
                                        <p:tgtEl>
                                          <p:spTgt spid="3">
                                            <p:txEl>
                                              <p:pRg st="14" end="14"/>
                                            </p:txEl>
                                          </p:spTgt>
                                        </p:tgtEl>
                                        <p:attrNameLst>
                                          <p:attrName>style.rotation</p:attrName>
                                        </p:attrNameLst>
                                      </p:cBhvr>
                                      <p:tavLst>
                                        <p:tav tm="0">
                                          <p:val>
                                            <p:fltVal val="-90"/>
                                          </p:val>
                                        </p:tav>
                                        <p:tav tm="100000">
                                          <p:val>
                                            <p:fltVal val="0"/>
                                          </p:val>
                                        </p:tav>
                                      </p:tavLst>
                                    </p:anim>
                                    <p:anim calcmode="lin" valueType="num">
                                      <p:cBhvr>
                                        <p:cTn id="131" dur="800" decel="100000" fill="hold"/>
                                        <p:tgtEl>
                                          <p:spTgt spid="3">
                                            <p:txEl>
                                              <p:pRg st="14" end="14"/>
                                            </p:txEl>
                                          </p:spTgt>
                                        </p:tgtEl>
                                        <p:attrNameLst>
                                          <p:attrName>ppt_x</p:attrName>
                                        </p:attrNameLst>
                                      </p:cBhvr>
                                      <p:tavLst>
                                        <p:tav tm="0">
                                          <p:val>
                                            <p:strVal val="#ppt_x+0.4"/>
                                          </p:val>
                                        </p:tav>
                                        <p:tav tm="100000">
                                          <p:val>
                                            <p:strVal val="#ppt_x-0.05"/>
                                          </p:val>
                                        </p:tav>
                                      </p:tavLst>
                                    </p:anim>
                                    <p:anim calcmode="lin" valueType="num">
                                      <p:cBhvr>
                                        <p:cTn id="132" dur="800" decel="100000" fill="hold"/>
                                        <p:tgtEl>
                                          <p:spTgt spid="3">
                                            <p:txEl>
                                              <p:pRg st="14" end="14"/>
                                            </p:txEl>
                                          </p:spTgt>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3">
                                            <p:txEl>
                                              <p:pRg st="14" end="14"/>
                                            </p:txEl>
                                          </p:spTgt>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3">
                                            <p:txEl>
                                              <p:pRg st="14" end="14"/>
                                            </p:txEl>
                                          </p:spTgt>
                                        </p:tgtEl>
                                        <p:attrNameLst>
                                          <p:attrName>ppt_y</p:attrName>
                                        </p:attrNameLst>
                                      </p:cBhvr>
                                      <p:tavLst>
                                        <p:tav tm="0">
                                          <p:val>
                                            <p:strVal val="#ppt_y+0.1"/>
                                          </p:val>
                                        </p:tav>
                                        <p:tav tm="100000">
                                          <p:val>
                                            <p:strVal val="#ppt_y"/>
                                          </p:val>
                                        </p:tav>
                                      </p:tavLst>
                                    </p:anim>
                                  </p:childTnLst>
                                </p:cTn>
                              </p:par>
                              <p:par>
                                <p:cTn id="135" presetID="30" presetClass="entr" presetSubtype="0" fill="hold" nodeType="withEffect">
                                  <p:stCondLst>
                                    <p:cond delay="0"/>
                                  </p:stCondLst>
                                  <p:childTnLst>
                                    <p:set>
                                      <p:cBhvr>
                                        <p:cTn id="136" dur="1" fill="hold">
                                          <p:stCondLst>
                                            <p:cond delay="0"/>
                                          </p:stCondLst>
                                        </p:cTn>
                                        <p:tgtEl>
                                          <p:spTgt spid="3">
                                            <p:txEl>
                                              <p:pRg st="15" end="15"/>
                                            </p:txEl>
                                          </p:spTgt>
                                        </p:tgtEl>
                                        <p:attrNameLst>
                                          <p:attrName>style.visibility</p:attrName>
                                        </p:attrNameLst>
                                      </p:cBhvr>
                                      <p:to>
                                        <p:strVal val="visible"/>
                                      </p:to>
                                    </p:set>
                                    <p:animEffect transition="in" filter="fade">
                                      <p:cBhvr>
                                        <p:cTn id="137" dur="800" decel="100000"/>
                                        <p:tgtEl>
                                          <p:spTgt spid="3">
                                            <p:txEl>
                                              <p:pRg st="15" end="15"/>
                                            </p:txEl>
                                          </p:spTgt>
                                        </p:tgtEl>
                                      </p:cBhvr>
                                    </p:animEffect>
                                    <p:anim calcmode="lin" valueType="num">
                                      <p:cBhvr>
                                        <p:cTn id="138" dur="800" decel="100000" fill="hold"/>
                                        <p:tgtEl>
                                          <p:spTgt spid="3">
                                            <p:txEl>
                                              <p:pRg st="15" end="15"/>
                                            </p:txEl>
                                          </p:spTgt>
                                        </p:tgtEl>
                                        <p:attrNameLst>
                                          <p:attrName>style.rotation</p:attrName>
                                        </p:attrNameLst>
                                      </p:cBhvr>
                                      <p:tavLst>
                                        <p:tav tm="0">
                                          <p:val>
                                            <p:fltVal val="-90"/>
                                          </p:val>
                                        </p:tav>
                                        <p:tav tm="100000">
                                          <p:val>
                                            <p:fltVal val="0"/>
                                          </p:val>
                                        </p:tav>
                                      </p:tavLst>
                                    </p:anim>
                                    <p:anim calcmode="lin" valueType="num">
                                      <p:cBhvr>
                                        <p:cTn id="139" dur="800" decel="100000" fill="hold"/>
                                        <p:tgtEl>
                                          <p:spTgt spid="3">
                                            <p:txEl>
                                              <p:pRg st="15" end="15"/>
                                            </p:txEl>
                                          </p:spTgt>
                                        </p:tgtEl>
                                        <p:attrNameLst>
                                          <p:attrName>ppt_x</p:attrName>
                                        </p:attrNameLst>
                                      </p:cBhvr>
                                      <p:tavLst>
                                        <p:tav tm="0">
                                          <p:val>
                                            <p:strVal val="#ppt_x+0.4"/>
                                          </p:val>
                                        </p:tav>
                                        <p:tav tm="100000">
                                          <p:val>
                                            <p:strVal val="#ppt_x-0.05"/>
                                          </p:val>
                                        </p:tav>
                                      </p:tavLst>
                                    </p:anim>
                                    <p:anim calcmode="lin" valueType="num">
                                      <p:cBhvr>
                                        <p:cTn id="140" dur="800" decel="100000" fill="hold"/>
                                        <p:tgtEl>
                                          <p:spTgt spid="3">
                                            <p:txEl>
                                              <p:pRg st="15" end="15"/>
                                            </p:txEl>
                                          </p:spTgt>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3">
                                            <p:txEl>
                                              <p:pRg st="15" end="15"/>
                                            </p:txEl>
                                          </p:spTgt>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3">
                                            <p:txEl>
                                              <p:pRg st="15" end="15"/>
                                            </p:txEl>
                                          </p:spTgt>
                                        </p:tgtEl>
                                        <p:attrNameLst>
                                          <p:attrName>ppt_y</p:attrName>
                                        </p:attrNameLst>
                                      </p:cBhvr>
                                      <p:tavLst>
                                        <p:tav tm="0">
                                          <p:val>
                                            <p:strVal val="#ppt_y+0.1"/>
                                          </p:val>
                                        </p:tav>
                                        <p:tav tm="100000">
                                          <p:val>
                                            <p:strVal val="#ppt_y"/>
                                          </p:val>
                                        </p:tav>
                                      </p:tavLst>
                                    </p:anim>
                                  </p:childTnLst>
                                </p:cTn>
                              </p:par>
                              <p:par>
                                <p:cTn id="143" presetID="30" presetClass="entr" presetSubtype="0" fill="hold" nodeType="withEffect">
                                  <p:stCondLst>
                                    <p:cond delay="0"/>
                                  </p:stCondLst>
                                  <p:childTnLst>
                                    <p:set>
                                      <p:cBhvr>
                                        <p:cTn id="144" dur="1" fill="hold">
                                          <p:stCondLst>
                                            <p:cond delay="0"/>
                                          </p:stCondLst>
                                        </p:cTn>
                                        <p:tgtEl>
                                          <p:spTgt spid="3">
                                            <p:txEl>
                                              <p:pRg st="16" end="16"/>
                                            </p:txEl>
                                          </p:spTgt>
                                        </p:tgtEl>
                                        <p:attrNameLst>
                                          <p:attrName>style.visibility</p:attrName>
                                        </p:attrNameLst>
                                      </p:cBhvr>
                                      <p:to>
                                        <p:strVal val="visible"/>
                                      </p:to>
                                    </p:set>
                                    <p:animEffect transition="in" filter="fade">
                                      <p:cBhvr>
                                        <p:cTn id="145" dur="800" decel="100000"/>
                                        <p:tgtEl>
                                          <p:spTgt spid="3">
                                            <p:txEl>
                                              <p:pRg st="16" end="16"/>
                                            </p:txEl>
                                          </p:spTgt>
                                        </p:tgtEl>
                                      </p:cBhvr>
                                    </p:animEffect>
                                    <p:anim calcmode="lin" valueType="num">
                                      <p:cBhvr>
                                        <p:cTn id="146" dur="800" decel="100000" fill="hold"/>
                                        <p:tgtEl>
                                          <p:spTgt spid="3">
                                            <p:txEl>
                                              <p:pRg st="16" end="16"/>
                                            </p:txEl>
                                          </p:spTgt>
                                        </p:tgtEl>
                                        <p:attrNameLst>
                                          <p:attrName>style.rotation</p:attrName>
                                        </p:attrNameLst>
                                      </p:cBhvr>
                                      <p:tavLst>
                                        <p:tav tm="0">
                                          <p:val>
                                            <p:fltVal val="-90"/>
                                          </p:val>
                                        </p:tav>
                                        <p:tav tm="100000">
                                          <p:val>
                                            <p:fltVal val="0"/>
                                          </p:val>
                                        </p:tav>
                                      </p:tavLst>
                                    </p:anim>
                                    <p:anim calcmode="lin" valueType="num">
                                      <p:cBhvr>
                                        <p:cTn id="147" dur="800" decel="100000" fill="hold"/>
                                        <p:tgtEl>
                                          <p:spTgt spid="3">
                                            <p:txEl>
                                              <p:pRg st="16" end="16"/>
                                            </p:txEl>
                                          </p:spTgt>
                                        </p:tgtEl>
                                        <p:attrNameLst>
                                          <p:attrName>ppt_x</p:attrName>
                                        </p:attrNameLst>
                                      </p:cBhvr>
                                      <p:tavLst>
                                        <p:tav tm="0">
                                          <p:val>
                                            <p:strVal val="#ppt_x+0.4"/>
                                          </p:val>
                                        </p:tav>
                                        <p:tav tm="100000">
                                          <p:val>
                                            <p:strVal val="#ppt_x-0.05"/>
                                          </p:val>
                                        </p:tav>
                                      </p:tavLst>
                                    </p:anim>
                                    <p:anim calcmode="lin" valueType="num">
                                      <p:cBhvr>
                                        <p:cTn id="148" dur="800" decel="100000" fill="hold"/>
                                        <p:tgtEl>
                                          <p:spTgt spid="3">
                                            <p:txEl>
                                              <p:pRg st="16" end="16"/>
                                            </p:txEl>
                                          </p:spTgt>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3">
                                            <p:txEl>
                                              <p:pRg st="16" end="16"/>
                                            </p:txEl>
                                          </p:spTgt>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3">
                                            <p:txEl>
                                              <p:pRg st="16" end="16"/>
                                            </p:txEl>
                                          </p:spTgt>
                                        </p:tgtEl>
                                        <p:attrNameLst>
                                          <p:attrName>ppt_y</p:attrName>
                                        </p:attrNameLst>
                                      </p:cBhvr>
                                      <p:tavLst>
                                        <p:tav tm="0">
                                          <p:val>
                                            <p:strVal val="#ppt_y+0.1"/>
                                          </p:val>
                                        </p:tav>
                                        <p:tav tm="100000">
                                          <p:val>
                                            <p:strVal val="#ppt_y"/>
                                          </p:val>
                                        </p:tav>
                                      </p:tavLst>
                                    </p:anim>
                                  </p:childTnLst>
                                </p:cTn>
                              </p:par>
                              <p:par>
                                <p:cTn id="151" presetID="30" presetClass="entr" presetSubtype="0" fill="hold" nodeType="withEffect">
                                  <p:stCondLst>
                                    <p:cond delay="0"/>
                                  </p:stCondLst>
                                  <p:childTnLst>
                                    <p:set>
                                      <p:cBhvr>
                                        <p:cTn id="152" dur="1" fill="hold">
                                          <p:stCondLst>
                                            <p:cond delay="0"/>
                                          </p:stCondLst>
                                        </p:cTn>
                                        <p:tgtEl>
                                          <p:spTgt spid="3">
                                            <p:txEl>
                                              <p:pRg st="17" end="17"/>
                                            </p:txEl>
                                          </p:spTgt>
                                        </p:tgtEl>
                                        <p:attrNameLst>
                                          <p:attrName>style.visibility</p:attrName>
                                        </p:attrNameLst>
                                      </p:cBhvr>
                                      <p:to>
                                        <p:strVal val="visible"/>
                                      </p:to>
                                    </p:set>
                                    <p:animEffect transition="in" filter="fade">
                                      <p:cBhvr>
                                        <p:cTn id="153" dur="800" decel="100000"/>
                                        <p:tgtEl>
                                          <p:spTgt spid="3">
                                            <p:txEl>
                                              <p:pRg st="17" end="17"/>
                                            </p:txEl>
                                          </p:spTgt>
                                        </p:tgtEl>
                                      </p:cBhvr>
                                    </p:animEffect>
                                    <p:anim calcmode="lin" valueType="num">
                                      <p:cBhvr>
                                        <p:cTn id="154" dur="800" decel="100000" fill="hold"/>
                                        <p:tgtEl>
                                          <p:spTgt spid="3">
                                            <p:txEl>
                                              <p:pRg st="17" end="17"/>
                                            </p:txEl>
                                          </p:spTgt>
                                        </p:tgtEl>
                                        <p:attrNameLst>
                                          <p:attrName>style.rotation</p:attrName>
                                        </p:attrNameLst>
                                      </p:cBhvr>
                                      <p:tavLst>
                                        <p:tav tm="0">
                                          <p:val>
                                            <p:fltVal val="-90"/>
                                          </p:val>
                                        </p:tav>
                                        <p:tav tm="100000">
                                          <p:val>
                                            <p:fltVal val="0"/>
                                          </p:val>
                                        </p:tav>
                                      </p:tavLst>
                                    </p:anim>
                                    <p:anim calcmode="lin" valueType="num">
                                      <p:cBhvr>
                                        <p:cTn id="155" dur="800" decel="100000" fill="hold"/>
                                        <p:tgtEl>
                                          <p:spTgt spid="3">
                                            <p:txEl>
                                              <p:pRg st="17" end="17"/>
                                            </p:txEl>
                                          </p:spTgt>
                                        </p:tgtEl>
                                        <p:attrNameLst>
                                          <p:attrName>ppt_x</p:attrName>
                                        </p:attrNameLst>
                                      </p:cBhvr>
                                      <p:tavLst>
                                        <p:tav tm="0">
                                          <p:val>
                                            <p:strVal val="#ppt_x+0.4"/>
                                          </p:val>
                                        </p:tav>
                                        <p:tav tm="100000">
                                          <p:val>
                                            <p:strVal val="#ppt_x-0.05"/>
                                          </p:val>
                                        </p:tav>
                                      </p:tavLst>
                                    </p:anim>
                                    <p:anim calcmode="lin" valueType="num">
                                      <p:cBhvr>
                                        <p:cTn id="156" dur="800" decel="100000" fill="hold"/>
                                        <p:tgtEl>
                                          <p:spTgt spid="3">
                                            <p:txEl>
                                              <p:pRg st="17" end="17"/>
                                            </p:txEl>
                                          </p:spTgt>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3">
                                            <p:txEl>
                                              <p:pRg st="17" end="17"/>
                                            </p:txEl>
                                          </p:spTgt>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3">
                                            <p:txEl>
                                              <p:pRg st="17" end="17"/>
                                            </p:txEl>
                                          </p:spTgt>
                                        </p:tgtEl>
                                        <p:attrNameLst>
                                          <p:attrName>ppt_y</p:attrName>
                                        </p:attrNameLst>
                                      </p:cBhvr>
                                      <p:tavLst>
                                        <p:tav tm="0">
                                          <p:val>
                                            <p:strVal val="#ppt_y+0.1"/>
                                          </p:val>
                                        </p:tav>
                                        <p:tav tm="100000">
                                          <p:val>
                                            <p:strVal val="#ppt_y"/>
                                          </p:val>
                                        </p:tav>
                                      </p:tavLst>
                                    </p:anim>
                                  </p:childTnLst>
                                </p:cTn>
                              </p:par>
                              <p:par>
                                <p:cTn id="159" presetID="30" presetClass="entr" presetSubtype="0" fill="hold" nodeType="withEffect">
                                  <p:stCondLst>
                                    <p:cond delay="0"/>
                                  </p:stCondLst>
                                  <p:childTnLst>
                                    <p:set>
                                      <p:cBhvr>
                                        <p:cTn id="160" dur="1" fill="hold">
                                          <p:stCondLst>
                                            <p:cond delay="0"/>
                                          </p:stCondLst>
                                        </p:cTn>
                                        <p:tgtEl>
                                          <p:spTgt spid="3">
                                            <p:txEl>
                                              <p:pRg st="18" end="18"/>
                                            </p:txEl>
                                          </p:spTgt>
                                        </p:tgtEl>
                                        <p:attrNameLst>
                                          <p:attrName>style.visibility</p:attrName>
                                        </p:attrNameLst>
                                      </p:cBhvr>
                                      <p:to>
                                        <p:strVal val="visible"/>
                                      </p:to>
                                    </p:set>
                                    <p:animEffect transition="in" filter="fade">
                                      <p:cBhvr>
                                        <p:cTn id="161" dur="800" decel="100000"/>
                                        <p:tgtEl>
                                          <p:spTgt spid="3">
                                            <p:txEl>
                                              <p:pRg st="18" end="18"/>
                                            </p:txEl>
                                          </p:spTgt>
                                        </p:tgtEl>
                                      </p:cBhvr>
                                    </p:animEffect>
                                    <p:anim calcmode="lin" valueType="num">
                                      <p:cBhvr>
                                        <p:cTn id="162" dur="800" decel="100000" fill="hold"/>
                                        <p:tgtEl>
                                          <p:spTgt spid="3">
                                            <p:txEl>
                                              <p:pRg st="18" end="18"/>
                                            </p:txEl>
                                          </p:spTgt>
                                        </p:tgtEl>
                                        <p:attrNameLst>
                                          <p:attrName>style.rotation</p:attrName>
                                        </p:attrNameLst>
                                      </p:cBhvr>
                                      <p:tavLst>
                                        <p:tav tm="0">
                                          <p:val>
                                            <p:fltVal val="-90"/>
                                          </p:val>
                                        </p:tav>
                                        <p:tav tm="100000">
                                          <p:val>
                                            <p:fltVal val="0"/>
                                          </p:val>
                                        </p:tav>
                                      </p:tavLst>
                                    </p:anim>
                                    <p:anim calcmode="lin" valueType="num">
                                      <p:cBhvr>
                                        <p:cTn id="163" dur="800" decel="100000" fill="hold"/>
                                        <p:tgtEl>
                                          <p:spTgt spid="3">
                                            <p:txEl>
                                              <p:pRg st="18" end="18"/>
                                            </p:txEl>
                                          </p:spTgt>
                                        </p:tgtEl>
                                        <p:attrNameLst>
                                          <p:attrName>ppt_x</p:attrName>
                                        </p:attrNameLst>
                                      </p:cBhvr>
                                      <p:tavLst>
                                        <p:tav tm="0">
                                          <p:val>
                                            <p:strVal val="#ppt_x+0.4"/>
                                          </p:val>
                                        </p:tav>
                                        <p:tav tm="100000">
                                          <p:val>
                                            <p:strVal val="#ppt_x-0.05"/>
                                          </p:val>
                                        </p:tav>
                                      </p:tavLst>
                                    </p:anim>
                                    <p:anim calcmode="lin" valueType="num">
                                      <p:cBhvr>
                                        <p:cTn id="164" dur="800" decel="100000" fill="hold"/>
                                        <p:tgtEl>
                                          <p:spTgt spid="3">
                                            <p:txEl>
                                              <p:pRg st="18" end="18"/>
                                            </p:txEl>
                                          </p:spTgt>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3">
                                            <p:txEl>
                                              <p:pRg st="18" end="18"/>
                                            </p:txEl>
                                          </p:spTgt>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3">
                                            <p:txEl>
                                              <p:pRg st="18" end="18"/>
                                            </p:txEl>
                                          </p:spTgt>
                                        </p:tgtEl>
                                        <p:attrNameLst>
                                          <p:attrName>ppt_y</p:attrName>
                                        </p:attrNameLst>
                                      </p:cBhvr>
                                      <p:tavLst>
                                        <p:tav tm="0">
                                          <p:val>
                                            <p:strVal val="#ppt_y+0.1"/>
                                          </p:val>
                                        </p:tav>
                                        <p:tav tm="100000">
                                          <p:val>
                                            <p:strVal val="#ppt_y"/>
                                          </p:val>
                                        </p:tav>
                                      </p:tavLst>
                                    </p:anim>
                                  </p:childTnLst>
                                </p:cTn>
                              </p:par>
                              <p:par>
                                <p:cTn id="167" presetID="30" presetClass="entr" presetSubtype="0" fill="hold" nodeType="withEffect">
                                  <p:stCondLst>
                                    <p:cond delay="0"/>
                                  </p:stCondLst>
                                  <p:childTnLst>
                                    <p:set>
                                      <p:cBhvr>
                                        <p:cTn id="168" dur="1" fill="hold">
                                          <p:stCondLst>
                                            <p:cond delay="0"/>
                                          </p:stCondLst>
                                        </p:cTn>
                                        <p:tgtEl>
                                          <p:spTgt spid="3">
                                            <p:txEl>
                                              <p:pRg st="19" end="19"/>
                                            </p:txEl>
                                          </p:spTgt>
                                        </p:tgtEl>
                                        <p:attrNameLst>
                                          <p:attrName>style.visibility</p:attrName>
                                        </p:attrNameLst>
                                      </p:cBhvr>
                                      <p:to>
                                        <p:strVal val="visible"/>
                                      </p:to>
                                    </p:set>
                                    <p:animEffect transition="in" filter="fade">
                                      <p:cBhvr>
                                        <p:cTn id="169" dur="800" decel="100000"/>
                                        <p:tgtEl>
                                          <p:spTgt spid="3">
                                            <p:txEl>
                                              <p:pRg st="19" end="19"/>
                                            </p:txEl>
                                          </p:spTgt>
                                        </p:tgtEl>
                                      </p:cBhvr>
                                    </p:animEffect>
                                    <p:anim calcmode="lin" valueType="num">
                                      <p:cBhvr>
                                        <p:cTn id="170" dur="800" decel="100000" fill="hold"/>
                                        <p:tgtEl>
                                          <p:spTgt spid="3">
                                            <p:txEl>
                                              <p:pRg st="19" end="19"/>
                                            </p:txEl>
                                          </p:spTgt>
                                        </p:tgtEl>
                                        <p:attrNameLst>
                                          <p:attrName>style.rotation</p:attrName>
                                        </p:attrNameLst>
                                      </p:cBhvr>
                                      <p:tavLst>
                                        <p:tav tm="0">
                                          <p:val>
                                            <p:fltVal val="-90"/>
                                          </p:val>
                                        </p:tav>
                                        <p:tav tm="100000">
                                          <p:val>
                                            <p:fltVal val="0"/>
                                          </p:val>
                                        </p:tav>
                                      </p:tavLst>
                                    </p:anim>
                                    <p:anim calcmode="lin" valueType="num">
                                      <p:cBhvr>
                                        <p:cTn id="171" dur="800" decel="100000" fill="hold"/>
                                        <p:tgtEl>
                                          <p:spTgt spid="3">
                                            <p:txEl>
                                              <p:pRg st="19" end="19"/>
                                            </p:txEl>
                                          </p:spTgt>
                                        </p:tgtEl>
                                        <p:attrNameLst>
                                          <p:attrName>ppt_x</p:attrName>
                                        </p:attrNameLst>
                                      </p:cBhvr>
                                      <p:tavLst>
                                        <p:tav tm="0">
                                          <p:val>
                                            <p:strVal val="#ppt_x+0.4"/>
                                          </p:val>
                                        </p:tav>
                                        <p:tav tm="100000">
                                          <p:val>
                                            <p:strVal val="#ppt_x-0.05"/>
                                          </p:val>
                                        </p:tav>
                                      </p:tavLst>
                                    </p:anim>
                                    <p:anim calcmode="lin" valueType="num">
                                      <p:cBhvr>
                                        <p:cTn id="172" dur="800" decel="100000" fill="hold"/>
                                        <p:tgtEl>
                                          <p:spTgt spid="3">
                                            <p:txEl>
                                              <p:pRg st="19" end="19"/>
                                            </p:txEl>
                                          </p:spTgt>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3">
                                            <p:txEl>
                                              <p:pRg st="19" end="19"/>
                                            </p:txEl>
                                          </p:spTgt>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3">
                                            <p:txEl>
                                              <p:pRg st="19" end="19"/>
                                            </p:txEl>
                                          </p:spTgt>
                                        </p:tgtEl>
                                        <p:attrNameLst>
                                          <p:attrName>ppt_y</p:attrName>
                                        </p:attrNameLst>
                                      </p:cBhvr>
                                      <p:tavLst>
                                        <p:tav tm="0">
                                          <p:val>
                                            <p:strVal val="#ppt_y+0.1"/>
                                          </p:val>
                                        </p:tav>
                                        <p:tav tm="100000">
                                          <p:val>
                                            <p:strVal val="#ppt_y"/>
                                          </p:val>
                                        </p:tav>
                                      </p:tavLst>
                                    </p:anim>
                                  </p:childTnLst>
                                </p:cTn>
                              </p:par>
                              <p:par>
                                <p:cTn id="175" presetID="30" presetClass="entr" presetSubtype="0" fill="hold" nodeType="withEffect">
                                  <p:stCondLst>
                                    <p:cond delay="0"/>
                                  </p:stCondLst>
                                  <p:childTnLst>
                                    <p:set>
                                      <p:cBhvr>
                                        <p:cTn id="176" dur="1" fill="hold">
                                          <p:stCondLst>
                                            <p:cond delay="0"/>
                                          </p:stCondLst>
                                        </p:cTn>
                                        <p:tgtEl>
                                          <p:spTgt spid="3">
                                            <p:txEl>
                                              <p:pRg st="20" end="20"/>
                                            </p:txEl>
                                          </p:spTgt>
                                        </p:tgtEl>
                                        <p:attrNameLst>
                                          <p:attrName>style.visibility</p:attrName>
                                        </p:attrNameLst>
                                      </p:cBhvr>
                                      <p:to>
                                        <p:strVal val="visible"/>
                                      </p:to>
                                    </p:set>
                                    <p:animEffect transition="in" filter="fade">
                                      <p:cBhvr>
                                        <p:cTn id="177" dur="800" decel="100000"/>
                                        <p:tgtEl>
                                          <p:spTgt spid="3">
                                            <p:txEl>
                                              <p:pRg st="20" end="20"/>
                                            </p:txEl>
                                          </p:spTgt>
                                        </p:tgtEl>
                                      </p:cBhvr>
                                    </p:animEffect>
                                    <p:anim calcmode="lin" valueType="num">
                                      <p:cBhvr>
                                        <p:cTn id="178" dur="800" decel="100000" fill="hold"/>
                                        <p:tgtEl>
                                          <p:spTgt spid="3">
                                            <p:txEl>
                                              <p:pRg st="20" end="20"/>
                                            </p:txEl>
                                          </p:spTgt>
                                        </p:tgtEl>
                                        <p:attrNameLst>
                                          <p:attrName>style.rotation</p:attrName>
                                        </p:attrNameLst>
                                      </p:cBhvr>
                                      <p:tavLst>
                                        <p:tav tm="0">
                                          <p:val>
                                            <p:fltVal val="-90"/>
                                          </p:val>
                                        </p:tav>
                                        <p:tav tm="100000">
                                          <p:val>
                                            <p:fltVal val="0"/>
                                          </p:val>
                                        </p:tav>
                                      </p:tavLst>
                                    </p:anim>
                                    <p:anim calcmode="lin" valueType="num">
                                      <p:cBhvr>
                                        <p:cTn id="179" dur="800" decel="100000" fill="hold"/>
                                        <p:tgtEl>
                                          <p:spTgt spid="3">
                                            <p:txEl>
                                              <p:pRg st="20" end="20"/>
                                            </p:txEl>
                                          </p:spTgt>
                                        </p:tgtEl>
                                        <p:attrNameLst>
                                          <p:attrName>ppt_x</p:attrName>
                                        </p:attrNameLst>
                                      </p:cBhvr>
                                      <p:tavLst>
                                        <p:tav tm="0">
                                          <p:val>
                                            <p:strVal val="#ppt_x+0.4"/>
                                          </p:val>
                                        </p:tav>
                                        <p:tav tm="100000">
                                          <p:val>
                                            <p:strVal val="#ppt_x-0.05"/>
                                          </p:val>
                                        </p:tav>
                                      </p:tavLst>
                                    </p:anim>
                                    <p:anim calcmode="lin" valueType="num">
                                      <p:cBhvr>
                                        <p:cTn id="180" dur="800" decel="100000" fill="hold"/>
                                        <p:tgtEl>
                                          <p:spTgt spid="3">
                                            <p:txEl>
                                              <p:pRg st="20" end="20"/>
                                            </p:txEl>
                                          </p:spTgt>
                                        </p:tgtEl>
                                        <p:attrNameLst>
                                          <p:attrName>ppt_y</p:attrName>
                                        </p:attrNameLst>
                                      </p:cBhvr>
                                      <p:tavLst>
                                        <p:tav tm="0">
                                          <p:val>
                                            <p:strVal val="#ppt_y-0.4"/>
                                          </p:val>
                                        </p:tav>
                                        <p:tav tm="100000">
                                          <p:val>
                                            <p:strVal val="#ppt_y+0.1"/>
                                          </p:val>
                                        </p:tav>
                                      </p:tavLst>
                                    </p:anim>
                                    <p:anim calcmode="lin" valueType="num">
                                      <p:cBhvr>
                                        <p:cTn id="181" dur="200" accel="100000" fill="hold">
                                          <p:stCondLst>
                                            <p:cond delay="800"/>
                                          </p:stCondLst>
                                        </p:cTn>
                                        <p:tgtEl>
                                          <p:spTgt spid="3">
                                            <p:txEl>
                                              <p:pRg st="20" end="20"/>
                                            </p:txEl>
                                          </p:spTgt>
                                        </p:tgtEl>
                                        <p:attrNameLst>
                                          <p:attrName>ppt_x</p:attrName>
                                        </p:attrNameLst>
                                      </p:cBhvr>
                                      <p:tavLst>
                                        <p:tav tm="0">
                                          <p:val>
                                            <p:strVal val="#ppt_x-0.05"/>
                                          </p:val>
                                        </p:tav>
                                        <p:tav tm="100000">
                                          <p:val>
                                            <p:strVal val="#ppt_x"/>
                                          </p:val>
                                        </p:tav>
                                      </p:tavLst>
                                    </p:anim>
                                    <p:anim calcmode="lin" valueType="num">
                                      <p:cBhvr>
                                        <p:cTn id="182" dur="200" accel="100000" fill="hold">
                                          <p:stCondLst>
                                            <p:cond delay="800"/>
                                          </p:stCondLst>
                                        </p:cTn>
                                        <p:tgtEl>
                                          <p:spTgt spid="3">
                                            <p:txEl>
                                              <p:pRg st="20" end="20"/>
                                            </p:txEl>
                                          </p:spTgt>
                                        </p:tgtEl>
                                        <p:attrNameLst>
                                          <p:attrName>ppt_y</p:attrName>
                                        </p:attrNameLst>
                                      </p:cBhvr>
                                      <p:tavLst>
                                        <p:tav tm="0">
                                          <p:val>
                                            <p:strVal val="#ppt_y+0.1"/>
                                          </p:val>
                                        </p:tav>
                                        <p:tav tm="100000">
                                          <p:val>
                                            <p:strVal val="#ppt_y"/>
                                          </p:val>
                                        </p:tav>
                                      </p:tavLst>
                                    </p:anim>
                                  </p:childTnLst>
                                </p:cTn>
                              </p:par>
                              <p:par>
                                <p:cTn id="183" presetID="30" presetClass="entr" presetSubtype="0" fill="hold" nodeType="withEffect">
                                  <p:stCondLst>
                                    <p:cond delay="0"/>
                                  </p:stCondLst>
                                  <p:childTnLst>
                                    <p:set>
                                      <p:cBhvr>
                                        <p:cTn id="184" dur="1" fill="hold">
                                          <p:stCondLst>
                                            <p:cond delay="0"/>
                                          </p:stCondLst>
                                        </p:cTn>
                                        <p:tgtEl>
                                          <p:spTgt spid="3">
                                            <p:txEl>
                                              <p:pRg st="21" end="21"/>
                                            </p:txEl>
                                          </p:spTgt>
                                        </p:tgtEl>
                                        <p:attrNameLst>
                                          <p:attrName>style.visibility</p:attrName>
                                        </p:attrNameLst>
                                      </p:cBhvr>
                                      <p:to>
                                        <p:strVal val="visible"/>
                                      </p:to>
                                    </p:set>
                                    <p:animEffect transition="in" filter="fade">
                                      <p:cBhvr>
                                        <p:cTn id="185" dur="800" decel="100000"/>
                                        <p:tgtEl>
                                          <p:spTgt spid="3">
                                            <p:txEl>
                                              <p:pRg st="21" end="21"/>
                                            </p:txEl>
                                          </p:spTgt>
                                        </p:tgtEl>
                                      </p:cBhvr>
                                    </p:animEffect>
                                    <p:anim calcmode="lin" valueType="num">
                                      <p:cBhvr>
                                        <p:cTn id="186" dur="800" decel="100000" fill="hold"/>
                                        <p:tgtEl>
                                          <p:spTgt spid="3">
                                            <p:txEl>
                                              <p:pRg st="21" end="21"/>
                                            </p:txEl>
                                          </p:spTgt>
                                        </p:tgtEl>
                                        <p:attrNameLst>
                                          <p:attrName>style.rotation</p:attrName>
                                        </p:attrNameLst>
                                      </p:cBhvr>
                                      <p:tavLst>
                                        <p:tav tm="0">
                                          <p:val>
                                            <p:fltVal val="-90"/>
                                          </p:val>
                                        </p:tav>
                                        <p:tav tm="100000">
                                          <p:val>
                                            <p:fltVal val="0"/>
                                          </p:val>
                                        </p:tav>
                                      </p:tavLst>
                                    </p:anim>
                                    <p:anim calcmode="lin" valueType="num">
                                      <p:cBhvr>
                                        <p:cTn id="187" dur="800" decel="100000" fill="hold"/>
                                        <p:tgtEl>
                                          <p:spTgt spid="3">
                                            <p:txEl>
                                              <p:pRg st="21" end="21"/>
                                            </p:txEl>
                                          </p:spTgt>
                                        </p:tgtEl>
                                        <p:attrNameLst>
                                          <p:attrName>ppt_x</p:attrName>
                                        </p:attrNameLst>
                                      </p:cBhvr>
                                      <p:tavLst>
                                        <p:tav tm="0">
                                          <p:val>
                                            <p:strVal val="#ppt_x+0.4"/>
                                          </p:val>
                                        </p:tav>
                                        <p:tav tm="100000">
                                          <p:val>
                                            <p:strVal val="#ppt_x-0.05"/>
                                          </p:val>
                                        </p:tav>
                                      </p:tavLst>
                                    </p:anim>
                                    <p:anim calcmode="lin" valueType="num">
                                      <p:cBhvr>
                                        <p:cTn id="188" dur="800" decel="100000" fill="hold"/>
                                        <p:tgtEl>
                                          <p:spTgt spid="3">
                                            <p:txEl>
                                              <p:pRg st="21" end="21"/>
                                            </p:txEl>
                                          </p:spTgt>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3">
                                            <p:txEl>
                                              <p:pRg st="21" end="21"/>
                                            </p:txEl>
                                          </p:spTgt>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3">
                                            <p:txEl>
                                              <p:pRg st="21" end="21"/>
                                            </p:txEl>
                                          </p:spTgt>
                                        </p:tgtEl>
                                        <p:attrNameLst>
                                          <p:attrName>ppt_y</p:attrName>
                                        </p:attrNameLst>
                                      </p:cBhvr>
                                      <p:tavLst>
                                        <p:tav tm="0">
                                          <p:val>
                                            <p:strVal val="#ppt_y+0.1"/>
                                          </p:val>
                                        </p:tav>
                                        <p:tav tm="100000">
                                          <p:val>
                                            <p:strVal val="#ppt_y"/>
                                          </p:val>
                                        </p:tav>
                                      </p:tavLst>
                                    </p:anim>
                                  </p:childTnLst>
                                </p:cTn>
                              </p:par>
                              <p:par>
                                <p:cTn id="191" presetID="30" presetClass="entr" presetSubtype="0" fill="hold" nodeType="withEffect">
                                  <p:stCondLst>
                                    <p:cond delay="0"/>
                                  </p:stCondLst>
                                  <p:childTnLst>
                                    <p:set>
                                      <p:cBhvr>
                                        <p:cTn id="192" dur="1" fill="hold">
                                          <p:stCondLst>
                                            <p:cond delay="0"/>
                                          </p:stCondLst>
                                        </p:cTn>
                                        <p:tgtEl>
                                          <p:spTgt spid="3">
                                            <p:txEl>
                                              <p:pRg st="22" end="22"/>
                                            </p:txEl>
                                          </p:spTgt>
                                        </p:tgtEl>
                                        <p:attrNameLst>
                                          <p:attrName>style.visibility</p:attrName>
                                        </p:attrNameLst>
                                      </p:cBhvr>
                                      <p:to>
                                        <p:strVal val="visible"/>
                                      </p:to>
                                    </p:set>
                                    <p:animEffect transition="in" filter="fade">
                                      <p:cBhvr>
                                        <p:cTn id="193" dur="800" decel="100000"/>
                                        <p:tgtEl>
                                          <p:spTgt spid="3">
                                            <p:txEl>
                                              <p:pRg st="22" end="22"/>
                                            </p:txEl>
                                          </p:spTgt>
                                        </p:tgtEl>
                                      </p:cBhvr>
                                    </p:animEffect>
                                    <p:anim calcmode="lin" valueType="num">
                                      <p:cBhvr>
                                        <p:cTn id="194" dur="800" decel="100000" fill="hold"/>
                                        <p:tgtEl>
                                          <p:spTgt spid="3">
                                            <p:txEl>
                                              <p:pRg st="22" end="22"/>
                                            </p:txEl>
                                          </p:spTgt>
                                        </p:tgtEl>
                                        <p:attrNameLst>
                                          <p:attrName>style.rotation</p:attrName>
                                        </p:attrNameLst>
                                      </p:cBhvr>
                                      <p:tavLst>
                                        <p:tav tm="0">
                                          <p:val>
                                            <p:fltVal val="-90"/>
                                          </p:val>
                                        </p:tav>
                                        <p:tav tm="100000">
                                          <p:val>
                                            <p:fltVal val="0"/>
                                          </p:val>
                                        </p:tav>
                                      </p:tavLst>
                                    </p:anim>
                                    <p:anim calcmode="lin" valueType="num">
                                      <p:cBhvr>
                                        <p:cTn id="195" dur="800" decel="100000" fill="hold"/>
                                        <p:tgtEl>
                                          <p:spTgt spid="3">
                                            <p:txEl>
                                              <p:pRg st="22" end="22"/>
                                            </p:txEl>
                                          </p:spTgt>
                                        </p:tgtEl>
                                        <p:attrNameLst>
                                          <p:attrName>ppt_x</p:attrName>
                                        </p:attrNameLst>
                                      </p:cBhvr>
                                      <p:tavLst>
                                        <p:tav tm="0">
                                          <p:val>
                                            <p:strVal val="#ppt_x+0.4"/>
                                          </p:val>
                                        </p:tav>
                                        <p:tav tm="100000">
                                          <p:val>
                                            <p:strVal val="#ppt_x-0.05"/>
                                          </p:val>
                                        </p:tav>
                                      </p:tavLst>
                                    </p:anim>
                                    <p:anim calcmode="lin" valueType="num">
                                      <p:cBhvr>
                                        <p:cTn id="196" dur="800" decel="100000" fill="hold"/>
                                        <p:tgtEl>
                                          <p:spTgt spid="3">
                                            <p:txEl>
                                              <p:pRg st="22" end="22"/>
                                            </p:txEl>
                                          </p:spTgt>
                                        </p:tgtEl>
                                        <p:attrNameLst>
                                          <p:attrName>ppt_y</p:attrName>
                                        </p:attrNameLst>
                                      </p:cBhvr>
                                      <p:tavLst>
                                        <p:tav tm="0">
                                          <p:val>
                                            <p:strVal val="#ppt_y-0.4"/>
                                          </p:val>
                                        </p:tav>
                                        <p:tav tm="100000">
                                          <p:val>
                                            <p:strVal val="#ppt_y+0.1"/>
                                          </p:val>
                                        </p:tav>
                                      </p:tavLst>
                                    </p:anim>
                                    <p:anim calcmode="lin" valueType="num">
                                      <p:cBhvr>
                                        <p:cTn id="197" dur="200" accel="100000" fill="hold">
                                          <p:stCondLst>
                                            <p:cond delay="800"/>
                                          </p:stCondLst>
                                        </p:cTn>
                                        <p:tgtEl>
                                          <p:spTgt spid="3">
                                            <p:txEl>
                                              <p:pRg st="22" end="22"/>
                                            </p:txEl>
                                          </p:spTgt>
                                        </p:tgtEl>
                                        <p:attrNameLst>
                                          <p:attrName>ppt_x</p:attrName>
                                        </p:attrNameLst>
                                      </p:cBhvr>
                                      <p:tavLst>
                                        <p:tav tm="0">
                                          <p:val>
                                            <p:strVal val="#ppt_x-0.05"/>
                                          </p:val>
                                        </p:tav>
                                        <p:tav tm="100000">
                                          <p:val>
                                            <p:strVal val="#ppt_x"/>
                                          </p:val>
                                        </p:tav>
                                      </p:tavLst>
                                    </p:anim>
                                    <p:anim calcmode="lin" valueType="num">
                                      <p:cBhvr>
                                        <p:cTn id="198" dur="200" accel="100000" fill="hold">
                                          <p:stCondLst>
                                            <p:cond delay="800"/>
                                          </p:stCondLst>
                                        </p:cTn>
                                        <p:tgtEl>
                                          <p:spTgt spid="3">
                                            <p:txEl>
                                              <p:pRg st="22" end="22"/>
                                            </p:txEl>
                                          </p:spTgt>
                                        </p:tgtEl>
                                        <p:attrNameLst>
                                          <p:attrName>ppt_y</p:attrName>
                                        </p:attrNameLst>
                                      </p:cBhvr>
                                      <p:tavLst>
                                        <p:tav tm="0">
                                          <p:val>
                                            <p:strVal val="#ppt_y+0.1"/>
                                          </p:val>
                                        </p:tav>
                                        <p:tav tm="100000">
                                          <p:val>
                                            <p:strVal val="#ppt_y"/>
                                          </p:val>
                                        </p:tav>
                                      </p:tavLst>
                                    </p:anim>
                                  </p:childTnLst>
                                </p:cTn>
                              </p:par>
                              <p:par>
                                <p:cTn id="199" presetID="30" presetClass="entr" presetSubtype="0" fill="hold" nodeType="withEffect">
                                  <p:stCondLst>
                                    <p:cond delay="0"/>
                                  </p:stCondLst>
                                  <p:childTnLst>
                                    <p:set>
                                      <p:cBhvr>
                                        <p:cTn id="200" dur="1" fill="hold">
                                          <p:stCondLst>
                                            <p:cond delay="0"/>
                                          </p:stCondLst>
                                        </p:cTn>
                                        <p:tgtEl>
                                          <p:spTgt spid="3">
                                            <p:txEl>
                                              <p:pRg st="23" end="23"/>
                                            </p:txEl>
                                          </p:spTgt>
                                        </p:tgtEl>
                                        <p:attrNameLst>
                                          <p:attrName>style.visibility</p:attrName>
                                        </p:attrNameLst>
                                      </p:cBhvr>
                                      <p:to>
                                        <p:strVal val="visible"/>
                                      </p:to>
                                    </p:set>
                                    <p:animEffect transition="in" filter="fade">
                                      <p:cBhvr>
                                        <p:cTn id="201" dur="800" decel="100000"/>
                                        <p:tgtEl>
                                          <p:spTgt spid="3">
                                            <p:txEl>
                                              <p:pRg st="23" end="23"/>
                                            </p:txEl>
                                          </p:spTgt>
                                        </p:tgtEl>
                                      </p:cBhvr>
                                    </p:animEffect>
                                    <p:anim calcmode="lin" valueType="num">
                                      <p:cBhvr>
                                        <p:cTn id="202" dur="800" decel="100000" fill="hold"/>
                                        <p:tgtEl>
                                          <p:spTgt spid="3">
                                            <p:txEl>
                                              <p:pRg st="23" end="23"/>
                                            </p:txEl>
                                          </p:spTgt>
                                        </p:tgtEl>
                                        <p:attrNameLst>
                                          <p:attrName>style.rotation</p:attrName>
                                        </p:attrNameLst>
                                      </p:cBhvr>
                                      <p:tavLst>
                                        <p:tav tm="0">
                                          <p:val>
                                            <p:fltVal val="-90"/>
                                          </p:val>
                                        </p:tav>
                                        <p:tav tm="100000">
                                          <p:val>
                                            <p:fltVal val="0"/>
                                          </p:val>
                                        </p:tav>
                                      </p:tavLst>
                                    </p:anim>
                                    <p:anim calcmode="lin" valueType="num">
                                      <p:cBhvr>
                                        <p:cTn id="203" dur="800" decel="100000" fill="hold"/>
                                        <p:tgtEl>
                                          <p:spTgt spid="3">
                                            <p:txEl>
                                              <p:pRg st="23" end="23"/>
                                            </p:txEl>
                                          </p:spTgt>
                                        </p:tgtEl>
                                        <p:attrNameLst>
                                          <p:attrName>ppt_x</p:attrName>
                                        </p:attrNameLst>
                                      </p:cBhvr>
                                      <p:tavLst>
                                        <p:tav tm="0">
                                          <p:val>
                                            <p:strVal val="#ppt_x+0.4"/>
                                          </p:val>
                                        </p:tav>
                                        <p:tav tm="100000">
                                          <p:val>
                                            <p:strVal val="#ppt_x-0.05"/>
                                          </p:val>
                                        </p:tav>
                                      </p:tavLst>
                                    </p:anim>
                                    <p:anim calcmode="lin" valueType="num">
                                      <p:cBhvr>
                                        <p:cTn id="204" dur="800" decel="100000" fill="hold"/>
                                        <p:tgtEl>
                                          <p:spTgt spid="3">
                                            <p:txEl>
                                              <p:pRg st="23" end="23"/>
                                            </p:txEl>
                                          </p:spTgt>
                                        </p:tgtEl>
                                        <p:attrNameLst>
                                          <p:attrName>ppt_y</p:attrName>
                                        </p:attrNameLst>
                                      </p:cBhvr>
                                      <p:tavLst>
                                        <p:tav tm="0">
                                          <p:val>
                                            <p:strVal val="#ppt_y-0.4"/>
                                          </p:val>
                                        </p:tav>
                                        <p:tav tm="100000">
                                          <p:val>
                                            <p:strVal val="#ppt_y+0.1"/>
                                          </p:val>
                                        </p:tav>
                                      </p:tavLst>
                                    </p:anim>
                                    <p:anim calcmode="lin" valueType="num">
                                      <p:cBhvr>
                                        <p:cTn id="205" dur="200" accel="100000" fill="hold">
                                          <p:stCondLst>
                                            <p:cond delay="800"/>
                                          </p:stCondLst>
                                        </p:cTn>
                                        <p:tgtEl>
                                          <p:spTgt spid="3">
                                            <p:txEl>
                                              <p:pRg st="23" end="23"/>
                                            </p:txEl>
                                          </p:spTgt>
                                        </p:tgtEl>
                                        <p:attrNameLst>
                                          <p:attrName>ppt_x</p:attrName>
                                        </p:attrNameLst>
                                      </p:cBhvr>
                                      <p:tavLst>
                                        <p:tav tm="0">
                                          <p:val>
                                            <p:strVal val="#ppt_x-0.05"/>
                                          </p:val>
                                        </p:tav>
                                        <p:tav tm="100000">
                                          <p:val>
                                            <p:strVal val="#ppt_x"/>
                                          </p:val>
                                        </p:tav>
                                      </p:tavLst>
                                    </p:anim>
                                    <p:anim calcmode="lin" valueType="num">
                                      <p:cBhvr>
                                        <p:cTn id="206" dur="200" accel="100000" fill="hold">
                                          <p:stCondLst>
                                            <p:cond delay="800"/>
                                          </p:stCondLst>
                                        </p:cTn>
                                        <p:tgtEl>
                                          <p:spTgt spid="3">
                                            <p:txEl>
                                              <p:pRg st="23" end="23"/>
                                            </p:txEl>
                                          </p:spTgt>
                                        </p:tgtEl>
                                        <p:attrNameLst>
                                          <p:attrName>ppt_y</p:attrName>
                                        </p:attrNameLst>
                                      </p:cBhvr>
                                      <p:tavLst>
                                        <p:tav tm="0">
                                          <p:val>
                                            <p:strVal val="#ppt_y+0.1"/>
                                          </p:val>
                                        </p:tav>
                                        <p:tav tm="100000">
                                          <p:val>
                                            <p:strVal val="#ppt_y"/>
                                          </p:val>
                                        </p:tav>
                                      </p:tavLst>
                                    </p:anim>
                                  </p:childTnLst>
                                </p:cTn>
                              </p:par>
                              <p:par>
                                <p:cTn id="207" presetID="30" presetClass="entr" presetSubtype="0" fill="hold" nodeType="withEffect">
                                  <p:stCondLst>
                                    <p:cond delay="0"/>
                                  </p:stCondLst>
                                  <p:childTnLst>
                                    <p:set>
                                      <p:cBhvr>
                                        <p:cTn id="208" dur="1" fill="hold">
                                          <p:stCondLst>
                                            <p:cond delay="0"/>
                                          </p:stCondLst>
                                        </p:cTn>
                                        <p:tgtEl>
                                          <p:spTgt spid="3">
                                            <p:txEl>
                                              <p:pRg st="24" end="24"/>
                                            </p:txEl>
                                          </p:spTgt>
                                        </p:tgtEl>
                                        <p:attrNameLst>
                                          <p:attrName>style.visibility</p:attrName>
                                        </p:attrNameLst>
                                      </p:cBhvr>
                                      <p:to>
                                        <p:strVal val="visible"/>
                                      </p:to>
                                    </p:set>
                                    <p:animEffect transition="in" filter="fade">
                                      <p:cBhvr>
                                        <p:cTn id="209" dur="800" decel="100000"/>
                                        <p:tgtEl>
                                          <p:spTgt spid="3">
                                            <p:txEl>
                                              <p:pRg st="24" end="24"/>
                                            </p:txEl>
                                          </p:spTgt>
                                        </p:tgtEl>
                                      </p:cBhvr>
                                    </p:animEffect>
                                    <p:anim calcmode="lin" valueType="num">
                                      <p:cBhvr>
                                        <p:cTn id="210" dur="800" decel="100000" fill="hold"/>
                                        <p:tgtEl>
                                          <p:spTgt spid="3">
                                            <p:txEl>
                                              <p:pRg st="24" end="24"/>
                                            </p:txEl>
                                          </p:spTgt>
                                        </p:tgtEl>
                                        <p:attrNameLst>
                                          <p:attrName>style.rotation</p:attrName>
                                        </p:attrNameLst>
                                      </p:cBhvr>
                                      <p:tavLst>
                                        <p:tav tm="0">
                                          <p:val>
                                            <p:fltVal val="-90"/>
                                          </p:val>
                                        </p:tav>
                                        <p:tav tm="100000">
                                          <p:val>
                                            <p:fltVal val="0"/>
                                          </p:val>
                                        </p:tav>
                                      </p:tavLst>
                                    </p:anim>
                                    <p:anim calcmode="lin" valueType="num">
                                      <p:cBhvr>
                                        <p:cTn id="211" dur="800" decel="100000" fill="hold"/>
                                        <p:tgtEl>
                                          <p:spTgt spid="3">
                                            <p:txEl>
                                              <p:pRg st="24" end="24"/>
                                            </p:txEl>
                                          </p:spTgt>
                                        </p:tgtEl>
                                        <p:attrNameLst>
                                          <p:attrName>ppt_x</p:attrName>
                                        </p:attrNameLst>
                                      </p:cBhvr>
                                      <p:tavLst>
                                        <p:tav tm="0">
                                          <p:val>
                                            <p:strVal val="#ppt_x+0.4"/>
                                          </p:val>
                                        </p:tav>
                                        <p:tav tm="100000">
                                          <p:val>
                                            <p:strVal val="#ppt_x-0.05"/>
                                          </p:val>
                                        </p:tav>
                                      </p:tavLst>
                                    </p:anim>
                                    <p:anim calcmode="lin" valueType="num">
                                      <p:cBhvr>
                                        <p:cTn id="212" dur="800" decel="100000" fill="hold"/>
                                        <p:tgtEl>
                                          <p:spTgt spid="3">
                                            <p:txEl>
                                              <p:pRg st="24" end="24"/>
                                            </p:txEl>
                                          </p:spTgt>
                                        </p:tgtEl>
                                        <p:attrNameLst>
                                          <p:attrName>ppt_y</p:attrName>
                                        </p:attrNameLst>
                                      </p:cBhvr>
                                      <p:tavLst>
                                        <p:tav tm="0">
                                          <p:val>
                                            <p:strVal val="#ppt_y-0.4"/>
                                          </p:val>
                                        </p:tav>
                                        <p:tav tm="100000">
                                          <p:val>
                                            <p:strVal val="#ppt_y+0.1"/>
                                          </p:val>
                                        </p:tav>
                                      </p:tavLst>
                                    </p:anim>
                                    <p:anim calcmode="lin" valueType="num">
                                      <p:cBhvr>
                                        <p:cTn id="213" dur="200" accel="100000" fill="hold">
                                          <p:stCondLst>
                                            <p:cond delay="800"/>
                                          </p:stCondLst>
                                        </p:cTn>
                                        <p:tgtEl>
                                          <p:spTgt spid="3">
                                            <p:txEl>
                                              <p:pRg st="24" end="24"/>
                                            </p:txEl>
                                          </p:spTgt>
                                        </p:tgtEl>
                                        <p:attrNameLst>
                                          <p:attrName>ppt_x</p:attrName>
                                        </p:attrNameLst>
                                      </p:cBhvr>
                                      <p:tavLst>
                                        <p:tav tm="0">
                                          <p:val>
                                            <p:strVal val="#ppt_x-0.05"/>
                                          </p:val>
                                        </p:tav>
                                        <p:tav tm="100000">
                                          <p:val>
                                            <p:strVal val="#ppt_x"/>
                                          </p:val>
                                        </p:tav>
                                      </p:tavLst>
                                    </p:anim>
                                    <p:anim calcmode="lin" valueType="num">
                                      <p:cBhvr>
                                        <p:cTn id="214" dur="200" accel="100000" fill="hold">
                                          <p:stCondLst>
                                            <p:cond delay="800"/>
                                          </p:stCondLst>
                                        </p:cTn>
                                        <p:tgtEl>
                                          <p:spTgt spid="3">
                                            <p:txEl>
                                              <p:pRg st="24" end="24"/>
                                            </p:txEl>
                                          </p:spTgt>
                                        </p:tgtEl>
                                        <p:attrNameLst>
                                          <p:attrName>ppt_y</p:attrName>
                                        </p:attrNameLst>
                                      </p:cBhvr>
                                      <p:tavLst>
                                        <p:tav tm="0">
                                          <p:val>
                                            <p:strVal val="#ppt_y+0.1"/>
                                          </p:val>
                                        </p:tav>
                                        <p:tav tm="100000">
                                          <p:val>
                                            <p:strVal val="#ppt_y"/>
                                          </p:val>
                                        </p:tav>
                                      </p:tavLst>
                                    </p:anim>
                                  </p:childTnLst>
                                </p:cTn>
                              </p:par>
                              <p:par>
                                <p:cTn id="215" presetID="30" presetClass="entr" presetSubtype="0" fill="hold" nodeType="withEffect">
                                  <p:stCondLst>
                                    <p:cond delay="0"/>
                                  </p:stCondLst>
                                  <p:childTnLst>
                                    <p:set>
                                      <p:cBhvr>
                                        <p:cTn id="216" dur="1" fill="hold">
                                          <p:stCondLst>
                                            <p:cond delay="0"/>
                                          </p:stCondLst>
                                        </p:cTn>
                                        <p:tgtEl>
                                          <p:spTgt spid="3">
                                            <p:txEl>
                                              <p:pRg st="25" end="25"/>
                                            </p:txEl>
                                          </p:spTgt>
                                        </p:tgtEl>
                                        <p:attrNameLst>
                                          <p:attrName>style.visibility</p:attrName>
                                        </p:attrNameLst>
                                      </p:cBhvr>
                                      <p:to>
                                        <p:strVal val="visible"/>
                                      </p:to>
                                    </p:set>
                                    <p:animEffect transition="in" filter="fade">
                                      <p:cBhvr>
                                        <p:cTn id="217" dur="800" decel="100000"/>
                                        <p:tgtEl>
                                          <p:spTgt spid="3">
                                            <p:txEl>
                                              <p:pRg st="25" end="25"/>
                                            </p:txEl>
                                          </p:spTgt>
                                        </p:tgtEl>
                                      </p:cBhvr>
                                    </p:animEffect>
                                    <p:anim calcmode="lin" valueType="num">
                                      <p:cBhvr>
                                        <p:cTn id="218" dur="800" decel="100000" fill="hold"/>
                                        <p:tgtEl>
                                          <p:spTgt spid="3">
                                            <p:txEl>
                                              <p:pRg st="25" end="25"/>
                                            </p:txEl>
                                          </p:spTgt>
                                        </p:tgtEl>
                                        <p:attrNameLst>
                                          <p:attrName>style.rotation</p:attrName>
                                        </p:attrNameLst>
                                      </p:cBhvr>
                                      <p:tavLst>
                                        <p:tav tm="0">
                                          <p:val>
                                            <p:fltVal val="-90"/>
                                          </p:val>
                                        </p:tav>
                                        <p:tav tm="100000">
                                          <p:val>
                                            <p:fltVal val="0"/>
                                          </p:val>
                                        </p:tav>
                                      </p:tavLst>
                                    </p:anim>
                                    <p:anim calcmode="lin" valueType="num">
                                      <p:cBhvr>
                                        <p:cTn id="219" dur="800" decel="100000" fill="hold"/>
                                        <p:tgtEl>
                                          <p:spTgt spid="3">
                                            <p:txEl>
                                              <p:pRg st="25" end="25"/>
                                            </p:txEl>
                                          </p:spTgt>
                                        </p:tgtEl>
                                        <p:attrNameLst>
                                          <p:attrName>ppt_x</p:attrName>
                                        </p:attrNameLst>
                                      </p:cBhvr>
                                      <p:tavLst>
                                        <p:tav tm="0">
                                          <p:val>
                                            <p:strVal val="#ppt_x+0.4"/>
                                          </p:val>
                                        </p:tav>
                                        <p:tav tm="100000">
                                          <p:val>
                                            <p:strVal val="#ppt_x-0.05"/>
                                          </p:val>
                                        </p:tav>
                                      </p:tavLst>
                                    </p:anim>
                                    <p:anim calcmode="lin" valueType="num">
                                      <p:cBhvr>
                                        <p:cTn id="220" dur="800" decel="100000" fill="hold"/>
                                        <p:tgtEl>
                                          <p:spTgt spid="3">
                                            <p:txEl>
                                              <p:pRg st="25" end="25"/>
                                            </p:txEl>
                                          </p:spTgt>
                                        </p:tgtEl>
                                        <p:attrNameLst>
                                          <p:attrName>ppt_y</p:attrName>
                                        </p:attrNameLst>
                                      </p:cBhvr>
                                      <p:tavLst>
                                        <p:tav tm="0">
                                          <p:val>
                                            <p:strVal val="#ppt_y-0.4"/>
                                          </p:val>
                                        </p:tav>
                                        <p:tav tm="100000">
                                          <p:val>
                                            <p:strVal val="#ppt_y+0.1"/>
                                          </p:val>
                                        </p:tav>
                                      </p:tavLst>
                                    </p:anim>
                                    <p:anim calcmode="lin" valueType="num">
                                      <p:cBhvr>
                                        <p:cTn id="221" dur="200" accel="100000" fill="hold">
                                          <p:stCondLst>
                                            <p:cond delay="800"/>
                                          </p:stCondLst>
                                        </p:cTn>
                                        <p:tgtEl>
                                          <p:spTgt spid="3">
                                            <p:txEl>
                                              <p:pRg st="25" end="25"/>
                                            </p:txEl>
                                          </p:spTgt>
                                        </p:tgtEl>
                                        <p:attrNameLst>
                                          <p:attrName>ppt_x</p:attrName>
                                        </p:attrNameLst>
                                      </p:cBhvr>
                                      <p:tavLst>
                                        <p:tav tm="0">
                                          <p:val>
                                            <p:strVal val="#ppt_x-0.05"/>
                                          </p:val>
                                        </p:tav>
                                        <p:tav tm="100000">
                                          <p:val>
                                            <p:strVal val="#ppt_x"/>
                                          </p:val>
                                        </p:tav>
                                      </p:tavLst>
                                    </p:anim>
                                    <p:anim calcmode="lin" valueType="num">
                                      <p:cBhvr>
                                        <p:cTn id="222" dur="200" accel="100000" fill="hold">
                                          <p:stCondLst>
                                            <p:cond delay="800"/>
                                          </p:stCondLst>
                                        </p:cTn>
                                        <p:tgtEl>
                                          <p:spTgt spid="3">
                                            <p:txEl>
                                              <p:pRg st="25" end="25"/>
                                            </p:txEl>
                                          </p:spTgt>
                                        </p:tgtEl>
                                        <p:attrNameLst>
                                          <p:attrName>ppt_y</p:attrName>
                                        </p:attrNameLst>
                                      </p:cBhvr>
                                      <p:tavLst>
                                        <p:tav tm="0">
                                          <p:val>
                                            <p:strVal val="#ppt_y+0.1"/>
                                          </p:val>
                                        </p:tav>
                                        <p:tav tm="100000">
                                          <p:val>
                                            <p:strVal val="#ppt_y"/>
                                          </p:val>
                                        </p:tav>
                                      </p:tavLst>
                                    </p:anim>
                                  </p:childTnLst>
                                </p:cTn>
                              </p:par>
                              <p:par>
                                <p:cTn id="223" presetID="30" presetClass="entr" presetSubtype="0" fill="hold" nodeType="withEffect">
                                  <p:stCondLst>
                                    <p:cond delay="0"/>
                                  </p:stCondLst>
                                  <p:childTnLst>
                                    <p:set>
                                      <p:cBhvr>
                                        <p:cTn id="224" dur="1" fill="hold">
                                          <p:stCondLst>
                                            <p:cond delay="0"/>
                                          </p:stCondLst>
                                        </p:cTn>
                                        <p:tgtEl>
                                          <p:spTgt spid="3">
                                            <p:txEl>
                                              <p:pRg st="26" end="26"/>
                                            </p:txEl>
                                          </p:spTgt>
                                        </p:tgtEl>
                                        <p:attrNameLst>
                                          <p:attrName>style.visibility</p:attrName>
                                        </p:attrNameLst>
                                      </p:cBhvr>
                                      <p:to>
                                        <p:strVal val="visible"/>
                                      </p:to>
                                    </p:set>
                                    <p:animEffect transition="in" filter="fade">
                                      <p:cBhvr>
                                        <p:cTn id="225" dur="800" decel="100000"/>
                                        <p:tgtEl>
                                          <p:spTgt spid="3">
                                            <p:txEl>
                                              <p:pRg st="26" end="26"/>
                                            </p:txEl>
                                          </p:spTgt>
                                        </p:tgtEl>
                                      </p:cBhvr>
                                    </p:animEffect>
                                    <p:anim calcmode="lin" valueType="num">
                                      <p:cBhvr>
                                        <p:cTn id="226" dur="800" decel="100000" fill="hold"/>
                                        <p:tgtEl>
                                          <p:spTgt spid="3">
                                            <p:txEl>
                                              <p:pRg st="26" end="26"/>
                                            </p:txEl>
                                          </p:spTgt>
                                        </p:tgtEl>
                                        <p:attrNameLst>
                                          <p:attrName>style.rotation</p:attrName>
                                        </p:attrNameLst>
                                      </p:cBhvr>
                                      <p:tavLst>
                                        <p:tav tm="0">
                                          <p:val>
                                            <p:fltVal val="-90"/>
                                          </p:val>
                                        </p:tav>
                                        <p:tav tm="100000">
                                          <p:val>
                                            <p:fltVal val="0"/>
                                          </p:val>
                                        </p:tav>
                                      </p:tavLst>
                                    </p:anim>
                                    <p:anim calcmode="lin" valueType="num">
                                      <p:cBhvr>
                                        <p:cTn id="227" dur="800" decel="100000" fill="hold"/>
                                        <p:tgtEl>
                                          <p:spTgt spid="3">
                                            <p:txEl>
                                              <p:pRg st="26" end="26"/>
                                            </p:txEl>
                                          </p:spTgt>
                                        </p:tgtEl>
                                        <p:attrNameLst>
                                          <p:attrName>ppt_x</p:attrName>
                                        </p:attrNameLst>
                                      </p:cBhvr>
                                      <p:tavLst>
                                        <p:tav tm="0">
                                          <p:val>
                                            <p:strVal val="#ppt_x+0.4"/>
                                          </p:val>
                                        </p:tav>
                                        <p:tav tm="100000">
                                          <p:val>
                                            <p:strVal val="#ppt_x-0.05"/>
                                          </p:val>
                                        </p:tav>
                                      </p:tavLst>
                                    </p:anim>
                                    <p:anim calcmode="lin" valueType="num">
                                      <p:cBhvr>
                                        <p:cTn id="228" dur="800" decel="100000" fill="hold"/>
                                        <p:tgtEl>
                                          <p:spTgt spid="3">
                                            <p:txEl>
                                              <p:pRg st="26" end="26"/>
                                            </p:txEl>
                                          </p:spTgt>
                                        </p:tgtEl>
                                        <p:attrNameLst>
                                          <p:attrName>ppt_y</p:attrName>
                                        </p:attrNameLst>
                                      </p:cBhvr>
                                      <p:tavLst>
                                        <p:tav tm="0">
                                          <p:val>
                                            <p:strVal val="#ppt_y-0.4"/>
                                          </p:val>
                                        </p:tav>
                                        <p:tav tm="100000">
                                          <p:val>
                                            <p:strVal val="#ppt_y+0.1"/>
                                          </p:val>
                                        </p:tav>
                                      </p:tavLst>
                                    </p:anim>
                                    <p:anim calcmode="lin" valueType="num">
                                      <p:cBhvr>
                                        <p:cTn id="229" dur="200" accel="100000" fill="hold">
                                          <p:stCondLst>
                                            <p:cond delay="800"/>
                                          </p:stCondLst>
                                        </p:cTn>
                                        <p:tgtEl>
                                          <p:spTgt spid="3">
                                            <p:txEl>
                                              <p:pRg st="26" end="26"/>
                                            </p:txEl>
                                          </p:spTgt>
                                        </p:tgtEl>
                                        <p:attrNameLst>
                                          <p:attrName>ppt_x</p:attrName>
                                        </p:attrNameLst>
                                      </p:cBhvr>
                                      <p:tavLst>
                                        <p:tav tm="0">
                                          <p:val>
                                            <p:strVal val="#ppt_x-0.05"/>
                                          </p:val>
                                        </p:tav>
                                        <p:tav tm="100000">
                                          <p:val>
                                            <p:strVal val="#ppt_x"/>
                                          </p:val>
                                        </p:tav>
                                      </p:tavLst>
                                    </p:anim>
                                    <p:anim calcmode="lin" valueType="num">
                                      <p:cBhvr>
                                        <p:cTn id="230" dur="200" accel="100000" fill="hold">
                                          <p:stCondLst>
                                            <p:cond delay="800"/>
                                          </p:stCondLst>
                                        </p:cTn>
                                        <p:tgtEl>
                                          <p:spTgt spid="3">
                                            <p:txEl>
                                              <p:pRg st="26" end="26"/>
                                            </p:txEl>
                                          </p:spTgt>
                                        </p:tgtEl>
                                        <p:attrNameLst>
                                          <p:attrName>ppt_y</p:attrName>
                                        </p:attrNameLst>
                                      </p:cBhvr>
                                      <p:tavLst>
                                        <p:tav tm="0">
                                          <p:val>
                                            <p:strVal val="#ppt_y+0.1"/>
                                          </p:val>
                                        </p:tav>
                                        <p:tav tm="100000">
                                          <p:val>
                                            <p:strVal val="#ppt_y"/>
                                          </p:val>
                                        </p:tav>
                                      </p:tavLst>
                                    </p:anim>
                                  </p:childTnLst>
                                </p:cTn>
                              </p:par>
                              <p:par>
                                <p:cTn id="231" presetID="30" presetClass="entr" presetSubtype="0" fill="hold" nodeType="withEffect">
                                  <p:stCondLst>
                                    <p:cond delay="0"/>
                                  </p:stCondLst>
                                  <p:childTnLst>
                                    <p:set>
                                      <p:cBhvr>
                                        <p:cTn id="232" dur="1" fill="hold">
                                          <p:stCondLst>
                                            <p:cond delay="0"/>
                                          </p:stCondLst>
                                        </p:cTn>
                                        <p:tgtEl>
                                          <p:spTgt spid="3">
                                            <p:txEl>
                                              <p:pRg st="27" end="27"/>
                                            </p:txEl>
                                          </p:spTgt>
                                        </p:tgtEl>
                                        <p:attrNameLst>
                                          <p:attrName>style.visibility</p:attrName>
                                        </p:attrNameLst>
                                      </p:cBhvr>
                                      <p:to>
                                        <p:strVal val="visible"/>
                                      </p:to>
                                    </p:set>
                                    <p:animEffect transition="in" filter="fade">
                                      <p:cBhvr>
                                        <p:cTn id="233" dur="800" decel="100000"/>
                                        <p:tgtEl>
                                          <p:spTgt spid="3">
                                            <p:txEl>
                                              <p:pRg st="27" end="27"/>
                                            </p:txEl>
                                          </p:spTgt>
                                        </p:tgtEl>
                                      </p:cBhvr>
                                    </p:animEffect>
                                    <p:anim calcmode="lin" valueType="num">
                                      <p:cBhvr>
                                        <p:cTn id="234" dur="800" decel="100000" fill="hold"/>
                                        <p:tgtEl>
                                          <p:spTgt spid="3">
                                            <p:txEl>
                                              <p:pRg st="27" end="27"/>
                                            </p:txEl>
                                          </p:spTgt>
                                        </p:tgtEl>
                                        <p:attrNameLst>
                                          <p:attrName>style.rotation</p:attrName>
                                        </p:attrNameLst>
                                      </p:cBhvr>
                                      <p:tavLst>
                                        <p:tav tm="0">
                                          <p:val>
                                            <p:fltVal val="-90"/>
                                          </p:val>
                                        </p:tav>
                                        <p:tav tm="100000">
                                          <p:val>
                                            <p:fltVal val="0"/>
                                          </p:val>
                                        </p:tav>
                                      </p:tavLst>
                                    </p:anim>
                                    <p:anim calcmode="lin" valueType="num">
                                      <p:cBhvr>
                                        <p:cTn id="235" dur="800" decel="100000" fill="hold"/>
                                        <p:tgtEl>
                                          <p:spTgt spid="3">
                                            <p:txEl>
                                              <p:pRg st="27" end="27"/>
                                            </p:txEl>
                                          </p:spTgt>
                                        </p:tgtEl>
                                        <p:attrNameLst>
                                          <p:attrName>ppt_x</p:attrName>
                                        </p:attrNameLst>
                                      </p:cBhvr>
                                      <p:tavLst>
                                        <p:tav tm="0">
                                          <p:val>
                                            <p:strVal val="#ppt_x+0.4"/>
                                          </p:val>
                                        </p:tav>
                                        <p:tav tm="100000">
                                          <p:val>
                                            <p:strVal val="#ppt_x-0.05"/>
                                          </p:val>
                                        </p:tav>
                                      </p:tavLst>
                                    </p:anim>
                                    <p:anim calcmode="lin" valueType="num">
                                      <p:cBhvr>
                                        <p:cTn id="236" dur="800" decel="100000" fill="hold"/>
                                        <p:tgtEl>
                                          <p:spTgt spid="3">
                                            <p:txEl>
                                              <p:pRg st="27" end="27"/>
                                            </p:txEl>
                                          </p:spTgt>
                                        </p:tgtEl>
                                        <p:attrNameLst>
                                          <p:attrName>ppt_y</p:attrName>
                                        </p:attrNameLst>
                                      </p:cBhvr>
                                      <p:tavLst>
                                        <p:tav tm="0">
                                          <p:val>
                                            <p:strVal val="#ppt_y-0.4"/>
                                          </p:val>
                                        </p:tav>
                                        <p:tav tm="100000">
                                          <p:val>
                                            <p:strVal val="#ppt_y+0.1"/>
                                          </p:val>
                                        </p:tav>
                                      </p:tavLst>
                                    </p:anim>
                                    <p:anim calcmode="lin" valueType="num">
                                      <p:cBhvr>
                                        <p:cTn id="237" dur="200" accel="100000" fill="hold">
                                          <p:stCondLst>
                                            <p:cond delay="800"/>
                                          </p:stCondLst>
                                        </p:cTn>
                                        <p:tgtEl>
                                          <p:spTgt spid="3">
                                            <p:txEl>
                                              <p:pRg st="27" end="27"/>
                                            </p:txEl>
                                          </p:spTgt>
                                        </p:tgtEl>
                                        <p:attrNameLst>
                                          <p:attrName>ppt_x</p:attrName>
                                        </p:attrNameLst>
                                      </p:cBhvr>
                                      <p:tavLst>
                                        <p:tav tm="0">
                                          <p:val>
                                            <p:strVal val="#ppt_x-0.05"/>
                                          </p:val>
                                        </p:tav>
                                        <p:tav tm="100000">
                                          <p:val>
                                            <p:strVal val="#ppt_x"/>
                                          </p:val>
                                        </p:tav>
                                      </p:tavLst>
                                    </p:anim>
                                    <p:anim calcmode="lin" valueType="num">
                                      <p:cBhvr>
                                        <p:cTn id="238" dur="200" accel="100000" fill="hold">
                                          <p:stCondLst>
                                            <p:cond delay="800"/>
                                          </p:stCondLst>
                                        </p:cTn>
                                        <p:tgtEl>
                                          <p:spTgt spid="3">
                                            <p:txEl>
                                              <p:pRg st="27" end="27"/>
                                            </p:txEl>
                                          </p:spTgt>
                                        </p:tgtEl>
                                        <p:attrNameLst>
                                          <p:attrName>ppt_y</p:attrName>
                                        </p:attrNameLst>
                                      </p:cBhvr>
                                      <p:tavLst>
                                        <p:tav tm="0">
                                          <p:val>
                                            <p:strVal val="#ppt_y+0.1"/>
                                          </p:val>
                                        </p:tav>
                                        <p:tav tm="100000">
                                          <p:val>
                                            <p:strVal val="#ppt_y"/>
                                          </p:val>
                                        </p:tav>
                                      </p:tavLst>
                                    </p:anim>
                                  </p:childTnLst>
                                </p:cTn>
                              </p:par>
                              <p:par>
                                <p:cTn id="239" presetID="30" presetClass="entr" presetSubtype="0" fill="hold" nodeType="withEffect">
                                  <p:stCondLst>
                                    <p:cond delay="0"/>
                                  </p:stCondLst>
                                  <p:childTnLst>
                                    <p:set>
                                      <p:cBhvr>
                                        <p:cTn id="240" dur="1" fill="hold">
                                          <p:stCondLst>
                                            <p:cond delay="0"/>
                                          </p:stCondLst>
                                        </p:cTn>
                                        <p:tgtEl>
                                          <p:spTgt spid="3">
                                            <p:txEl>
                                              <p:pRg st="28" end="28"/>
                                            </p:txEl>
                                          </p:spTgt>
                                        </p:tgtEl>
                                        <p:attrNameLst>
                                          <p:attrName>style.visibility</p:attrName>
                                        </p:attrNameLst>
                                      </p:cBhvr>
                                      <p:to>
                                        <p:strVal val="visible"/>
                                      </p:to>
                                    </p:set>
                                    <p:animEffect transition="in" filter="fade">
                                      <p:cBhvr>
                                        <p:cTn id="241" dur="800" decel="100000"/>
                                        <p:tgtEl>
                                          <p:spTgt spid="3">
                                            <p:txEl>
                                              <p:pRg st="28" end="28"/>
                                            </p:txEl>
                                          </p:spTgt>
                                        </p:tgtEl>
                                      </p:cBhvr>
                                    </p:animEffect>
                                    <p:anim calcmode="lin" valueType="num">
                                      <p:cBhvr>
                                        <p:cTn id="242" dur="800" decel="100000" fill="hold"/>
                                        <p:tgtEl>
                                          <p:spTgt spid="3">
                                            <p:txEl>
                                              <p:pRg st="28" end="28"/>
                                            </p:txEl>
                                          </p:spTgt>
                                        </p:tgtEl>
                                        <p:attrNameLst>
                                          <p:attrName>style.rotation</p:attrName>
                                        </p:attrNameLst>
                                      </p:cBhvr>
                                      <p:tavLst>
                                        <p:tav tm="0">
                                          <p:val>
                                            <p:fltVal val="-90"/>
                                          </p:val>
                                        </p:tav>
                                        <p:tav tm="100000">
                                          <p:val>
                                            <p:fltVal val="0"/>
                                          </p:val>
                                        </p:tav>
                                      </p:tavLst>
                                    </p:anim>
                                    <p:anim calcmode="lin" valueType="num">
                                      <p:cBhvr>
                                        <p:cTn id="243" dur="800" decel="100000" fill="hold"/>
                                        <p:tgtEl>
                                          <p:spTgt spid="3">
                                            <p:txEl>
                                              <p:pRg st="28" end="28"/>
                                            </p:txEl>
                                          </p:spTgt>
                                        </p:tgtEl>
                                        <p:attrNameLst>
                                          <p:attrName>ppt_x</p:attrName>
                                        </p:attrNameLst>
                                      </p:cBhvr>
                                      <p:tavLst>
                                        <p:tav tm="0">
                                          <p:val>
                                            <p:strVal val="#ppt_x+0.4"/>
                                          </p:val>
                                        </p:tav>
                                        <p:tav tm="100000">
                                          <p:val>
                                            <p:strVal val="#ppt_x-0.05"/>
                                          </p:val>
                                        </p:tav>
                                      </p:tavLst>
                                    </p:anim>
                                    <p:anim calcmode="lin" valueType="num">
                                      <p:cBhvr>
                                        <p:cTn id="244" dur="800" decel="100000" fill="hold"/>
                                        <p:tgtEl>
                                          <p:spTgt spid="3">
                                            <p:txEl>
                                              <p:pRg st="28" end="28"/>
                                            </p:txEl>
                                          </p:spTgt>
                                        </p:tgtEl>
                                        <p:attrNameLst>
                                          <p:attrName>ppt_y</p:attrName>
                                        </p:attrNameLst>
                                      </p:cBhvr>
                                      <p:tavLst>
                                        <p:tav tm="0">
                                          <p:val>
                                            <p:strVal val="#ppt_y-0.4"/>
                                          </p:val>
                                        </p:tav>
                                        <p:tav tm="100000">
                                          <p:val>
                                            <p:strVal val="#ppt_y+0.1"/>
                                          </p:val>
                                        </p:tav>
                                      </p:tavLst>
                                    </p:anim>
                                    <p:anim calcmode="lin" valueType="num">
                                      <p:cBhvr>
                                        <p:cTn id="245" dur="200" accel="100000" fill="hold">
                                          <p:stCondLst>
                                            <p:cond delay="800"/>
                                          </p:stCondLst>
                                        </p:cTn>
                                        <p:tgtEl>
                                          <p:spTgt spid="3">
                                            <p:txEl>
                                              <p:pRg st="28" end="28"/>
                                            </p:txEl>
                                          </p:spTgt>
                                        </p:tgtEl>
                                        <p:attrNameLst>
                                          <p:attrName>ppt_x</p:attrName>
                                        </p:attrNameLst>
                                      </p:cBhvr>
                                      <p:tavLst>
                                        <p:tav tm="0">
                                          <p:val>
                                            <p:strVal val="#ppt_x-0.05"/>
                                          </p:val>
                                        </p:tav>
                                        <p:tav tm="100000">
                                          <p:val>
                                            <p:strVal val="#ppt_x"/>
                                          </p:val>
                                        </p:tav>
                                      </p:tavLst>
                                    </p:anim>
                                    <p:anim calcmode="lin" valueType="num">
                                      <p:cBhvr>
                                        <p:cTn id="246" dur="200" accel="100000" fill="hold">
                                          <p:stCondLst>
                                            <p:cond delay="800"/>
                                          </p:stCondLst>
                                        </p:cTn>
                                        <p:tgtEl>
                                          <p:spTgt spid="3">
                                            <p:txEl>
                                              <p:pRg st="28" end="28"/>
                                            </p:txEl>
                                          </p:spTgt>
                                        </p:tgtEl>
                                        <p:attrNameLst>
                                          <p:attrName>ppt_y</p:attrName>
                                        </p:attrNameLst>
                                      </p:cBhvr>
                                      <p:tavLst>
                                        <p:tav tm="0">
                                          <p:val>
                                            <p:strVal val="#ppt_y+0.1"/>
                                          </p:val>
                                        </p:tav>
                                        <p:tav tm="100000">
                                          <p:val>
                                            <p:strVal val="#ppt_y"/>
                                          </p:val>
                                        </p:tav>
                                      </p:tavLst>
                                    </p:anim>
                                  </p:childTnLst>
                                </p:cTn>
                              </p:par>
                              <p:par>
                                <p:cTn id="247" presetID="30" presetClass="entr" presetSubtype="0" fill="hold" nodeType="withEffect">
                                  <p:stCondLst>
                                    <p:cond delay="0"/>
                                  </p:stCondLst>
                                  <p:childTnLst>
                                    <p:set>
                                      <p:cBhvr>
                                        <p:cTn id="248" dur="1" fill="hold">
                                          <p:stCondLst>
                                            <p:cond delay="0"/>
                                          </p:stCondLst>
                                        </p:cTn>
                                        <p:tgtEl>
                                          <p:spTgt spid="3">
                                            <p:txEl>
                                              <p:pRg st="29" end="29"/>
                                            </p:txEl>
                                          </p:spTgt>
                                        </p:tgtEl>
                                        <p:attrNameLst>
                                          <p:attrName>style.visibility</p:attrName>
                                        </p:attrNameLst>
                                      </p:cBhvr>
                                      <p:to>
                                        <p:strVal val="visible"/>
                                      </p:to>
                                    </p:set>
                                    <p:animEffect transition="in" filter="fade">
                                      <p:cBhvr>
                                        <p:cTn id="249" dur="800" decel="100000"/>
                                        <p:tgtEl>
                                          <p:spTgt spid="3">
                                            <p:txEl>
                                              <p:pRg st="29" end="29"/>
                                            </p:txEl>
                                          </p:spTgt>
                                        </p:tgtEl>
                                      </p:cBhvr>
                                    </p:animEffect>
                                    <p:anim calcmode="lin" valueType="num">
                                      <p:cBhvr>
                                        <p:cTn id="250" dur="800" decel="100000" fill="hold"/>
                                        <p:tgtEl>
                                          <p:spTgt spid="3">
                                            <p:txEl>
                                              <p:pRg st="29" end="29"/>
                                            </p:txEl>
                                          </p:spTgt>
                                        </p:tgtEl>
                                        <p:attrNameLst>
                                          <p:attrName>style.rotation</p:attrName>
                                        </p:attrNameLst>
                                      </p:cBhvr>
                                      <p:tavLst>
                                        <p:tav tm="0">
                                          <p:val>
                                            <p:fltVal val="-90"/>
                                          </p:val>
                                        </p:tav>
                                        <p:tav tm="100000">
                                          <p:val>
                                            <p:fltVal val="0"/>
                                          </p:val>
                                        </p:tav>
                                      </p:tavLst>
                                    </p:anim>
                                    <p:anim calcmode="lin" valueType="num">
                                      <p:cBhvr>
                                        <p:cTn id="251" dur="800" decel="100000" fill="hold"/>
                                        <p:tgtEl>
                                          <p:spTgt spid="3">
                                            <p:txEl>
                                              <p:pRg st="29" end="29"/>
                                            </p:txEl>
                                          </p:spTgt>
                                        </p:tgtEl>
                                        <p:attrNameLst>
                                          <p:attrName>ppt_x</p:attrName>
                                        </p:attrNameLst>
                                      </p:cBhvr>
                                      <p:tavLst>
                                        <p:tav tm="0">
                                          <p:val>
                                            <p:strVal val="#ppt_x+0.4"/>
                                          </p:val>
                                        </p:tav>
                                        <p:tav tm="100000">
                                          <p:val>
                                            <p:strVal val="#ppt_x-0.05"/>
                                          </p:val>
                                        </p:tav>
                                      </p:tavLst>
                                    </p:anim>
                                    <p:anim calcmode="lin" valueType="num">
                                      <p:cBhvr>
                                        <p:cTn id="252" dur="800" decel="100000" fill="hold"/>
                                        <p:tgtEl>
                                          <p:spTgt spid="3">
                                            <p:txEl>
                                              <p:pRg st="29" end="29"/>
                                            </p:txEl>
                                          </p:spTgt>
                                        </p:tgtEl>
                                        <p:attrNameLst>
                                          <p:attrName>ppt_y</p:attrName>
                                        </p:attrNameLst>
                                      </p:cBhvr>
                                      <p:tavLst>
                                        <p:tav tm="0">
                                          <p:val>
                                            <p:strVal val="#ppt_y-0.4"/>
                                          </p:val>
                                        </p:tav>
                                        <p:tav tm="100000">
                                          <p:val>
                                            <p:strVal val="#ppt_y+0.1"/>
                                          </p:val>
                                        </p:tav>
                                      </p:tavLst>
                                    </p:anim>
                                    <p:anim calcmode="lin" valueType="num">
                                      <p:cBhvr>
                                        <p:cTn id="253" dur="200" accel="100000" fill="hold">
                                          <p:stCondLst>
                                            <p:cond delay="800"/>
                                          </p:stCondLst>
                                        </p:cTn>
                                        <p:tgtEl>
                                          <p:spTgt spid="3">
                                            <p:txEl>
                                              <p:pRg st="29" end="29"/>
                                            </p:txEl>
                                          </p:spTgt>
                                        </p:tgtEl>
                                        <p:attrNameLst>
                                          <p:attrName>ppt_x</p:attrName>
                                        </p:attrNameLst>
                                      </p:cBhvr>
                                      <p:tavLst>
                                        <p:tav tm="0">
                                          <p:val>
                                            <p:strVal val="#ppt_x-0.05"/>
                                          </p:val>
                                        </p:tav>
                                        <p:tav tm="100000">
                                          <p:val>
                                            <p:strVal val="#ppt_x"/>
                                          </p:val>
                                        </p:tav>
                                      </p:tavLst>
                                    </p:anim>
                                    <p:anim calcmode="lin" valueType="num">
                                      <p:cBhvr>
                                        <p:cTn id="254" dur="200" accel="100000" fill="hold">
                                          <p:stCondLst>
                                            <p:cond delay="800"/>
                                          </p:stCondLst>
                                        </p:cTn>
                                        <p:tgtEl>
                                          <p:spTgt spid="3">
                                            <p:txEl>
                                              <p:pRg st="29" end="29"/>
                                            </p:txEl>
                                          </p:spTgt>
                                        </p:tgtEl>
                                        <p:attrNameLst>
                                          <p:attrName>ppt_y</p:attrName>
                                        </p:attrNameLst>
                                      </p:cBhvr>
                                      <p:tavLst>
                                        <p:tav tm="0">
                                          <p:val>
                                            <p:strVal val="#ppt_y+0.1"/>
                                          </p:val>
                                        </p:tav>
                                        <p:tav tm="100000">
                                          <p:val>
                                            <p:strVal val="#ppt_y"/>
                                          </p:val>
                                        </p:tav>
                                      </p:tavLst>
                                    </p:anim>
                                  </p:childTnLst>
                                </p:cTn>
                              </p:par>
                              <p:par>
                                <p:cTn id="255" presetID="30" presetClass="entr" presetSubtype="0" fill="hold" nodeType="withEffect">
                                  <p:stCondLst>
                                    <p:cond delay="0"/>
                                  </p:stCondLst>
                                  <p:childTnLst>
                                    <p:set>
                                      <p:cBhvr>
                                        <p:cTn id="256" dur="1" fill="hold">
                                          <p:stCondLst>
                                            <p:cond delay="0"/>
                                          </p:stCondLst>
                                        </p:cTn>
                                        <p:tgtEl>
                                          <p:spTgt spid="3">
                                            <p:txEl>
                                              <p:pRg st="30" end="30"/>
                                            </p:txEl>
                                          </p:spTgt>
                                        </p:tgtEl>
                                        <p:attrNameLst>
                                          <p:attrName>style.visibility</p:attrName>
                                        </p:attrNameLst>
                                      </p:cBhvr>
                                      <p:to>
                                        <p:strVal val="visible"/>
                                      </p:to>
                                    </p:set>
                                    <p:animEffect transition="in" filter="fade">
                                      <p:cBhvr>
                                        <p:cTn id="257" dur="800" decel="100000"/>
                                        <p:tgtEl>
                                          <p:spTgt spid="3">
                                            <p:txEl>
                                              <p:pRg st="30" end="30"/>
                                            </p:txEl>
                                          </p:spTgt>
                                        </p:tgtEl>
                                      </p:cBhvr>
                                    </p:animEffect>
                                    <p:anim calcmode="lin" valueType="num">
                                      <p:cBhvr>
                                        <p:cTn id="258" dur="800" decel="100000" fill="hold"/>
                                        <p:tgtEl>
                                          <p:spTgt spid="3">
                                            <p:txEl>
                                              <p:pRg st="30" end="30"/>
                                            </p:txEl>
                                          </p:spTgt>
                                        </p:tgtEl>
                                        <p:attrNameLst>
                                          <p:attrName>style.rotation</p:attrName>
                                        </p:attrNameLst>
                                      </p:cBhvr>
                                      <p:tavLst>
                                        <p:tav tm="0">
                                          <p:val>
                                            <p:fltVal val="-90"/>
                                          </p:val>
                                        </p:tav>
                                        <p:tav tm="100000">
                                          <p:val>
                                            <p:fltVal val="0"/>
                                          </p:val>
                                        </p:tav>
                                      </p:tavLst>
                                    </p:anim>
                                    <p:anim calcmode="lin" valueType="num">
                                      <p:cBhvr>
                                        <p:cTn id="259" dur="800" decel="100000" fill="hold"/>
                                        <p:tgtEl>
                                          <p:spTgt spid="3">
                                            <p:txEl>
                                              <p:pRg st="30" end="30"/>
                                            </p:txEl>
                                          </p:spTgt>
                                        </p:tgtEl>
                                        <p:attrNameLst>
                                          <p:attrName>ppt_x</p:attrName>
                                        </p:attrNameLst>
                                      </p:cBhvr>
                                      <p:tavLst>
                                        <p:tav tm="0">
                                          <p:val>
                                            <p:strVal val="#ppt_x+0.4"/>
                                          </p:val>
                                        </p:tav>
                                        <p:tav tm="100000">
                                          <p:val>
                                            <p:strVal val="#ppt_x-0.05"/>
                                          </p:val>
                                        </p:tav>
                                      </p:tavLst>
                                    </p:anim>
                                    <p:anim calcmode="lin" valueType="num">
                                      <p:cBhvr>
                                        <p:cTn id="260" dur="800" decel="100000" fill="hold"/>
                                        <p:tgtEl>
                                          <p:spTgt spid="3">
                                            <p:txEl>
                                              <p:pRg st="30" end="30"/>
                                            </p:txEl>
                                          </p:spTgt>
                                        </p:tgtEl>
                                        <p:attrNameLst>
                                          <p:attrName>ppt_y</p:attrName>
                                        </p:attrNameLst>
                                      </p:cBhvr>
                                      <p:tavLst>
                                        <p:tav tm="0">
                                          <p:val>
                                            <p:strVal val="#ppt_y-0.4"/>
                                          </p:val>
                                        </p:tav>
                                        <p:tav tm="100000">
                                          <p:val>
                                            <p:strVal val="#ppt_y+0.1"/>
                                          </p:val>
                                        </p:tav>
                                      </p:tavLst>
                                    </p:anim>
                                    <p:anim calcmode="lin" valueType="num">
                                      <p:cBhvr>
                                        <p:cTn id="261" dur="200" accel="100000" fill="hold">
                                          <p:stCondLst>
                                            <p:cond delay="800"/>
                                          </p:stCondLst>
                                        </p:cTn>
                                        <p:tgtEl>
                                          <p:spTgt spid="3">
                                            <p:txEl>
                                              <p:pRg st="30" end="30"/>
                                            </p:txEl>
                                          </p:spTgt>
                                        </p:tgtEl>
                                        <p:attrNameLst>
                                          <p:attrName>ppt_x</p:attrName>
                                        </p:attrNameLst>
                                      </p:cBhvr>
                                      <p:tavLst>
                                        <p:tav tm="0">
                                          <p:val>
                                            <p:strVal val="#ppt_x-0.05"/>
                                          </p:val>
                                        </p:tav>
                                        <p:tav tm="100000">
                                          <p:val>
                                            <p:strVal val="#ppt_x"/>
                                          </p:val>
                                        </p:tav>
                                      </p:tavLst>
                                    </p:anim>
                                    <p:anim calcmode="lin" valueType="num">
                                      <p:cBhvr>
                                        <p:cTn id="262" dur="200" accel="100000" fill="hold">
                                          <p:stCondLst>
                                            <p:cond delay="800"/>
                                          </p:stCondLst>
                                        </p:cTn>
                                        <p:tgtEl>
                                          <p:spTgt spid="3">
                                            <p:txEl>
                                              <p:pRg st="30" end="30"/>
                                            </p:txEl>
                                          </p:spTgt>
                                        </p:tgtEl>
                                        <p:attrNameLst>
                                          <p:attrName>ppt_y</p:attrName>
                                        </p:attrNameLst>
                                      </p:cBhvr>
                                      <p:tavLst>
                                        <p:tav tm="0">
                                          <p:val>
                                            <p:strVal val="#ppt_y+0.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30" presetClass="entr" presetSubtype="0" fill="hold" nodeType="clickEffect">
                                  <p:stCondLst>
                                    <p:cond delay="0"/>
                                  </p:stCondLst>
                                  <p:childTnLst>
                                    <p:set>
                                      <p:cBhvr>
                                        <p:cTn id="266" dur="1" fill="hold">
                                          <p:stCondLst>
                                            <p:cond delay="0"/>
                                          </p:stCondLst>
                                        </p:cTn>
                                        <p:tgtEl>
                                          <p:spTgt spid="4">
                                            <p:txEl>
                                              <p:pRg st="0" end="0"/>
                                            </p:txEl>
                                          </p:spTgt>
                                        </p:tgtEl>
                                        <p:attrNameLst>
                                          <p:attrName>style.visibility</p:attrName>
                                        </p:attrNameLst>
                                      </p:cBhvr>
                                      <p:to>
                                        <p:strVal val="visible"/>
                                      </p:to>
                                    </p:set>
                                    <p:animEffect transition="in" filter="fade">
                                      <p:cBhvr>
                                        <p:cTn id="267" dur="800" decel="100000"/>
                                        <p:tgtEl>
                                          <p:spTgt spid="4">
                                            <p:txEl>
                                              <p:pRg st="0" end="0"/>
                                            </p:txEl>
                                          </p:spTgt>
                                        </p:tgtEl>
                                      </p:cBhvr>
                                    </p:animEffect>
                                    <p:anim calcmode="lin" valueType="num">
                                      <p:cBhvr>
                                        <p:cTn id="26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6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7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7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7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273" presetID="30" presetClass="entr" presetSubtype="0" fill="hold" nodeType="withEffect">
                                  <p:stCondLst>
                                    <p:cond delay="0"/>
                                  </p:stCondLst>
                                  <p:childTnLst>
                                    <p:set>
                                      <p:cBhvr>
                                        <p:cTn id="274" dur="1" fill="hold">
                                          <p:stCondLst>
                                            <p:cond delay="0"/>
                                          </p:stCondLst>
                                        </p:cTn>
                                        <p:tgtEl>
                                          <p:spTgt spid="4">
                                            <p:txEl>
                                              <p:pRg st="1" end="1"/>
                                            </p:txEl>
                                          </p:spTgt>
                                        </p:tgtEl>
                                        <p:attrNameLst>
                                          <p:attrName>style.visibility</p:attrName>
                                        </p:attrNameLst>
                                      </p:cBhvr>
                                      <p:to>
                                        <p:strVal val="visible"/>
                                      </p:to>
                                    </p:set>
                                    <p:animEffect transition="in" filter="fade">
                                      <p:cBhvr>
                                        <p:cTn id="275" dur="800" decel="100000"/>
                                        <p:tgtEl>
                                          <p:spTgt spid="4">
                                            <p:txEl>
                                              <p:pRg st="1" end="1"/>
                                            </p:txEl>
                                          </p:spTgt>
                                        </p:tgtEl>
                                      </p:cBhvr>
                                    </p:animEffect>
                                    <p:anim calcmode="lin" valueType="num">
                                      <p:cBhvr>
                                        <p:cTn id="27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7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7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7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8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81" presetID="30" presetClass="entr" presetSubtype="0" fill="hold" nodeType="withEffect">
                                  <p:stCondLst>
                                    <p:cond delay="0"/>
                                  </p:stCondLst>
                                  <p:childTnLst>
                                    <p:set>
                                      <p:cBhvr>
                                        <p:cTn id="282" dur="1" fill="hold">
                                          <p:stCondLst>
                                            <p:cond delay="0"/>
                                          </p:stCondLst>
                                        </p:cTn>
                                        <p:tgtEl>
                                          <p:spTgt spid="4">
                                            <p:txEl>
                                              <p:pRg st="2" end="2"/>
                                            </p:txEl>
                                          </p:spTgt>
                                        </p:tgtEl>
                                        <p:attrNameLst>
                                          <p:attrName>style.visibility</p:attrName>
                                        </p:attrNameLst>
                                      </p:cBhvr>
                                      <p:to>
                                        <p:strVal val="visible"/>
                                      </p:to>
                                    </p:set>
                                    <p:animEffect transition="in" filter="fade">
                                      <p:cBhvr>
                                        <p:cTn id="283" dur="800" decel="100000"/>
                                        <p:tgtEl>
                                          <p:spTgt spid="4">
                                            <p:txEl>
                                              <p:pRg st="2" end="2"/>
                                            </p:txEl>
                                          </p:spTgt>
                                        </p:tgtEl>
                                      </p:cBhvr>
                                    </p:animEffect>
                                    <p:anim calcmode="lin" valueType="num">
                                      <p:cBhvr>
                                        <p:cTn id="28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8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8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8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89" presetID="30" presetClass="entr" presetSubtype="0" fill="hold" nodeType="withEffect">
                                  <p:stCondLst>
                                    <p:cond delay="0"/>
                                  </p:stCondLst>
                                  <p:childTnLst>
                                    <p:set>
                                      <p:cBhvr>
                                        <p:cTn id="290" dur="1" fill="hold">
                                          <p:stCondLst>
                                            <p:cond delay="0"/>
                                          </p:stCondLst>
                                        </p:cTn>
                                        <p:tgtEl>
                                          <p:spTgt spid="4">
                                            <p:txEl>
                                              <p:pRg st="3" end="3"/>
                                            </p:txEl>
                                          </p:spTgt>
                                        </p:tgtEl>
                                        <p:attrNameLst>
                                          <p:attrName>style.visibility</p:attrName>
                                        </p:attrNameLst>
                                      </p:cBhvr>
                                      <p:to>
                                        <p:strVal val="visible"/>
                                      </p:to>
                                    </p:set>
                                    <p:animEffect transition="in" filter="fade">
                                      <p:cBhvr>
                                        <p:cTn id="291" dur="800" decel="100000"/>
                                        <p:tgtEl>
                                          <p:spTgt spid="4">
                                            <p:txEl>
                                              <p:pRg st="3" end="3"/>
                                            </p:txEl>
                                          </p:spTgt>
                                        </p:tgtEl>
                                      </p:cBhvr>
                                    </p:animEffect>
                                    <p:anim calcmode="lin" valueType="num">
                                      <p:cBhvr>
                                        <p:cTn id="29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29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29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29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29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297" presetID="30" presetClass="entr" presetSubtype="0" fill="hold" nodeType="withEffect">
                                  <p:stCondLst>
                                    <p:cond delay="0"/>
                                  </p:stCondLst>
                                  <p:childTnLst>
                                    <p:set>
                                      <p:cBhvr>
                                        <p:cTn id="298" dur="1" fill="hold">
                                          <p:stCondLst>
                                            <p:cond delay="0"/>
                                          </p:stCondLst>
                                        </p:cTn>
                                        <p:tgtEl>
                                          <p:spTgt spid="4">
                                            <p:txEl>
                                              <p:pRg st="4" end="4"/>
                                            </p:txEl>
                                          </p:spTgt>
                                        </p:tgtEl>
                                        <p:attrNameLst>
                                          <p:attrName>style.visibility</p:attrName>
                                        </p:attrNameLst>
                                      </p:cBhvr>
                                      <p:to>
                                        <p:strVal val="visible"/>
                                      </p:to>
                                    </p:set>
                                    <p:animEffect transition="in" filter="fade">
                                      <p:cBhvr>
                                        <p:cTn id="299" dur="800" decel="100000"/>
                                        <p:tgtEl>
                                          <p:spTgt spid="4">
                                            <p:txEl>
                                              <p:pRg st="4" end="4"/>
                                            </p:txEl>
                                          </p:spTgt>
                                        </p:tgtEl>
                                      </p:cBhvr>
                                    </p:animEffect>
                                    <p:anim calcmode="lin" valueType="num">
                                      <p:cBhvr>
                                        <p:cTn id="300"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301"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302"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303"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304"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par>
                                <p:cTn id="305" presetID="30" presetClass="entr" presetSubtype="0" fill="hold" nodeType="withEffect">
                                  <p:stCondLst>
                                    <p:cond delay="0"/>
                                  </p:stCondLst>
                                  <p:childTnLst>
                                    <p:set>
                                      <p:cBhvr>
                                        <p:cTn id="306" dur="1" fill="hold">
                                          <p:stCondLst>
                                            <p:cond delay="0"/>
                                          </p:stCondLst>
                                        </p:cTn>
                                        <p:tgtEl>
                                          <p:spTgt spid="4">
                                            <p:txEl>
                                              <p:pRg st="5" end="5"/>
                                            </p:txEl>
                                          </p:spTgt>
                                        </p:tgtEl>
                                        <p:attrNameLst>
                                          <p:attrName>style.visibility</p:attrName>
                                        </p:attrNameLst>
                                      </p:cBhvr>
                                      <p:to>
                                        <p:strVal val="visible"/>
                                      </p:to>
                                    </p:set>
                                    <p:animEffect transition="in" filter="fade">
                                      <p:cBhvr>
                                        <p:cTn id="307" dur="800" decel="100000"/>
                                        <p:tgtEl>
                                          <p:spTgt spid="4">
                                            <p:txEl>
                                              <p:pRg st="5" end="5"/>
                                            </p:txEl>
                                          </p:spTgt>
                                        </p:tgtEl>
                                      </p:cBhvr>
                                    </p:animEffect>
                                    <p:anim calcmode="lin" valueType="num">
                                      <p:cBhvr>
                                        <p:cTn id="308"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309"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310"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311"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312"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par>
                                <p:cTn id="313" presetID="30" presetClass="entr" presetSubtype="0" fill="hold" nodeType="withEffect">
                                  <p:stCondLst>
                                    <p:cond delay="0"/>
                                  </p:stCondLst>
                                  <p:childTnLst>
                                    <p:set>
                                      <p:cBhvr>
                                        <p:cTn id="314" dur="1" fill="hold">
                                          <p:stCondLst>
                                            <p:cond delay="0"/>
                                          </p:stCondLst>
                                        </p:cTn>
                                        <p:tgtEl>
                                          <p:spTgt spid="4">
                                            <p:txEl>
                                              <p:pRg st="6" end="6"/>
                                            </p:txEl>
                                          </p:spTgt>
                                        </p:tgtEl>
                                        <p:attrNameLst>
                                          <p:attrName>style.visibility</p:attrName>
                                        </p:attrNameLst>
                                      </p:cBhvr>
                                      <p:to>
                                        <p:strVal val="visible"/>
                                      </p:to>
                                    </p:set>
                                    <p:animEffect transition="in" filter="fade">
                                      <p:cBhvr>
                                        <p:cTn id="315" dur="800" decel="100000"/>
                                        <p:tgtEl>
                                          <p:spTgt spid="4">
                                            <p:txEl>
                                              <p:pRg st="6" end="6"/>
                                            </p:txEl>
                                          </p:spTgt>
                                        </p:tgtEl>
                                      </p:cBhvr>
                                    </p:animEffect>
                                    <p:anim calcmode="lin" valueType="num">
                                      <p:cBhvr>
                                        <p:cTn id="316"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317"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318"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319"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320"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par>
                                <p:cTn id="321" presetID="30" presetClass="entr" presetSubtype="0" fill="hold" nodeType="withEffect">
                                  <p:stCondLst>
                                    <p:cond delay="0"/>
                                  </p:stCondLst>
                                  <p:childTnLst>
                                    <p:set>
                                      <p:cBhvr>
                                        <p:cTn id="322" dur="1" fill="hold">
                                          <p:stCondLst>
                                            <p:cond delay="0"/>
                                          </p:stCondLst>
                                        </p:cTn>
                                        <p:tgtEl>
                                          <p:spTgt spid="4">
                                            <p:txEl>
                                              <p:pRg st="7" end="7"/>
                                            </p:txEl>
                                          </p:spTgt>
                                        </p:tgtEl>
                                        <p:attrNameLst>
                                          <p:attrName>style.visibility</p:attrName>
                                        </p:attrNameLst>
                                      </p:cBhvr>
                                      <p:to>
                                        <p:strVal val="visible"/>
                                      </p:to>
                                    </p:set>
                                    <p:animEffect transition="in" filter="fade">
                                      <p:cBhvr>
                                        <p:cTn id="323" dur="800" decel="100000"/>
                                        <p:tgtEl>
                                          <p:spTgt spid="4">
                                            <p:txEl>
                                              <p:pRg st="7" end="7"/>
                                            </p:txEl>
                                          </p:spTgt>
                                        </p:tgtEl>
                                      </p:cBhvr>
                                    </p:animEffect>
                                    <p:anim calcmode="lin" valueType="num">
                                      <p:cBhvr>
                                        <p:cTn id="324" dur="800" decel="100000" fill="hold"/>
                                        <p:tgtEl>
                                          <p:spTgt spid="4">
                                            <p:txEl>
                                              <p:pRg st="7" end="7"/>
                                            </p:txEl>
                                          </p:spTgt>
                                        </p:tgtEl>
                                        <p:attrNameLst>
                                          <p:attrName>style.rotation</p:attrName>
                                        </p:attrNameLst>
                                      </p:cBhvr>
                                      <p:tavLst>
                                        <p:tav tm="0">
                                          <p:val>
                                            <p:fltVal val="-90"/>
                                          </p:val>
                                        </p:tav>
                                        <p:tav tm="100000">
                                          <p:val>
                                            <p:fltVal val="0"/>
                                          </p:val>
                                        </p:tav>
                                      </p:tavLst>
                                    </p:anim>
                                    <p:anim calcmode="lin" valueType="num">
                                      <p:cBhvr>
                                        <p:cTn id="325" dur="800" decel="100000" fill="hold"/>
                                        <p:tgtEl>
                                          <p:spTgt spid="4">
                                            <p:txEl>
                                              <p:pRg st="7" end="7"/>
                                            </p:txEl>
                                          </p:spTgt>
                                        </p:tgtEl>
                                        <p:attrNameLst>
                                          <p:attrName>ppt_x</p:attrName>
                                        </p:attrNameLst>
                                      </p:cBhvr>
                                      <p:tavLst>
                                        <p:tav tm="0">
                                          <p:val>
                                            <p:strVal val="#ppt_x+0.4"/>
                                          </p:val>
                                        </p:tav>
                                        <p:tav tm="100000">
                                          <p:val>
                                            <p:strVal val="#ppt_x-0.05"/>
                                          </p:val>
                                        </p:tav>
                                      </p:tavLst>
                                    </p:anim>
                                    <p:anim calcmode="lin" valueType="num">
                                      <p:cBhvr>
                                        <p:cTn id="326" dur="800" decel="100000" fill="hold"/>
                                        <p:tgtEl>
                                          <p:spTgt spid="4">
                                            <p:txEl>
                                              <p:pRg st="7" end="7"/>
                                            </p:txEl>
                                          </p:spTgt>
                                        </p:tgtEl>
                                        <p:attrNameLst>
                                          <p:attrName>ppt_y</p:attrName>
                                        </p:attrNameLst>
                                      </p:cBhvr>
                                      <p:tavLst>
                                        <p:tav tm="0">
                                          <p:val>
                                            <p:strVal val="#ppt_y-0.4"/>
                                          </p:val>
                                        </p:tav>
                                        <p:tav tm="100000">
                                          <p:val>
                                            <p:strVal val="#ppt_y+0.1"/>
                                          </p:val>
                                        </p:tav>
                                      </p:tavLst>
                                    </p:anim>
                                    <p:anim calcmode="lin" valueType="num">
                                      <p:cBhvr>
                                        <p:cTn id="327" dur="200" accel="100000" fill="hold">
                                          <p:stCondLst>
                                            <p:cond delay="800"/>
                                          </p:stCondLst>
                                        </p:cTn>
                                        <p:tgtEl>
                                          <p:spTgt spid="4">
                                            <p:txEl>
                                              <p:pRg st="7" end="7"/>
                                            </p:txEl>
                                          </p:spTgt>
                                        </p:tgtEl>
                                        <p:attrNameLst>
                                          <p:attrName>ppt_x</p:attrName>
                                        </p:attrNameLst>
                                      </p:cBhvr>
                                      <p:tavLst>
                                        <p:tav tm="0">
                                          <p:val>
                                            <p:strVal val="#ppt_x-0.05"/>
                                          </p:val>
                                        </p:tav>
                                        <p:tav tm="100000">
                                          <p:val>
                                            <p:strVal val="#ppt_x"/>
                                          </p:val>
                                        </p:tav>
                                      </p:tavLst>
                                    </p:anim>
                                    <p:anim calcmode="lin" valueType="num">
                                      <p:cBhvr>
                                        <p:cTn id="328" dur="200" accel="100000" fill="hold">
                                          <p:stCondLst>
                                            <p:cond delay="800"/>
                                          </p:stCondLst>
                                        </p:cTn>
                                        <p:tgtEl>
                                          <p:spTgt spid="4">
                                            <p:txEl>
                                              <p:pRg st="7" end="7"/>
                                            </p:txEl>
                                          </p:spTgt>
                                        </p:tgtEl>
                                        <p:attrNameLst>
                                          <p:attrName>ppt_y</p:attrName>
                                        </p:attrNameLst>
                                      </p:cBhvr>
                                      <p:tavLst>
                                        <p:tav tm="0">
                                          <p:val>
                                            <p:strVal val="#ppt_y+0.1"/>
                                          </p:val>
                                        </p:tav>
                                        <p:tav tm="100000">
                                          <p:val>
                                            <p:strVal val="#ppt_y"/>
                                          </p:val>
                                        </p:tav>
                                      </p:tavLst>
                                    </p:anim>
                                  </p:childTnLst>
                                </p:cTn>
                              </p:par>
                              <p:par>
                                <p:cTn id="329" presetID="30" presetClass="entr" presetSubtype="0" fill="hold" nodeType="withEffect">
                                  <p:stCondLst>
                                    <p:cond delay="0"/>
                                  </p:stCondLst>
                                  <p:childTnLst>
                                    <p:set>
                                      <p:cBhvr>
                                        <p:cTn id="330" dur="1" fill="hold">
                                          <p:stCondLst>
                                            <p:cond delay="0"/>
                                          </p:stCondLst>
                                        </p:cTn>
                                        <p:tgtEl>
                                          <p:spTgt spid="4">
                                            <p:txEl>
                                              <p:pRg st="8" end="8"/>
                                            </p:txEl>
                                          </p:spTgt>
                                        </p:tgtEl>
                                        <p:attrNameLst>
                                          <p:attrName>style.visibility</p:attrName>
                                        </p:attrNameLst>
                                      </p:cBhvr>
                                      <p:to>
                                        <p:strVal val="visible"/>
                                      </p:to>
                                    </p:set>
                                    <p:animEffect transition="in" filter="fade">
                                      <p:cBhvr>
                                        <p:cTn id="331" dur="800" decel="100000"/>
                                        <p:tgtEl>
                                          <p:spTgt spid="4">
                                            <p:txEl>
                                              <p:pRg st="8" end="8"/>
                                            </p:txEl>
                                          </p:spTgt>
                                        </p:tgtEl>
                                      </p:cBhvr>
                                    </p:animEffect>
                                    <p:anim calcmode="lin" valueType="num">
                                      <p:cBhvr>
                                        <p:cTn id="332" dur="800" decel="100000" fill="hold"/>
                                        <p:tgtEl>
                                          <p:spTgt spid="4">
                                            <p:txEl>
                                              <p:pRg st="8" end="8"/>
                                            </p:txEl>
                                          </p:spTgt>
                                        </p:tgtEl>
                                        <p:attrNameLst>
                                          <p:attrName>style.rotation</p:attrName>
                                        </p:attrNameLst>
                                      </p:cBhvr>
                                      <p:tavLst>
                                        <p:tav tm="0">
                                          <p:val>
                                            <p:fltVal val="-90"/>
                                          </p:val>
                                        </p:tav>
                                        <p:tav tm="100000">
                                          <p:val>
                                            <p:fltVal val="0"/>
                                          </p:val>
                                        </p:tav>
                                      </p:tavLst>
                                    </p:anim>
                                    <p:anim calcmode="lin" valueType="num">
                                      <p:cBhvr>
                                        <p:cTn id="333" dur="800" decel="100000" fill="hold"/>
                                        <p:tgtEl>
                                          <p:spTgt spid="4">
                                            <p:txEl>
                                              <p:pRg st="8" end="8"/>
                                            </p:txEl>
                                          </p:spTgt>
                                        </p:tgtEl>
                                        <p:attrNameLst>
                                          <p:attrName>ppt_x</p:attrName>
                                        </p:attrNameLst>
                                      </p:cBhvr>
                                      <p:tavLst>
                                        <p:tav tm="0">
                                          <p:val>
                                            <p:strVal val="#ppt_x+0.4"/>
                                          </p:val>
                                        </p:tav>
                                        <p:tav tm="100000">
                                          <p:val>
                                            <p:strVal val="#ppt_x-0.05"/>
                                          </p:val>
                                        </p:tav>
                                      </p:tavLst>
                                    </p:anim>
                                    <p:anim calcmode="lin" valueType="num">
                                      <p:cBhvr>
                                        <p:cTn id="334" dur="800" decel="100000" fill="hold"/>
                                        <p:tgtEl>
                                          <p:spTgt spid="4">
                                            <p:txEl>
                                              <p:pRg st="8" end="8"/>
                                            </p:txEl>
                                          </p:spTgt>
                                        </p:tgtEl>
                                        <p:attrNameLst>
                                          <p:attrName>ppt_y</p:attrName>
                                        </p:attrNameLst>
                                      </p:cBhvr>
                                      <p:tavLst>
                                        <p:tav tm="0">
                                          <p:val>
                                            <p:strVal val="#ppt_y-0.4"/>
                                          </p:val>
                                        </p:tav>
                                        <p:tav tm="100000">
                                          <p:val>
                                            <p:strVal val="#ppt_y+0.1"/>
                                          </p:val>
                                        </p:tav>
                                      </p:tavLst>
                                    </p:anim>
                                    <p:anim calcmode="lin" valueType="num">
                                      <p:cBhvr>
                                        <p:cTn id="335" dur="200" accel="100000" fill="hold">
                                          <p:stCondLst>
                                            <p:cond delay="800"/>
                                          </p:stCondLst>
                                        </p:cTn>
                                        <p:tgtEl>
                                          <p:spTgt spid="4">
                                            <p:txEl>
                                              <p:pRg st="8" end="8"/>
                                            </p:txEl>
                                          </p:spTgt>
                                        </p:tgtEl>
                                        <p:attrNameLst>
                                          <p:attrName>ppt_x</p:attrName>
                                        </p:attrNameLst>
                                      </p:cBhvr>
                                      <p:tavLst>
                                        <p:tav tm="0">
                                          <p:val>
                                            <p:strVal val="#ppt_x-0.05"/>
                                          </p:val>
                                        </p:tav>
                                        <p:tav tm="100000">
                                          <p:val>
                                            <p:strVal val="#ppt_x"/>
                                          </p:val>
                                        </p:tav>
                                      </p:tavLst>
                                    </p:anim>
                                    <p:anim calcmode="lin" valueType="num">
                                      <p:cBhvr>
                                        <p:cTn id="336" dur="200" accel="100000" fill="hold">
                                          <p:stCondLst>
                                            <p:cond delay="800"/>
                                          </p:stCondLst>
                                        </p:cTn>
                                        <p:tgtEl>
                                          <p:spTgt spid="4">
                                            <p:txEl>
                                              <p:pRg st="8" end="8"/>
                                            </p:txEl>
                                          </p:spTgt>
                                        </p:tgtEl>
                                        <p:attrNameLst>
                                          <p:attrName>ppt_y</p:attrName>
                                        </p:attrNameLst>
                                      </p:cBhvr>
                                      <p:tavLst>
                                        <p:tav tm="0">
                                          <p:val>
                                            <p:strVal val="#ppt_y+0.1"/>
                                          </p:val>
                                        </p:tav>
                                        <p:tav tm="100000">
                                          <p:val>
                                            <p:strVal val="#ppt_y"/>
                                          </p:val>
                                        </p:tav>
                                      </p:tavLst>
                                    </p:anim>
                                  </p:childTnLst>
                                </p:cTn>
                              </p:par>
                              <p:par>
                                <p:cTn id="337" presetID="30" presetClass="entr" presetSubtype="0" fill="hold" nodeType="withEffect">
                                  <p:stCondLst>
                                    <p:cond delay="0"/>
                                  </p:stCondLst>
                                  <p:childTnLst>
                                    <p:set>
                                      <p:cBhvr>
                                        <p:cTn id="338" dur="1" fill="hold">
                                          <p:stCondLst>
                                            <p:cond delay="0"/>
                                          </p:stCondLst>
                                        </p:cTn>
                                        <p:tgtEl>
                                          <p:spTgt spid="4">
                                            <p:txEl>
                                              <p:pRg st="9" end="9"/>
                                            </p:txEl>
                                          </p:spTgt>
                                        </p:tgtEl>
                                        <p:attrNameLst>
                                          <p:attrName>style.visibility</p:attrName>
                                        </p:attrNameLst>
                                      </p:cBhvr>
                                      <p:to>
                                        <p:strVal val="visible"/>
                                      </p:to>
                                    </p:set>
                                    <p:animEffect transition="in" filter="fade">
                                      <p:cBhvr>
                                        <p:cTn id="339" dur="800" decel="100000"/>
                                        <p:tgtEl>
                                          <p:spTgt spid="4">
                                            <p:txEl>
                                              <p:pRg st="9" end="9"/>
                                            </p:txEl>
                                          </p:spTgt>
                                        </p:tgtEl>
                                      </p:cBhvr>
                                    </p:animEffect>
                                    <p:anim calcmode="lin" valueType="num">
                                      <p:cBhvr>
                                        <p:cTn id="340" dur="800" decel="100000" fill="hold"/>
                                        <p:tgtEl>
                                          <p:spTgt spid="4">
                                            <p:txEl>
                                              <p:pRg st="9" end="9"/>
                                            </p:txEl>
                                          </p:spTgt>
                                        </p:tgtEl>
                                        <p:attrNameLst>
                                          <p:attrName>style.rotation</p:attrName>
                                        </p:attrNameLst>
                                      </p:cBhvr>
                                      <p:tavLst>
                                        <p:tav tm="0">
                                          <p:val>
                                            <p:fltVal val="-90"/>
                                          </p:val>
                                        </p:tav>
                                        <p:tav tm="100000">
                                          <p:val>
                                            <p:fltVal val="0"/>
                                          </p:val>
                                        </p:tav>
                                      </p:tavLst>
                                    </p:anim>
                                    <p:anim calcmode="lin" valueType="num">
                                      <p:cBhvr>
                                        <p:cTn id="341" dur="800" decel="100000" fill="hold"/>
                                        <p:tgtEl>
                                          <p:spTgt spid="4">
                                            <p:txEl>
                                              <p:pRg st="9" end="9"/>
                                            </p:txEl>
                                          </p:spTgt>
                                        </p:tgtEl>
                                        <p:attrNameLst>
                                          <p:attrName>ppt_x</p:attrName>
                                        </p:attrNameLst>
                                      </p:cBhvr>
                                      <p:tavLst>
                                        <p:tav tm="0">
                                          <p:val>
                                            <p:strVal val="#ppt_x+0.4"/>
                                          </p:val>
                                        </p:tav>
                                        <p:tav tm="100000">
                                          <p:val>
                                            <p:strVal val="#ppt_x-0.05"/>
                                          </p:val>
                                        </p:tav>
                                      </p:tavLst>
                                    </p:anim>
                                    <p:anim calcmode="lin" valueType="num">
                                      <p:cBhvr>
                                        <p:cTn id="342" dur="800" decel="100000" fill="hold"/>
                                        <p:tgtEl>
                                          <p:spTgt spid="4">
                                            <p:txEl>
                                              <p:pRg st="9" end="9"/>
                                            </p:txEl>
                                          </p:spTgt>
                                        </p:tgtEl>
                                        <p:attrNameLst>
                                          <p:attrName>ppt_y</p:attrName>
                                        </p:attrNameLst>
                                      </p:cBhvr>
                                      <p:tavLst>
                                        <p:tav tm="0">
                                          <p:val>
                                            <p:strVal val="#ppt_y-0.4"/>
                                          </p:val>
                                        </p:tav>
                                        <p:tav tm="100000">
                                          <p:val>
                                            <p:strVal val="#ppt_y+0.1"/>
                                          </p:val>
                                        </p:tav>
                                      </p:tavLst>
                                    </p:anim>
                                    <p:anim calcmode="lin" valueType="num">
                                      <p:cBhvr>
                                        <p:cTn id="343" dur="200" accel="100000" fill="hold">
                                          <p:stCondLst>
                                            <p:cond delay="800"/>
                                          </p:stCondLst>
                                        </p:cTn>
                                        <p:tgtEl>
                                          <p:spTgt spid="4">
                                            <p:txEl>
                                              <p:pRg st="9" end="9"/>
                                            </p:txEl>
                                          </p:spTgt>
                                        </p:tgtEl>
                                        <p:attrNameLst>
                                          <p:attrName>ppt_x</p:attrName>
                                        </p:attrNameLst>
                                      </p:cBhvr>
                                      <p:tavLst>
                                        <p:tav tm="0">
                                          <p:val>
                                            <p:strVal val="#ppt_x-0.05"/>
                                          </p:val>
                                        </p:tav>
                                        <p:tav tm="100000">
                                          <p:val>
                                            <p:strVal val="#ppt_x"/>
                                          </p:val>
                                        </p:tav>
                                      </p:tavLst>
                                    </p:anim>
                                    <p:anim calcmode="lin" valueType="num">
                                      <p:cBhvr>
                                        <p:cTn id="344" dur="200" accel="100000" fill="hold">
                                          <p:stCondLst>
                                            <p:cond delay="800"/>
                                          </p:stCondLst>
                                        </p:cTn>
                                        <p:tgtEl>
                                          <p:spTgt spid="4">
                                            <p:txEl>
                                              <p:pRg st="9" end="9"/>
                                            </p:txEl>
                                          </p:spTgt>
                                        </p:tgtEl>
                                        <p:attrNameLst>
                                          <p:attrName>ppt_y</p:attrName>
                                        </p:attrNameLst>
                                      </p:cBhvr>
                                      <p:tavLst>
                                        <p:tav tm="0">
                                          <p:val>
                                            <p:strVal val="#ppt_y+0.1"/>
                                          </p:val>
                                        </p:tav>
                                        <p:tav tm="100000">
                                          <p:val>
                                            <p:strVal val="#ppt_y"/>
                                          </p:val>
                                        </p:tav>
                                      </p:tavLst>
                                    </p:anim>
                                  </p:childTnLst>
                                </p:cTn>
                              </p:par>
                              <p:par>
                                <p:cTn id="345" presetID="30" presetClass="entr" presetSubtype="0" fill="hold" nodeType="withEffect">
                                  <p:stCondLst>
                                    <p:cond delay="0"/>
                                  </p:stCondLst>
                                  <p:childTnLst>
                                    <p:set>
                                      <p:cBhvr>
                                        <p:cTn id="346" dur="1" fill="hold">
                                          <p:stCondLst>
                                            <p:cond delay="0"/>
                                          </p:stCondLst>
                                        </p:cTn>
                                        <p:tgtEl>
                                          <p:spTgt spid="4">
                                            <p:txEl>
                                              <p:pRg st="10" end="10"/>
                                            </p:txEl>
                                          </p:spTgt>
                                        </p:tgtEl>
                                        <p:attrNameLst>
                                          <p:attrName>style.visibility</p:attrName>
                                        </p:attrNameLst>
                                      </p:cBhvr>
                                      <p:to>
                                        <p:strVal val="visible"/>
                                      </p:to>
                                    </p:set>
                                    <p:animEffect transition="in" filter="fade">
                                      <p:cBhvr>
                                        <p:cTn id="347" dur="800" decel="100000"/>
                                        <p:tgtEl>
                                          <p:spTgt spid="4">
                                            <p:txEl>
                                              <p:pRg st="10" end="10"/>
                                            </p:txEl>
                                          </p:spTgt>
                                        </p:tgtEl>
                                      </p:cBhvr>
                                    </p:animEffect>
                                    <p:anim calcmode="lin" valueType="num">
                                      <p:cBhvr>
                                        <p:cTn id="348" dur="800" decel="100000" fill="hold"/>
                                        <p:tgtEl>
                                          <p:spTgt spid="4">
                                            <p:txEl>
                                              <p:pRg st="10" end="10"/>
                                            </p:txEl>
                                          </p:spTgt>
                                        </p:tgtEl>
                                        <p:attrNameLst>
                                          <p:attrName>style.rotation</p:attrName>
                                        </p:attrNameLst>
                                      </p:cBhvr>
                                      <p:tavLst>
                                        <p:tav tm="0">
                                          <p:val>
                                            <p:fltVal val="-90"/>
                                          </p:val>
                                        </p:tav>
                                        <p:tav tm="100000">
                                          <p:val>
                                            <p:fltVal val="0"/>
                                          </p:val>
                                        </p:tav>
                                      </p:tavLst>
                                    </p:anim>
                                    <p:anim calcmode="lin" valueType="num">
                                      <p:cBhvr>
                                        <p:cTn id="349" dur="800" decel="100000" fill="hold"/>
                                        <p:tgtEl>
                                          <p:spTgt spid="4">
                                            <p:txEl>
                                              <p:pRg st="10" end="10"/>
                                            </p:txEl>
                                          </p:spTgt>
                                        </p:tgtEl>
                                        <p:attrNameLst>
                                          <p:attrName>ppt_x</p:attrName>
                                        </p:attrNameLst>
                                      </p:cBhvr>
                                      <p:tavLst>
                                        <p:tav tm="0">
                                          <p:val>
                                            <p:strVal val="#ppt_x+0.4"/>
                                          </p:val>
                                        </p:tav>
                                        <p:tav tm="100000">
                                          <p:val>
                                            <p:strVal val="#ppt_x-0.05"/>
                                          </p:val>
                                        </p:tav>
                                      </p:tavLst>
                                    </p:anim>
                                    <p:anim calcmode="lin" valueType="num">
                                      <p:cBhvr>
                                        <p:cTn id="350" dur="800" decel="100000" fill="hold"/>
                                        <p:tgtEl>
                                          <p:spTgt spid="4">
                                            <p:txEl>
                                              <p:pRg st="10" end="10"/>
                                            </p:txEl>
                                          </p:spTgt>
                                        </p:tgtEl>
                                        <p:attrNameLst>
                                          <p:attrName>ppt_y</p:attrName>
                                        </p:attrNameLst>
                                      </p:cBhvr>
                                      <p:tavLst>
                                        <p:tav tm="0">
                                          <p:val>
                                            <p:strVal val="#ppt_y-0.4"/>
                                          </p:val>
                                        </p:tav>
                                        <p:tav tm="100000">
                                          <p:val>
                                            <p:strVal val="#ppt_y+0.1"/>
                                          </p:val>
                                        </p:tav>
                                      </p:tavLst>
                                    </p:anim>
                                    <p:anim calcmode="lin" valueType="num">
                                      <p:cBhvr>
                                        <p:cTn id="351" dur="200" accel="100000" fill="hold">
                                          <p:stCondLst>
                                            <p:cond delay="800"/>
                                          </p:stCondLst>
                                        </p:cTn>
                                        <p:tgtEl>
                                          <p:spTgt spid="4">
                                            <p:txEl>
                                              <p:pRg st="10" end="10"/>
                                            </p:txEl>
                                          </p:spTgt>
                                        </p:tgtEl>
                                        <p:attrNameLst>
                                          <p:attrName>ppt_x</p:attrName>
                                        </p:attrNameLst>
                                      </p:cBhvr>
                                      <p:tavLst>
                                        <p:tav tm="0">
                                          <p:val>
                                            <p:strVal val="#ppt_x-0.05"/>
                                          </p:val>
                                        </p:tav>
                                        <p:tav tm="100000">
                                          <p:val>
                                            <p:strVal val="#ppt_x"/>
                                          </p:val>
                                        </p:tav>
                                      </p:tavLst>
                                    </p:anim>
                                    <p:anim calcmode="lin" valueType="num">
                                      <p:cBhvr>
                                        <p:cTn id="352" dur="200" accel="100000" fill="hold">
                                          <p:stCondLst>
                                            <p:cond delay="800"/>
                                          </p:stCondLst>
                                        </p:cTn>
                                        <p:tgtEl>
                                          <p:spTgt spid="4">
                                            <p:txEl>
                                              <p:pRg st="10" end="10"/>
                                            </p:txEl>
                                          </p:spTgt>
                                        </p:tgtEl>
                                        <p:attrNameLst>
                                          <p:attrName>ppt_y</p:attrName>
                                        </p:attrNameLst>
                                      </p:cBhvr>
                                      <p:tavLst>
                                        <p:tav tm="0">
                                          <p:val>
                                            <p:strVal val="#ppt_y+0.1"/>
                                          </p:val>
                                        </p:tav>
                                        <p:tav tm="100000">
                                          <p:val>
                                            <p:strVal val="#ppt_y"/>
                                          </p:val>
                                        </p:tav>
                                      </p:tavLst>
                                    </p:anim>
                                  </p:childTnLst>
                                </p:cTn>
                              </p:par>
                              <p:par>
                                <p:cTn id="353" presetID="30" presetClass="entr" presetSubtype="0" fill="hold" nodeType="withEffect">
                                  <p:stCondLst>
                                    <p:cond delay="0"/>
                                  </p:stCondLst>
                                  <p:childTnLst>
                                    <p:set>
                                      <p:cBhvr>
                                        <p:cTn id="354" dur="1" fill="hold">
                                          <p:stCondLst>
                                            <p:cond delay="0"/>
                                          </p:stCondLst>
                                        </p:cTn>
                                        <p:tgtEl>
                                          <p:spTgt spid="4">
                                            <p:txEl>
                                              <p:pRg st="11" end="11"/>
                                            </p:txEl>
                                          </p:spTgt>
                                        </p:tgtEl>
                                        <p:attrNameLst>
                                          <p:attrName>style.visibility</p:attrName>
                                        </p:attrNameLst>
                                      </p:cBhvr>
                                      <p:to>
                                        <p:strVal val="visible"/>
                                      </p:to>
                                    </p:set>
                                    <p:animEffect transition="in" filter="fade">
                                      <p:cBhvr>
                                        <p:cTn id="355" dur="800" decel="100000"/>
                                        <p:tgtEl>
                                          <p:spTgt spid="4">
                                            <p:txEl>
                                              <p:pRg st="11" end="11"/>
                                            </p:txEl>
                                          </p:spTgt>
                                        </p:tgtEl>
                                      </p:cBhvr>
                                    </p:animEffect>
                                    <p:anim calcmode="lin" valueType="num">
                                      <p:cBhvr>
                                        <p:cTn id="356" dur="800" decel="100000" fill="hold"/>
                                        <p:tgtEl>
                                          <p:spTgt spid="4">
                                            <p:txEl>
                                              <p:pRg st="11" end="11"/>
                                            </p:txEl>
                                          </p:spTgt>
                                        </p:tgtEl>
                                        <p:attrNameLst>
                                          <p:attrName>style.rotation</p:attrName>
                                        </p:attrNameLst>
                                      </p:cBhvr>
                                      <p:tavLst>
                                        <p:tav tm="0">
                                          <p:val>
                                            <p:fltVal val="-90"/>
                                          </p:val>
                                        </p:tav>
                                        <p:tav tm="100000">
                                          <p:val>
                                            <p:fltVal val="0"/>
                                          </p:val>
                                        </p:tav>
                                      </p:tavLst>
                                    </p:anim>
                                    <p:anim calcmode="lin" valueType="num">
                                      <p:cBhvr>
                                        <p:cTn id="357" dur="800" decel="100000" fill="hold"/>
                                        <p:tgtEl>
                                          <p:spTgt spid="4">
                                            <p:txEl>
                                              <p:pRg st="11" end="11"/>
                                            </p:txEl>
                                          </p:spTgt>
                                        </p:tgtEl>
                                        <p:attrNameLst>
                                          <p:attrName>ppt_x</p:attrName>
                                        </p:attrNameLst>
                                      </p:cBhvr>
                                      <p:tavLst>
                                        <p:tav tm="0">
                                          <p:val>
                                            <p:strVal val="#ppt_x+0.4"/>
                                          </p:val>
                                        </p:tav>
                                        <p:tav tm="100000">
                                          <p:val>
                                            <p:strVal val="#ppt_x-0.05"/>
                                          </p:val>
                                        </p:tav>
                                      </p:tavLst>
                                    </p:anim>
                                    <p:anim calcmode="lin" valueType="num">
                                      <p:cBhvr>
                                        <p:cTn id="358" dur="800" decel="100000" fill="hold"/>
                                        <p:tgtEl>
                                          <p:spTgt spid="4">
                                            <p:txEl>
                                              <p:pRg st="11" end="11"/>
                                            </p:txEl>
                                          </p:spTgt>
                                        </p:tgtEl>
                                        <p:attrNameLst>
                                          <p:attrName>ppt_y</p:attrName>
                                        </p:attrNameLst>
                                      </p:cBhvr>
                                      <p:tavLst>
                                        <p:tav tm="0">
                                          <p:val>
                                            <p:strVal val="#ppt_y-0.4"/>
                                          </p:val>
                                        </p:tav>
                                        <p:tav tm="100000">
                                          <p:val>
                                            <p:strVal val="#ppt_y+0.1"/>
                                          </p:val>
                                        </p:tav>
                                      </p:tavLst>
                                    </p:anim>
                                    <p:anim calcmode="lin" valueType="num">
                                      <p:cBhvr>
                                        <p:cTn id="359" dur="200" accel="100000" fill="hold">
                                          <p:stCondLst>
                                            <p:cond delay="800"/>
                                          </p:stCondLst>
                                        </p:cTn>
                                        <p:tgtEl>
                                          <p:spTgt spid="4">
                                            <p:txEl>
                                              <p:pRg st="11" end="11"/>
                                            </p:txEl>
                                          </p:spTgt>
                                        </p:tgtEl>
                                        <p:attrNameLst>
                                          <p:attrName>ppt_x</p:attrName>
                                        </p:attrNameLst>
                                      </p:cBhvr>
                                      <p:tavLst>
                                        <p:tav tm="0">
                                          <p:val>
                                            <p:strVal val="#ppt_x-0.05"/>
                                          </p:val>
                                        </p:tav>
                                        <p:tav tm="100000">
                                          <p:val>
                                            <p:strVal val="#ppt_x"/>
                                          </p:val>
                                        </p:tav>
                                      </p:tavLst>
                                    </p:anim>
                                    <p:anim calcmode="lin" valueType="num">
                                      <p:cBhvr>
                                        <p:cTn id="360" dur="200" accel="100000" fill="hold">
                                          <p:stCondLst>
                                            <p:cond delay="800"/>
                                          </p:stCondLst>
                                        </p:cTn>
                                        <p:tgtEl>
                                          <p:spTgt spid="4">
                                            <p:txEl>
                                              <p:pRg st="11" end="11"/>
                                            </p:txEl>
                                          </p:spTgt>
                                        </p:tgtEl>
                                        <p:attrNameLst>
                                          <p:attrName>ppt_y</p:attrName>
                                        </p:attrNameLst>
                                      </p:cBhvr>
                                      <p:tavLst>
                                        <p:tav tm="0">
                                          <p:val>
                                            <p:strVal val="#ppt_y+0.1"/>
                                          </p:val>
                                        </p:tav>
                                        <p:tav tm="100000">
                                          <p:val>
                                            <p:strVal val="#ppt_y"/>
                                          </p:val>
                                        </p:tav>
                                      </p:tavLst>
                                    </p:anim>
                                  </p:childTnLst>
                                </p:cTn>
                              </p:par>
                              <p:par>
                                <p:cTn id="361" presetID="30" presetClass="entr" presetSubtype="0" fill="hold" nodeType="withEffect">
                                  <p:stCondLst>
                                    <p:cond delay="0"/>
                                  </p:stCondLst>
                                  <p:childTnLst>
                                    <p:set>
                                      <p:cBhvr>
                                        <p:cTn id="362" dur="1" fill="hold">
                                          <p:stCondLst>
                                            <p:cond delay="0"/>
                                          </p:stCondLst>
                                        </p:cTn>
                                        <p:tgtEl>
                                          <p:spTgt spid="4">
                                            <p:txEl>
                                              <p:pRg st="12" end="12"/>
                                            </p:txEl>
                                          </p:spTgt>
                                        </p:tgtEl>
                                        <p:attrNameLst>
                                          <p:attrName>style.visibility</p:attrName>
                                        </p:attrNameLst>
                                      </p:cBhvr>
                                      <p:to>
                                        <p:strVal val="visible"/>
                                      </p:to>
                                    </p:set>
                                    <p:animEffect transition="in" filter="fade">
                                      <p:cBhvr>
                                        <p:cTn id="363" dur="800" decel="100000"/>
                                        <p:tgtEl>
                                          <p:spTgt spid="4">
                                            <p:txEl>
                                              <p:pRg st="12" end="12"/>
                                            </p:txEl>
                                          </p:spTgt>
                                        </p:tgtEl>
                                      </p:cBhvr>
                                    </p:animEffect>
                                    <p:anim calcmode="lin" valueType="num">
                                      <p:cBhvr>
                                        <p:cTn id="364" dur="800" decel="100000" fill="hold"/>
                                        <p:tgtEl>
                                          <p:spTgt spid="4">
                                            <p:txEl>
                                              <p:pRg st="12" end="12"/>
                                            </p:txEl>
                                          </p:spTgt>
                                        </p:tgtEl>
                                        <p:attrNameLst>
                                          <p:attrName>style.rotation</p:attrName>
                                        </p:attrNameLst>
                                      </p:cBhvr>
                                      <p:tavLst>
                                        <p:tav tm="0">
                                          <p:val>
                                            <p:fltVal val="-90"/>
                                          </p:val>
                                        </p:tav>
                                        <p:tav tm="100000">
                                          <p:val>
                                            <p:fltVal val="0"/>
                                          </p:val>
                                        </p:tav>
                                      </p:tavLst>
                                    </p:anim>
                                    <p:anim calcmode="lin" valueType="num">
                                      <p:cBhvr>
                                        <p:cTn id="365" dur="800" decel="100000" fill="hold"/>
                                        <p:tgtEl>
                                          <p:spTgt spid="4">
                                            <p:txEl>
                                              <p:pRg st="12" end="12"/>
                                            </p:txEl>
                                          </p:spTgt>
                                        </p:tgtEl>
                                        <p:attrNameLst>
                                          <p:attrName>ppt_x</p:attrName>
                                        </p:attrNameLst>
                                      </p:cBhvr>
                                      <p:tavLst>
                                        <p:tav tm="0">
                                          <p:val>
                                            <p:strVal val="#ppt_x+0.4"/>
                                          </p:val>
                                        </p:tav>
                                        <p:tav tm="100000">
                                          <p:val>
                                            <p:strVal val="#ppt_x-0.05"/>
                                          </p:val>
                                        </p:tav>
                                      </p:tavLst>
                                    </p:anim>
                                    <p:anim calcmode="lin" valueType="num">
                                      <p:cBhvr>
                                        <p:cTn id="366" dur="800" decel="100000" fill="hold"/>
                                        <p:tgtEl>
                                          <p:spTgt spid="4">
                                            <p:txEl>
                                              <p:pRg st="12" end="12"/>
                                            </p:txEl>
                                          </p:spTgt>
                                        </p:tgtEl>
                                        <p:attrNameLst>
                                          <p:attrName>ppt_y</p:attrName>
                                        </p:attrNameLst>
                                      </p:cBhvr>
                                      <p:tavLst>
                                        <p:tav tm="0">
                                          <p:val>
                                            <p:strVal val="#ppt_y-0.4"/>
                                          </p:val>
                                        </p:tav>
                                        <p:tav tm="100000">
                                          <p:val>
                                            <p:strVal val="#ppt_y+0.1"/>
                                          </p:val>
                                        </p:tav>
                                      </p:tavLst>
                                    </p:anim>
                                    <p:anim calcmode="lin" valueType="num">
                                      <p:cBhvr>
                                        <p:cTn id="367" dur="200" accel="100000" fill="hold">
                                          <p:stCondLst>
                                            <p:cond delay="800"/>
                                          </p:stCondLst>
                                        </p:cTn>
                                        <p:tgtEl>
                                          <p:spTgt spid="4">
                                            <p:txEl>
                                              <p:pRg st="12" end="12"/>
                                            </p:txEl>
                                          </p:spTgt>
                                        </p:tgtEl>
                                        <p:attrNameLst>
                                          <p:attrName>ppt_x</p:attrName>
                                        </p:attrNameLst>
                                      </p:cBhvr>
                                      <p:tavLst>
                                        <p:tav tm="0">
                                          <p:val>
                                            <p:strVal val="#ppt_x-0.05"/>
                                          </p:val>
                                        </p:tav>
                                        <p:tav tm="100000">
                                          <p:val>
                                            <p:strVal val="#ppt_x"/>
                                          </p:val>
                                        </p:tav>
                                      </p:tavLst>
                                    </p:anim>
                                    <p:anim calcmode="lin" valueType="num">
                                      <p:cBhvr>
                                        <p:cTn id="368" dur="200" accel="100000" fill="hold">
                                          <p:stCondLst>
                                            <p:cond delay="800"/>
                                          </p:stCondLst>
                                        </p:cTn>
                                        <p:tgtEl>
                                          <p:spTgt spid="4">
                                            <p:txEl>
                                              <p:pRg st="12" end="12"/>
                                            </p:txEl>
                                          </p:spTgt>
                                        </p:tgtEl>
                                        <p:attrNameLst>
                                          <p:attrName>ppt_y</p:attrName>
                                        </p:attrNameLst>
                                      </p:cBhvr>
                                      <p:tavLst>
                                        <p:tav tm="0">
                                          <p:val>
                                            <p:strVal val="#ppt_y+0.1"/>
                                          </p:val>
                                        </p:tav>
                                        <p:tav tm="100000">
                                          <p:val>
                                            <p:strVal val="#ppt_y"/>
                                          </p:val>
                                        </p:tav>
                                      </p:tavLst>
                                    </p:anim>
                                  </p:childTnLst>
                                </p:cTn>
                              </p:par>
                              <p:par>
                                <p:cTn id="369" presetID="30" presetClass="entr" presetSubtype="0" fill="hold" nodeType="withEffect">
                                  <p:stCondLst>
                                    <p:cond delay="0"/>
                                  </p:stCondLst>
                                  <p:childTnLst>
                                    <p:set>
                                      <p:cBhvr>
                                        <p:cTn id="370" dur="1" fill="hold">
                                          <p:stCondLst>
                                            <p:cond delay="0"/>
                                          </p:stCondLst>
                                        </p:cTn>
                                        <p:tgtEl>
                                          <p:spTgt spid="4">
                                            <p:txEl>
                                              <p:pRg st="13" end="13"/>
                                            </p:txEl>
                                          </p:spTgt>
                                        </p:tgtEl>
                                        <p:attrNameLst>
                                          <p:attrName>style.visibility</p:attrName>
                                        </p:attrNameLst>
                                      </p:cBhvr>
                                      <p:to>
                                        <p:strVal val="visible"/>
                                      </p:to>
                                    </p:set>
                                    <p:animEffect transition="in" filter="fade">
                                      <p:cBhvr>
                                        <p:cTn id="371" dur="800" decel="100000"/>
                                        <p:tgtEl>
                                          <p:spTgt spid="4">
                                            <p:txEl>
                                              <p:pRg st="13" end="13"/>
                                            </p:txEl>
                                          </p:spTgt>
                                        </p:tgtEl>
                                      </p:cBhvr>
                                    </p:animEffect>
                                    <p:anim calcmode="lin" valueType="num">
                                      <p:cBhvr>
                                        <p:cTn id="372" dur="800" decel="100000" fill="hold"/>
                                        <p:tgtEl>
                                          <p:spTgt spid="4">
                                            <p:txEl>
                                              <p:pRg st="13" end="13"/>
                                            </p:txEl>
                                          </p:spTgt>
                                        </p:tgtEl>
                                        <p:attrNameLst>
                                          <p:attrName>style.rotation</p:attrName>
                                        </p:attrNameLst>
                                      </p:cBhvr>
                                      <p:tavLst>
                                        <p:tav tm="0">
                                          <p:val>
                                            <p:fltVal val="-90"/>
                                          </p:val>
                                        </p:tav>
                                        <p:tav tm="100000">
                                          <p:val>
                                            <p:fltVal val="0"/>
                                          </p:val>
                                        </p:tav>
                                      </p:tavLst>
                                    </p:anim>
                                    <p:anim calcmode="lin" valueType="num">
                                      <p:cBhvr>
                                        <p:cTn id="373" dur="800" decel="100000" fill="hold"/>
                                        <p:tgtEl>
                                          <p:spTgt spid="4">
                                            <p:txEl>
                                              <p:pRg st="13" end="13"/>
                                            </p:txEl>
                                          </p:spTgt>
                                        </p:tgtEl>
                                        <p:attrNameLst>
                                          <p:attrName>ppt_x</p:attrName>
                                        </p:attrNameLst>
                                      </p:cBhvr>
                                      <p:tavLst>
                                        <p:tav tm="0">
                                          <p:val>
                                            <p:strVal val="#ppt_x+0.4"/>
                                          </p:val>
                                        </p:tav>
                                        <p:tav tm="100000">
                                          <p:val>
                                            <p:strVal val="#ppt_x-0.05"/>
                                          </p:val>
                                        </p:tav>
                                      </p:tavLst>
                                    </p:anim>
                                    <p:anim calcmode="lin" valueType="num">
                                      <p:cBhvr>
                                        <p:cTn id="374" dur="800" decel="100000" fill="hold"/>
                                        <p:tgtEl>
                                          <p:spTgt spid="4">
                                            <p:txEl>
                                              <p:pRg st="13" end="13"/>
                                            </p:txEl>
                                          </p:spTgt>
                                        </p:tgtEl>
                                        <p:attrNameLst>
                                          <p:attrName>ppt_y</p:attrName>
                                        </p:attrNameLst>
                                      </p:cBhvr>
                                      <p:tavLst>
                                        <p:tav tm="0">
                                          <p:val>
                                            <p:strVal val="#ppt_y-0.4"/>
                                          </p:val>
                                        </p:tav>
                                        <p:tav tm="100000">
                                          <p:val>
                                            <p:strVal val="#ppt_y+0.1"/>
                                          </p:val>
                                        </p:tav>
                                      </p:tavLst>
                                    </p:anim>
                                    <p:anim calcmode="lin" valueType="num">
                                      <p:cBhvr>
                                        <p:cTn id="375" dur="200" accel="100000" fill="hold">
                                          <p:stCondLst>
                                            <p:cond delay="800"/>
                                          </p:stCondLst>
                                        </p:cTn>
                                        <p:tgtEl>
                                          <p:spTgt spid="4">
                                            <p:txEl>
                                              <p:pRg st="13" end="13"/>
                                            </p:txEl>
                                          </p:spTgt>
                                        </p:tgtEl>
                                        <p:attrNameLst>
                                          <p:attrName>ppt_x</p:attrName>
                                        </p:attrNameLst>
                                      </p:cBhvr>
                                      <p:tavLst>
                                        <p:tav tm="0">
                                          <p:val>
                                            <p:strVal val="#ppt_x-0.05"/>
                                          </p:val>
                                        </p:tav>
                                        <p:tav tm="100000">
                                          <p:val>
                                            <p:strVal val="#ppt_x"/>
                                          </p:val>
                                        </p:tav>
                                      </p:tavLst>
                                    </p:anim>
                                    <p:anim calcmode="lin" valueType="num">
                                      <p:cBhvr>
                                        <p:cTn id="376" dur="200" accel="100000" fill="hold">
                                          <p:stCondLst>
                                            <p:cond delay="800"/>
                                          </p:stCondLst>
                                        </p:cTn>
                                        <p:tgtEl>
                                          <p:spTgt spid="4">
                                            <p:txEl>
                                              <p:pRg st="13" end="13"/>
                                            </p:txEl>
                                          </p:spTgt>
                                        </p:tgtEl>
                                        <p:attrNameLst>
                                          <p:attrName>ppt_y</p:attrName>
                                        </p:attrNameLst>
                                      </p:cBhvr>
                                      <p:tavLst>
                                        <p:tav tm="0">
                                          <p:val>
                                            <p:strVal val="#ppt_y+0.1"/>
                                          </p:val>
                                        </p:tav>
                                        <p:tav tm="100000">
                                          <p:val>
                                            <p:strVal val="#ppt_y"/>
                                          </p:val>
                                        </p:tav>
                                      </p:tavLst>
                                    </p:anim>
                                  </p:childTnLst>
                                </p:cTn>
                              </p:par>
                              <p:par>
                                <p:cTn id="377" presetID="30" presetClass="entr" presetSubtype="0" fill="hold" nodeType="withEffect">
                                  <p:stCondLst>
                                    <p:cond delay="0"/>
                                  </p:stCondLst>
                                  <p:childTnLst>
                                    <p:set>
                                      <p:cBhvr>
                                        <p:cTn id="378" dur="1" fill="hold">
                                          <p:stCondLst>
                                            <p:cond delay="0"/>
                                          </p:stCondLst>
                                        </p:cTn>
                                        <p:tgtEl>
                                          <p:spTgt spid="4">
                                            <p:txEl>
                                              <p:pRg st="14" end="14"/>
                                            </p:txEl>
                                          </p:spTgt>
                                        </p:tgtEl>
                                        <p:attrNameLst>
                                          <p:attrName>style.visibility</p:attrName>
                                        </p:attrNameLst>
                                      </p:cBhvr>
                                      <p:to>
                                        <p:strVal val="visible"/>
                                      </p:to>
                                    </p:set>
                                    <p:animEffect transition="in" filter="fade">
                                      <p:cBhvr>
                                        <p:cTn id="379" dur="800" decel="100000"/>
                                        <p:tgtEl>
                                          <p:spTgt spid="4">
                                            <p:txEl>
                                              <p:pRg st="14" end="14"/>
                                            </p:txEl>
                                          </p:spTgt>
                                        </p:tgtEl>
                                      </p:cBhvr>
                                    </p:animEffect>
                                    <p:anim calcmode="lin" valueType="num">
                                      <p:cBhvr>
                                        <p:cTn id="380" dur="800" decel="100000" fill="hold"/>
                                        <p:tgtEl>
                                          <p:spTgt spid="4">
                                            <p:txEl>
                                              <p:pRg st="14" end="14"/>
                                            </p:txEl>
                                          </p:spTgt>
                                        </p:tgtEl>
                                        <p:attrNameLst>
                                          <p:attrName>style.rotation</p:attrName>
                                        </p:attrNameLst>
                                      </p:cBhvr>
                                      <p:tavLst>
                                        <p:tav tm="0">
                                          <p:val>
                                            <p:fltVal val="-90"/>
                                          </p:val>
                                        </p:tav>
                                        <p:tav tm="100000">
                                          <p:val>
                                            <p:fltVal val="0"/>
                                          </p:val>
                                        </p:tav>
                                      </p:tavLst>
                                    </p:anim>
                                    <p:anim calcmode="lin" valueType="num">
                                      <p:cBhvr>
                                        <p:cTn id="381" dur="800" decel="100000" fill="hold"/>
                                        <p:tgtEl>
                                          <p:spTgt spid="4">
                                            <p:txEl>
                                              <p:pRg st="14" end="14"/>
                                            </p:txEl>
                                          </p:spTgt>
                                        </p:tgtEl>
                                        <p:attrNameLst>
                                          <p:attrName>ppt_x</p:attrName>
                                        </p:attrNameLst>
                                      </p:cBhvr>
                                      <p:tavLst>
                                        <p:tav tm="0">
                                          <p:val>
                                            <p:strVal val="#ppt_x+0.4"/>
                                          </p:val>
                                        </p:tav>
                                        <p:tav tm="100000">
                                          <p:val>
                                            <p:strVal val="#ppt_x-0.05"/>
                                          </p:val>
                                        </p:tav>
                                      </p:tavLst>
                                    </p:anim>
                                    <p:anim calcmode="lin" valueType="num">
                                      <p:cBhvr>
                                        <p:cTn id="382" dur="800" decel="100000" fill="hold"/>
                                        <p:tgtEl>
                                          <p:spTgt spid="4">
                                            <p:txEl>
                                              <p:pRg st="14" end="14"/>
                                            </p:txEl>
                                          </p:spTgt>
                                        </p:tgtEl>
                                        <p:attrNameLst>
                                          <p:attrName>ppt_y</p:attrName>
                                        </p:attrNameLst>
                                      </p:cBhvr>
                                      <p:tavLst>
                                        <p:tav tm="0">
                                          <p:val>
                                            <p:strVal val="#ppt_y-0.4"/>
                                          </p:val>
                                        </p:tav>
                                        <p:tav tm="100000">
                                          <p:val>
                                            <p:strVal val="#ppt_y+0.1"/>
                                          </p:val>
                                        </p:tav>
                                      </p:tavLst>
                                    </p:anim>
                                    <p:anim calcmode="lin" valueType="num">
                                      <p:cBhvr>
                                        <p:cTn id="383" dur="200" accel="100000" fill="hold">
                                          <p:stCondLst>
                                            <p:cond delay="800"/>
                                          </p:stCondLst>
                                        </p:cTn>
                                        <p:tgtEl>
                                          <p:spTgt spid="4">
                                            <p:txEl>
                                              <p:pRg st="14" end="14"/>
                                            </p:txEl>
                                          </p:spTgt>
                                        </p:tgtEl>
                                        <p:attrNameLst>
                                          <p:attrName>ppt_x</p:attrName>
                                        </p:attrNameLst>
                                      </p:cBhvr>
                                      <p:tavLst>
                                        <p:tav tm="0">
                                          <p:val>
                                            <p:strVal val="#ppt_x-0.05"/>
                                          </p:val>
                                        </p:tav>
                                        <p:tav tm="100000">
                                          <p:val>
                                            <p:strVal val="#ppt_x"/>
                                          </p:val>
                                        </p:tav>
                                      </p:tavLst>
                                    </p:anim>
                                    <p:anim calcmode="lin" valueType="num">
                                      <p:cBhvr>
                                        <p:cTn id="384" dur="200" accel="100000" fill="hold">
                                          <p:stCondLst>
                                            <p:cond delay="800"/>
                                          </p:stCondLst>
                                        </p:cTn>
                                        <p:tgtEl>
                                          <p:spTgt spid="4">
                                            <p:txEl>
                                              <p:pRg st="14" end="14"/>
                                            </p:txEl>
                                          </p:spTgt>
                                        </p:tgtEl>
                                        <p:attrNameLst>
                                          <p:attrName>ppt_y</p:attrName>
                                        </p:attrNameLst>
                                      </p:cBhvr>
                                      <p:tavLst>
                                        <p:tav tm="0">
                                          <p:val>
                                            <p:strVal val="#ppt_y+0.1"/>
                                          </p:val>
                                        </p:tav>
                                        <p:tav tm="100000">
                                          <p:val>
                                            <p:strVal val="#ppt_y"/>
                                          </p:val>
                                        </p:tav>
                                      </p:tavLst>
                                    </p:anim>
                                  </p:childTnLst>
                                </p:cTn>
                              </p:par>
                              <p:par>
                                <p:cTn id="385" presetID="30" presetClass="entr" presetSubtype="0" fill="hold" nodeType="withEffect">
                                  <p:stCondLst>
                                    <p:cond delay="0"/>
                                  </p:stCondLst>
                                  <p:childTnLst>
                                    <p:set>
                                      <p:cBhvr>
                                        <p:cTn id="386" dur="1" fill="hold">
                                          <p:stCondLst>
                                            <p:cond delay="0"/>
                                          </p:stCondLst>
                                        </p:cTn>
                                        <p:tgtEl>
                                          <p:spTgt spid="4">
                                            <p:txEl>
                                              <p:pRg st="15" end="15"/>
                                            </p:txEl>
                                          </p:spTgt>
                                        </p:tgtEl>
                                        <p:attrNameLst>
                                          <p:attrName>style.visibility</p:attrName>
                                        </p:attrNameLst>
                                      </p:cBhvr>
                                      <p:to>
                                        <p:strVal val="visible"/>
                                      </p:to>
                                    </p:set>
                                    <p:animEffect transition="in" filter="fade">
                                      <p:cBhvr>
                                        <p:cTn id="387" dur="800" decel="100000"/>
                                        <p:tgtEl>
                                          <p:spTgt spid="4">
                                            <p:txEl>
                                              <p:pRg st="15" end="15"/>
                                            </p:txEl>
                                          </p:spTgt>
                                        </p:tgtEl>
                                      </p:cBhvr>
                                    </p:animEffect>
                                    <p:anim calcmode="lin" valueType="num">
                                      <p:cBhvr>
                                        <p:cTn id="388" dur="800" decel="100000" fill="hold"/>
                                        <p:tgtEl>
                                          <p:spTgt spid="4">
                                            <p:txEl>
                                              <p:pRg st="15" end="15"/>
                                            </p:txEl>
                                          </p:spTgt>
                                        </p:tgtEl>
                                        <p:attrNameLst>
                                          <p:attrName>style.rotation</p:attrName>
                                        </p:attrNameLst>
                                      </p:cBhvr>
                                      <p:tavLst>
                                        <p:tav tm="0">
                                          <p:val>
                                            <p:fltVal val="-90"/>
                                          </p:val>
                                        </p:tav>
                                        <p:tav tm="100000">
                                          <p:val>
                                            <p:fltVal val="0"/>
                                          </p:val>
                                        </p:tav>
                                      </p:tavLst>
                                    </p:anim>
                                    <p:anim calcmode="lin" valueType="num">
                                      <p:cBhvr>
                                        <p:cTn id="389" dur="800" decel="100000" fill="hold"/>
                                        <p:tgtEl>
                                          <p:spTgt spid="4">
                                            <p:txEl>
                                              <p:pRg st="15" end="15"/>
                                            </p:txEl>
                                          </p:spTgt>
                                        </p:tgtEl>
                                        <p:attrNameLst>
                                          <p:attrName>ppt_x</p:attrName>
                                        </p:attrNameLst>
                                      </p:cBhvr>
                                      <p:tavLst>
                                        <p:tav tm="0">
                                          <p:val>
                                            <p:strVal val="#ppt_x+0.4"/>
                                          </p:val>
                                        </p:tav>
                                        <p:tav tm="100000">
                                          <p:val>
                                            <p:strVal val="#ppt_x-0.05"/>
                                          </p:val>
                                        </p:tav>
                                      </p:tavLst>
                                    </p:anim>
                                    <p:anim calcmode="lin" valueType="num">
                                      <p:cBhvr>
                                        <p:cTn id="390" dur="800" decel="100000" fill="hold"/>
                                        <p:tgtEl>
                                          <p:spTgt spid="4">
                                            <p:txEl>
                                              <p:pRg st="15" end="15"/>
                                            </p:txEl>
                                          </p:spTgt>
                                        </p:tgtEl>
                                        <p:attrNameLst>
                                          <p:attrName>ppt_y</p:attrName>
                                        </p:attrNameLst>
                                      </p:cBhvr>
                                      <p:tavLst>
                                        <p:tav tm="0">
                                          <p:val>
                                            <p:strVal val="#ppt_y-0.4"/>
                                          </p:val>
                                        </p:tav>
                                        <p:tav tm="100000">
                                          <p:val>
                                            <p:strVal val="#ppt_y+0.1"/>
                                          </p:val>
                                        </p:tav>
                                      </p:tavLst>
                                    </p:anim>
                                    <p:anim calcmode="lin" valueType="num">
                                      <p:cBhvr>
                                        <p:cTn id="391" dur="200" accel="100000" fill="hold">
                                          <p:stCondLst>
                                            <p:cond delay="800"/>
                                          </p:stCondLst>
                                        </p:cTn>
                                        <p:tgtEl>
                                          <p:spTgt spid="4">
                                            <p:txEl>
                                              <p:pRg st="15" end="15"/>
                                            </p:txEl>
                                          </p:spTgt>
                                        </p:tgtEl>
                                        <p:attrNameLst>
                                          <p:attrName>ppt_x</p:attrName>
                                        </p:attrNameLst>
                                      </p:cBhvr>
                                      <p:tavLst>
                                        <p:tav tm="0">
                                          <p:val>
                                            <p:strVal val="#ppt_x-0.05"/>
                                          </p:val>
                                        </p:tav>
                                        <p:tav tm="100000">
                                          <p:val>
                                            <p:strVal val="#ppt_x"/>
                                          </p:val>
                                        </p:tav>
                                      </p:tavLst>
                                    </p:anim>
                                    <p:anim calcmode="lin" valueType="num">
                                      <p:cBhvr>
                                        <p:cTn id="392" dur="200" accel="100000" fill="hold">
                                          <p:stCondLst>
                                            <p:cond delay="800"/>
                                          </p:stCondLst>
                                        </p:cTn>
                                        <p:tgtEl>
                                          <p:spTgt spid="4">
                                            <p:txEl>
                                              <p:pRg st="15" end="15"/>
                                            </p:txEl>
                                          </p:spTgt>
                                        </p:tgtEl>
                                        <p:attrNameLst>
                                          <p:attrName>ppt_y</p:attrName>
                                        </p:attrNameLst>
                                      </p:cBhvr>
                                      <p:tavLst>
                                        <p:tav tm="0">
                                          <p:val>
                                            <p:strVal val="#ppt_y+0.1"/>
                                          </p:val>
                                        </p:tav>
                                        <p:tav tm="100000">
                                          <p:val>
                                            <p:strVal val="#ppt_y"/>
                                          </p:val>
                                        </p:tav>
                                      </p:tavLst>
                                    </p:anim>
                                  </p:childTnLst>
                                </p:cTn>
                              </p:par>
                              <p:par>
                                <p:cTn id="393" presetID="30" presetClass="entr" presetSubtype="0" fill="hold" nodeType="withEffect">
                                  <p:stCondLst>
                                    <p:cond delay="0"/>
                                  </p:stCondLst>
                                  <p:childTnLst>
                                    <p:set>
                                      <p:cBhvr>
                                        <p:cTn id="394" dur="1" fill="hold">
                                          <p:stCondLst>
                                            <p:cond delay="0"/>
                                          </p:stCondLst>
                                        </p:cTn>
                                        <p:tgtEl>
                                          <p:spTgt spid="4">
                                            <p:txEl>
                                              <p:pRg st="16" end="16"/>
                                            </p:txEl>
                                          </p:spTgt>
                                        </p:tgtEl>
                                        <p:attrNameLst>
                                          <p:attrName>style.visibility</p:attrName>
                                        </p:attrNameLst>
                                      </p:cBhvr>
                                      <p:to>
                                        <p:strVal val="visible"/>
                                      </p:to>
                                    </p:set>
                                    <p:animEffect transition="in" filter="fade">
                                      <p:cBhvr>
                                        <p:cTn id="395" dur="800" decel="100000"/>
                                        <p:tgtEl>
                                          <p:spTgt spid="4">
                                            <p:txEl>
                                              <p:pRg st="16" end="16"/>
                                            </p:txEl>
                                          </p:spTgt>
                                        </p:tgtEl>
                                      </p:cBhvr>
                                    </p:animEffect>
                                    <p:anim calcmode="lin" valueType="num">
                                      <p:cBhvr>
                                        <p:cTn id="396" dur="800" decel="100000" fill="hold"/>
                                        <p:tgtEl>
                                          <p:spTgt spid="4">
                                            <p:txEl>
                                              <p:pRg st="16" end="16"/>
                                            </p:txEl>
                                          </p:spTgt>
                                        </p:tgtEl>
                                        <p:attrNameLst>
                                          <p:attrName>style.rotation</p:attrName>
                                        </p:attrNameLst>
                                      </p:cBhvr>
                                      <p:tavLst>
                                        <p:tav tm="0">
                                          <p:val>
                                            <p:fltVal val="-90"/>
                                          </p:val>
                                        </p:tav>
                                        <p:tav tm="100000">
                                          <p:val>
                                            <p:fltVal val="0"/>
                                          </p:val>
                                        </p:tav>
                                      </p:tavLst>
                                    </p:anim>
                                    <p:anim calcmode="lin" valueType="num">
                                      <p:cBhvr>
                                        <p:cTn id="397" dur="800" decel="100000" fill="hold"/>
                                        <p:tgtEl>
                                          <p:spTgt spid="4">
                                            <p:txEl>
                                              <p:pRg st="16" end="16"/>
                                            </p:txEl>
                                          </p:spTgt>
                                        </p:tgtEl>
                                        <p:attrNameLst>
                                          <p:attrName>ppt_x</p:attrName>
                                        </p:attrNameLst>
                                      </p:cBhvr>
                                      <p:tavLst>
                                        <p:tav tm="0">
                                          <p:val>
                                            <p:strVal val="#ppt_x+0.4"/>
                                          </p:val>
                                        </p:tav>
                                        <p:tav tm="100000">
                                          <p:val>
                                            <p:strVal val="#ppt_x-0.05"/>
                                          </p:val>
                                        </p:tav>
                                      </p:tavLst>
                                    </p:anim>
                                    <p:anim calcmode="lin" valueType="num">
                                      <p:cBhvr>
                                        <p:cTn id="398" dur="800" decel="100000" fill="hold"/>
                                        <p:tgtEl>
                                          <p:spTgt spid="4">
                                            <p:txEl>
                                              <p:pRg st="16" end="16"/>
                                            </p:txEl>
                                          </p:spTgt>
                                        </p:tgtEl>
                                        <p:attrNameLst>
                                          <p:attrName>ppt_y</p:attrName>
                                        </p:attrNameLst>
                                      </p:cBhvr>
                                      <p:tavLst>
                                        <p:tav tm="0">
                                          <p:val>
                                            <p:strVal val="#ppt_y-0.4"/>
                                          </p:val>
                                        </p:tav>
                                        <p:tav tm="100000">
                                          <p:val>
                                            <p:strVal val="#ppt_y+0.1"/>
                                          </p:val>
                                        </p:tav>
                                      </p:tavLst>
                                    </p:anim>
                                    <p:anim calcmode="lin" valueType="num">
                                      <p:cBhvr>
                                        <p:cTn id="399" dur="200" accel="100000" fill="hold">
                                          <p:stCondLst>
                                            <p:cond delay="800"/>
                                          </p:stCondLst>
                                        </p:cTn>
                                        <p:tgtEl>
                                          <p:spTgt spid="4">
                                            <p:txEl>
                                              <p:pRg st="16" end="16"/>
                                            </p:txEl>
                                          </p:spTgt>
                                        </p:tgtEl>
                                        <p:attrNameLst>
                                          <p:attrName>ppt_x</p:attrName>
                                        </p:attrNameLst>
                                      </p:cBhvr>
                                      <p:tavLst>
                                        <p:tav tm="0">
                                          <p:val>
                                            <p:strVal val="#ppt_x-0.05"/>
                                          </p:val>
                                        </p:tav>
                                        <p:tav tm="100000">
                                          <p:val>
                                            <p:strVal val="#ppt_x"/>
                                          </p:val>
                                        </p:tav>
                                      </p:tavLst>
                                    </p:anim>
                                    <p:anim calcmode="lin" valueType="num">
                                      <p:cBhvr>
                                        <p:cTn id="400" dur="200" accel="100000" fill="hold">
                                          <p:stCondLst>
                                            <p:cond delay="800"/>
                                          </p:stCondLst>
                                        </p:cTn>
                                        <p:tgtEl>
                                          <p:spTgt spid="4">
                                            <p:txEl>
                                              <p:pRg st="16" end="16"/>
                                            </p:txEl>
                                          </p:spTgt>
                                        </p:tgtEl>
                                        <p:attrNameLst>
                                          <p:attrName>ppt_y</p:attrName>
                                        </p:attrNameLst>
                                      </p:cBhvr>
                                      <p:tavLst>
                                        <p:tav tm="0">
                                          <p:val>
                                            <p:strVal val="#ppt_y+0.1"/>
                                          </p:val>
                                        </p:tav>
                                        <p:tav tm="100000">
                                          <p:val>
                                            <p:strVal val="#ppt_y"/>
                                          </p:val>
                                        </p:tav>
                                      </p:tavLst>
                                    </p:anim>
                                  </p:childTnLst>
                                </p:cTn>
                              </p:par>
                              <p:par>
                                <p:cTn id="401" presetID="30" presetClass="entr" presetSubtype="0" fill="hold" nodeType="withEffect">
                                  <p:stCondLst>
                                    <p:cond delay="0"/>
                                  </p:stCondLst>
                                  <p:childTnLst>
                                    <p:set>
                                      <p:cBhvr>
                                        <p:cTn id="402" dur="1" fill="hold">
                                          <p:stCondLst>
                                            <p:cond delay="0"/>
                                          </p:stCondLst>
                                        </p:cTn>
                                        <p:tgtEl>
                                          <p:spTgt spid="4">
                                            <p:txEl>
                                              <p:pRg st="17" end="17"/>
                                            </p:txEl>
                                          </p:spTgt>
                                        </p:tgtEl>
                                        <p:attrNameLst>
                                          <p:attrName>style.visibility</p:attrName>
                                        </p:attrNameLst>
                                      </p:cBhvr>
                                      <p:to>
                                        <p:strVal val="visible"/>
                                      </p:to>
                                    </p:set>
                                    <p:animEffect transition="in" filter="fade">
                                      <p:cBhvr>
                                        <p:cTn id="403" dur="800" decel="100000"/>
                                        <p:tgtEl>
                                          <p:spTgt spid="4">
                                            <p:txEl>
                                              <p:pRg st="17" end="17"/>
                                            </p:txEl>
                                          </p:spTgt>
                                        </p:tgtEl>
                                      </p:cBhvr>
                                    </p:animEffect>
                                    <p:anim calcmode="lin" valueType="num">
                                      <p:cBhvr>
                                        <p:cTn id="404" dur="800" decel="100000" fill="hold"/>
                                        <p:tgtEl>
                                          <p:spTgt spid="4">
                                            <p:txEl>
                                              <p:pRg st="17" end="17"/>
                                            </p:txEl>
                                          </p:spTgt>
                                        </p:tgtEl>
                                        <p:attrNameLst>
                                          <p:attrName>style.rotation</p:attrName>
                                        </p:attrNameLst>
                                      </p:cBhvr>
                                      <p:tavLst>
                                        <p:tav tm="0">
                                          <p:val>
                                            <p:fltVal val="-90"/>
                                          </p:val>
                                        </p:tav>
                                        <p:tav tm="100000">
                                          <p:val>
                                            <p:fltVal val="0"/>
                                          </p:val>
                                        </p:tav>
                                      </p:tavLst>
                                    </p:anim>
                                    <p:anim calcmode="lin" valueType="num">
                                      <p:cBhvr>
                                        <p:cTn id="405" dur="800" decel="100000" fill="hold"/>
                                        <p:tgtEl>
                                          <p:spTgt spid="4">
                                            <p:txEl>
                                              <p:pRg st="17" end="17"/>
                                            </p:txEl>
                                          </p:spTgt>
                                        </p:tgtEl>
                                        <p:attrNameLst>
                                          <p:attrName>ppt_x</p:attrName>
                                        </p:attrNameLst>
                                      </p:cBhvr>
                                      <p:tavLst>
                                        <p:tav tm="0">
                                          <p:val>
                                            <p:strVal val="#ppt_x+0.4"/>
                                          </p:val>
                                        </p:tav>
                                        <p:tav tm="100000">
                                          <p:val>
                                            <p:strVal val="#ppt_x-0.05"/>
                                          </p:val>
                                        </p:tav>
                                      </p:tavLst>
                                    </p:anim>
                                    <p:anim calcmode="lin" valueType="num">
                                      <p:cBhvr>
                                        <p:cTn id="406" dur="800" decel="100000" fill="hold"/>
                                        <p:tgtEl>
                                          <p:spTgt spid="4">
                                            <p:txEl>
                                              <p:pRg st="17" end="17"/>
                                            </p:txEl>
                                          </p:spTgt>
                                        </p:tgtEl>
                                        <p:attrNameLst>
                                          <p:attrName>ppt_y</p:attrName>
                                        </p:attrNameLst>
                                      </p:cBhvr>
                                      <p:tavLst>
                                        <p:tav tm="0">
                                          <p:val>
                                            <p:strVal val="#ppt_y-0.4"/>
                                          </p:val>
                                        </p:tav>
                                        <p:tav tm="100000">
                                          <p:val>
                                            <p:strVal val="#ppt_y+0.1"/>
                                          </p:val>
                                        </p:tav>
                                      </p:tavLst>
                                    </p:anim>
                                    <p:anim calcmode="lin" valueType="num">
                                      <p:cBhvr>
                                        <p:cTn id="407" dur="200" accel="100000" fill="hold">
                                          <p:stCondLst>
                                            <p:cond delay="800"/>
                                          </p:stCondLst>
                                        </p:cTn>
                                        <p:tgtEl>
                                          <p:spTgt spid="4">
                                            <p:txEl>
                                              <p:pRg st="17" end="17"/>
                                            </p:txEl>
                                          </p:spTgt>
                                        </p:tgtEl>
                                        <p:attrNameLst>
                                          <p:attrName>ppt_x</p:attrName>
                                        </p:attrNameLst>
                                      </p:cBhvr>
                                      <p:tavLst>
                                        <p:tav tm="0">
                                          <p:val>
                                            <p:strVal val="#ppt_x-0.05"/>
                                          </p:val>
                                        </p:tav>
                                        <p:tav tm="100000">
                                          <p:val>
                                            <p:strVal val="#ppt_x"/>
                                          </p:val>
                                        </p:tav>
                                      </p:tavLst>
                                    </p:anim>
                                    <p:anim calcmode="lin" valueType="num">
                                      <p:cBhvr>
                                        <p:cTn id="408" dur="200" accel="100000" fill="hold">
                                          <p:stCondLst>
                                            <p:cond delay="800"/>
                                          </p:stCondLst>
                                        </p:cTn>
                                        <p:tgtEl>
                                          <p:spTgt spid="4">
                                            <p:txEl>
                                              <p:pRg st="17" end="17"/>
                                            </p:txEl>
                                          </p:spTgt>
                                        </p:tgtEl>
                                        <p:attrNameLst>
                                          <p:attrName>ppt_y</p:attrName>
                                        </p:attrNameLst>
                                      </p:cBhvr>
                                      <p:tavLst>
                                        <p:tav tm="0">
                                          <p:val>
                                            <p:strVal val="#ppt_y+0.1"/>
                                          </p:val>
                                        </p:tav>
                                        <p:tav tm="100000">
                                          <p:val>
                                            <p:strVal val="#ppt_y"/>
                                          </p:val>
                                        </p:tav>
                                      </p:tavLst>
                                    </p:anim>
                                  </p:childTnLst>
                                </p:cTn>
                              </p:par>
                              <p:par>
                                <p:cTn id="409" presetID="30" presetClass="entr" presetSubtype="0" fill="hold" nodeType="withEffect">
                                  <p:stCondLst>
                                    <p:cond delay="0"/>
                                  </p:stCondLst>
                                  <p:childTnLst>
                                    <p:set>
                                      <p:cBhvr>
                                        <p:cTn id="410" dur="1" fill="hold">
                                          <p:stCondLst>
                                            <p:cond delay="0"/>
                                          </p:stCondLst>
                                        </p:cTn>
                                        <p:tgtEl>
                                          <p:spTgt spid="4">
                                            <p:txEl>
                                              <p:pRg st="18" end="18"/>
                                            </p:txEl>
                                          </p:spTgt>
                                        </p:tgtEl>
                                        <p:attrNameLst>
                                          <p:attrName>style.visibility</p:attrName>
                                        </p:attrNameLst>
                                      </p:cBhvr>
                                      <p:to>
                                        <p:strVal val="visible"/>
                                      </p:to>
                                    </p:set>
                                    <p:animEffect transition="in" filter="fade">
                                      <p:cBhvr>
                                        <p:cTn id="411" dur="800" decel="100000"/>
                                        <p:tgtEl>
                                          <p:spTgt spid="4">
                                            <p:txEl>
                                              <p:pRg st="18" end="18"/>
                                            </p:txEl>
                                          </p:spTgt>
                                        </p:tgtEl>
                                      </p:cBhvr>
                                    </p:animEffect>
                                    <p:anim calcmode="lin" valueType="num">
                                      <p:cBhvr>
                                        <p:cTn id="412" dur="800" decel="100000" fill="hold"/>
                                        <p:tgtEl>
                                          <p:spTgt spid="4">
                                            <p:txEl>
                                              <p:pRg st="18" end="18"/>
                                            </p:txEl>
                                          </p:spTgt>
                                        </p:tgtEl>
                                        <p:attrNameLst>
                                          <p:attrName>style.rotation</p:attrName>
                                        </p:attrNameLst>
                                      </p:cBhvr>
                                      <p:tavLst>
                                        <p:tav tm="0">
                                          <p:val>
                                            <p:fltVal val="-90"/>
                                          </p:val>
                                        </p:tav>
                                        <p:tav tm="100000">
                                          <p:val>
                                            <p:fltVal val="0"/>
                                          </p:val>
                                        </p:tav>
                                      </p:tavLst>
                                    </p:anim>
                                    <p:anim calcmode="lin" valueType="num">
                                      <p:cBhvr>
                                        <p:cTn id="413" dur="800" decel="100000" fill="hold"/>
                                        <p:tgtEl>
                                          <p:spTgt spid="4">
                                            <p:txEl>
                                              <p:pRg st="18" end="18"/>
                                            </p:txEl>
                                          </p:spTgt>
                                        </p:tgtEl>
                                        <p:attrNameLst>
                                          <p:attrName>ppt_x</p:attrName>
                                        </p:attrNameLst>
                                      </p:cBhvr>
                                      <p:tavLst>
                                        <p:tav tm="0">
                                          <p:val>
                                            <p:strVal val="#ppt_x+0.4"/>
                                          </p:val>
                                        </p:tav>
                                        <p:tav tm="100000">
                                          <p:val>
                                            <p:strVal val="#ppt_x-0.05"/>
                                          </p:val>
                                        </p:tav>
                                      </p:tavLst>
                                    </p:anim>
                                    <p:anim calcmode="lin" valueType="num">
                                      <p:cBhvr>
                                        <p:cTn id="414" dur="800" decel="100000" fill="hold"/>
                                        <p:tgtEl>
                                          <p:spTgt spid="4">
                                            <p:txEl>
                                              <p:pRg st="18" end="18"/>
                                            </p:txEl>
                                          </p:spTgt>
                                        </p:tgtEl>
                                        <p:attrNameLst>
                                          <p:attrName>ppt_y</p:attrName>
                                        </p:attrNameLst>
                                      </p:cBhvr>
                                      <p:tavLst>
                                        <p:tav tm="0">
                                          <p:val>
                                            <p:strVal val="#ppt_y-0.4"/>
                                          </p:val>
                                        </p:tav>
                                        <p:tav tm="100000">
                                          <p:val>
                                            <p:strVal val="#ppt_y+0.1"/>
                                          </p:val>
                                        </p:tav>
                                      </p:tavLst>
                                    </p:anim>
                                    <p:anim calcmode="lin" valueType="num">
                                      <p:cBhvr>
                                        <p:cTn id="415" dur="200" accel="100000" fill="hold">
                                          <p:stCondLst>
                                            <p:cond delay="800"/>
                                          </p:stCondLst>
                                        </p:cTn>
                                        <p:tgtEl>
                                          <p:spTgt spid="4">
                                            <p:txEl>
                                              <p:pRg st="18" end="18"/>
                                            </p:txEl>
                                          </p:spTgt>
                                        </p:tgtEl>
                                        <p:attrNameLst>
                                          <p:attrName>ppt_x</p:attrName>
                                        </p:attrNameLst>
                                      </p:cBhvr>
                                      <p:tavLst>
                                        <p:tav tm="0">
                                          <p:val>
                                            <p:strVal val="#ppt_x-0.05"/>
                                          </p:val>
                                        </p:tav>
                                        <p:tav tm="100000">
                                          <p:val>
                                            <p:strVal val="#ppt_x"/>
                                          </p:val>
                                        </p:tav>
                                      </p:tavLst>
                                    </p:anim>
                                    <p:anim calcmode="lin" valueType="num">
                                      <p:cBhvr>
                                        <p:cTn id="416" dur="200" accel="100000" fill="hold">
                                          <p:stCondLst>
                                            <p:cond delay="800"/>
                                          </p:stCondLst>
                                        </p:cTn>
                                        <p:tgtEl>
                                          <p:spTgt spid="4">
                                            <p:txEl>
                                              <p:pRg st="18" end="18"/>
                                            </p:txEl>
                                          </p:spTgt>
                                        </p:tgtEl>
                                        <p:attrNameLst>
                                          <p:attrName>ppt_y</p:attrName>
                                        </p:attrNameLst>
                                      </p:cBhvr>
                                      <p:tavLst>
                                        <p:tav tm="0">
                                          <p:val>
                                            <p:strVal val="#ppt_y+0.1"/>
                                          </p:val>
                                        </p:tav>
                                        <p:tav tm="100000">
                                          <p:val>
                                            <p:strVal val="#ppt_y"/>
                                          </p:val>
                                        </p:tav>
                                      </p:tavLst>
                                    </p:anim>
                                  </p:childTnLst>
                                </p:cTn>
                              </p:par>
                              <p:par>
                                <p:cTn id="417" presetID="30" presetClass="entr" presetSubtype="0" fill="hold" nodeType="withEffect">
                                  <p:stCondLst>
                                    <p:cond delay="0"/>
                                  </p:stCondLst>
                                  <p:childTnLst>
                                    <p:set>
                                      <p:cBhvr>
                                        <p:cTn id="418" dur="1" fill="hold">
                                          <p:stCondLst>
                                            <p:cond delay="0"/>
                                          </p:stCondLst>
                                        </p:cTn>
                                        <p:tgtEl>
                                          <p:spTgt spid="4">
                                            <p:txEl>
                                              <p:pRg st="19" end="19"/>
                                            </p:txEl>
                                          </p:spTgt>
                                        </p:tgtEl>
                                        <p:attrNameLst>
                                          <p:attrName>style.visibility</p:attrName>
                                        </p:attrNameLst>
                                      </p:cBhvr>
                                      <p:to>
                                        <p:strVal val="visible"/>
                                      </p:to>
                                    </p:set>
                                    <p:animEffect transition="in" filter="fade">
                                      <p:cBhvr>
                                        <p:cTn id="419" dur="800" decel="100000"/>
                                        <p:tgtEl>
                                          <p:spTgt spid="4">
                                            <p:txEl>
                                              <p:pRg st="19" end="19"/>
                                            </p:txEl>
                                          </p:spTgt>
                                        </p:tgtEl>
                                      </p:cBhvr>
                                    </p:animEffect>
                                    <p:anim calcmode="lin" valueType="num">
                                      <p:cBhvr>
                                        <p:cTn id="420" dur="800" decel="100000" fill="hold"/>
                                        <p:tgtEl>
                                          <p:spTgt spid="4">
                                            <p:txEl>
                                              <p:pRg st="19" end="19"/>
                                            </p:txEl>
                                          </p:spTgt>
                                        </p:tgtEl>
                                        <p:attrNameLst>
                                          <p:attrName>style.rotation</p:attrName>
                                        </p:attrNameLst>
                                      </p:cBhvr>
                                      <p:tavLst>
                                        <p:tav tm="0">
                                          <p:val>
                                            <p:fltVal val="-90"/>
                                          </p:val>
                                        </p:tav>
                                        <p:tav tm="100000">
                                          <p:val>
                                            <p:fltVal val="0"/>
                                          </p:val>
                                        </p:tav>
                                      </p:tavLst>
                                    </p:anim>
                                    <p:anim calcmode="lin" valueType="num">
                                      <p:cBhvr>
                                        <p:cTn id="421" dur="800" decel="100000" fill="hold"/>
                                        <p:tgtEl>
                                          <p:spTgt spid="4">
                                            <p:txEl>
                                              <p:pRg st="19" end="19"/>
                                            </p:txEl>
                                          </p:spTgt>
                                        </p:tgtEl>
                                        <p:attrNameLst>
                                          <p:attrName>ppt_x</p:attrName>
                                        </p:attrNameLst>
                                      </p:cBhvr>
                                      <p:tavLst>
                                        <p:tav tm="0">
                                          <p:val>
                                            <p:strVal val="#ppt_x+0.4"/>
                                          </p:val>
                                        </p:tav>
                                        <p:tav tm="100000">
                                          <p:val>
                                            <p:strVal val="#ppt_x-0.05"/>
                                          </p:val>
                                        </p:tav>
                                      </p:tavLst>
                                    </p:anim>
                                    <p:anim calcmode="lin" valueType="num">
                                      <p:cBhvr>
                                        <p:cTn id="422" dur="800" decel="100000" fill="hold"/>
                                        <p:tgtEl>
                                          <p:spTgt spid="4">
                                            <p:txEl>
                                              <p:pRg st="19" end="19"/>
                                            </p:txEl>
                                          </p:spTgt>
                                        </p:tgtEl>
                                        <p:attrNameLst>
                                          <p:attrName>ppt_y</p:attrName>
                                        </p:attrNameLst>
                                      </p:cBhvr>
                                      <p:tavLst>
                                        <p:tav tm="0">
                                          <p:val>
                                            <p:strVal val="#ppt_y-0.4"/>
                                          </p:val>
                                        </p:tav>
                                        <p:tav tm="100000">
                                          <p:val>
                                            <p:strVal val="#ppt_y+0.1"/>
                                          </p:val>
                                        </p:tav>
                                      </p:tavLst>
                                    </p:anim>
                                    <p:anim calcmode="lin" valueType="num">
                                      <p:cBhvr>
                                        <p:cTn id="423" dur="200" accel="100000" fill="hold">
                                          <p:stCondLst>
                                            <p:cond delay="800"/>
                                          </p:stCondLst>
                                        </p:cTn>
                                        <p:tgtEl>
                                          <p:spTgt spid="4">
                                            <p:txEl>
                                              <p:pRg st="19" end="19"/>
                                            </p:txEl>
                                          </p:spTgt>
                                        </p:tgtEl>
                                        <p:attrNameLst>
                                          <p:attrName>ppt_x</p:attrName>
                                        </p:attrNameLst>
                                      </p:cBhvr>
                                      <p:tavLst>
                                        <p:tav tm="0">
                                          <p:val>
                                            <p:strVal val="#ppt_x-0.05"/>
                                          </p:val>
                                        </p:tav>
                                        <p:tav tm="100000">
                                          <p:val>
                                            <p:strVal val="#ppt_x"/>
                                          </p:val>
                                        </p:tav>
                                      </p:tavLst>
                                    </p:anim>
                                    <p:anim calcmode="lin" valueType="num">
                                      <p:cBhvr>
                                        <p:cTn id="424" dur="200" accel="100000" fill="hold">
                                          <p:stCondLst>
                                            <p:cond delay="800"/>
                                          </p:stCondLst>
                                        </p:cTn>
                                        <p:tgtEl>
                                          <p:spTgt spid="4">
                                            <p:txEl>
                                              <p:pRg st="19" end="19"/>
                                            </p:txEl>
                                          </p:spTgt>
                                        </p:tgtEl>
                                        <p:attrNameLst>
                                          <p:attrName>ppt_y</p:attrName>
                                        </p:attrNameLst>
                                      </p:cBhvr>
                                      <p:tavLst>
                                        <p:tav tm="0">
                                          <p:val>
                                            <p:strVal val="#ppt_y+0.1"/>
                                          </p:val>
                                        </p:tav>
                                        <p:tav tm="100000">
                                          <p:val>
                                            <p:strVal val="#ppt_y"/>
                                          </p:val>
                                        </p:tav>
                                      </p:tavLst>
                                    </p:anim>
                                  </p:childTnLst>
                                </p:cTn>
                              </p:par>
                              <p:par>
                                <p:cTn id="425" presetID="30" presetClass="entr" presetSubtype="0" fill="hold" nodeType="withEffect">
                                  <p:stCondLst>
                                    <p:cond delay="0"/>
                                  </p:stCondLst>
                                  <p:childTnLst>
                                    <p:set>
                                      <p:cBhvr>
                                        <p:cTn id="426" dur="1" fill="hold">
                                          <p:stCondLst>
                                            <p:cond delay="0"/>
                                          </p:stCondLst>
                                        </p:cTn>
                                        <p:tgtEl>
                                          <p:spTgt spid="4">
                                            <p:txEl>
                                              <p:pRg st="20" end="20"/>
                                            </p:txEl>
                                          </p:spTgt>
                                        </p:tgtEl>
                                        <p:attrNameLst>
                                          <p:attrName>style.visibility</p:attrName>
                                        </p:attrNameLst>
                                      </p:cBhvr>
                                      <p:to>
                                        <p:strVal val="visible"/>
                                      </p:to>
                                    </p:set>
                                    <p:animEffect transition="in" filter="fade">
                                      <p:cBhvr>
                                        <p:cTn id="427" dur="800" decel="100000"/>
                                        <p:tgtEl>
                                          <p:spTgt spid="4">
                                            <p:txEl>
                                              <p:pRg st="20" end="20"/>
                                            </p:txEl>
                                          </p:spTgt>
                                        </p:tgtEl>
                                      </p:cBhvr>
                                    </p:animEffect>
                                    <p:anim calcmode="lin" valueType="num">
                                      <p:cBhvr>
                                        <p:cTn id="428" dur="800" decel="100000" fill="hold"/>
                                        <p:tgtEl>
                                          <p:spTgt spid="4">
                                            <p:txEl>
                                              <p:pRg st="20" end="20"/>
                                            </p:txEl>
                                          </p:spTgt>
                                        </p:tgtEl>
                                        <p:attrNameLst>
                                          <p:attrName>style.rotation</p:attrName>
                                        </p:attrNameLst>
                                      </p:cBhvr>
                                      <p:tavLst>
                                        <p:tav tm="0">
                                          <p:val>
                                            <p:fltVal val="-90"/>
                                          </p:val>
                                        </p:tav>
                                        <p:tav tm="100000">
                                          <p:val>
                                            <p:fltVal val="0"/>
                                          </p:val>
                                        </p:tav>
                                      </p:tavLst>
                                    </p:anim>
                                    <p:anim calcmode="lin" valueType="num">
                                      <p:cBhvr>
                                        <p:cTn id="429" dur="800" decel="100000" fill="hold"/>
                                        <p:tgtEl>
                                          <p:spTgt spid="4">
                                            <p:txEl>
                                              <p:pRg st="20" end="20"/>
                                            </p:txEl>
                                          </p:spTgt>
                                        </p:tgtEl>
                                        <p:attrNameLst>
                                          <p:attrName>ppt_x</p:attrName>
                                        </p:attrNameLst>
                                      </p:cBhvr>
                                      <p:tavLst>
                                        <p:tav tm="0">
                                          <p:val>
                                            <p:strVal val="#ppt_x+0.4"/>
                                          </p:val>
                                        </p:tav>
                                        <p:tav tm="100000">
                                          <p:val>
                                            <p:strVal val="#ppt_x-0.05"/>
                                          </p:val>
                                        </p:tav>
                                      </p:tavLst>
                                    </p:anim>
                                    <p:anim calcmode="lin" valueType="num">
                                      <p:cBhvr>
                                        <p:cTn id="430" dur="800" decel="100000" fill="hold"/>
                                        <p:tgtEl>
                                          <p:spTgt spid="4">
                                            <p:txEl>
                                              <p:pRg st="20" end="20"/>
                                            </p:txEl>
                                          </p:spTgt>
                                        </p:tgtEl>
                                        <p:attrNameLst>
                                          <p:attrName>ppt_y</p:attrName>
                                        </p:attrNameLst>
                                      </p:cBhvr>
                                      <p:tavLst>
                                        <p:tav tm="0">
                                          <p:val>
                                            <p:strVal val="#ppt_y-0.4"/>
                                          </p:val>
                                        </p:tav>
                                        <p:tav tm="100000">
                                          <p:val>
                                            <p:strVal val="#ppt_y+0.1"/>
                                          </p:val>
                                        </p:tav>
                                      </p:tavLst>
                                    </p:anim>
                                    <p:anim calcmode="lin" valueType="num">
                                      <p:cBhvr>
                                        <p:cTn id="431" dur="200" accel="100000" fill="hold">
                                          <p:stCondLst>
                                            <p:cond delay="800"/>
                                          </p:stCondLst>
                                        </p:cTn>
                                        <p:tgtEl>
                                          <p:spTgt spid="4">
                                            <p:txEl>
                                              <p:pRg st="20" end="20"/>
                                            </p:txEl>
                                          </p:spTgt>
                                        </p:tgtEl>
                                        <p:attrNameLst>
                                          <p:attrName>ppt_x</p:attrName>
                                        </p:attrNameLst>
                                      </p:cBhvr>
                                      <p:tavLst>
                                        <p:tav tm="0">
                                          <p:val>
                                            <p:strVal val="#ppt_x-0.05"/>
                                          </p:val>
                                        </p:tav>
                                        <p:tav tm="100000">
                                          <p:val>
                                            <p:strVal val="#ppt_x"/>
                                          </p:val>
                                        </p:tav>
                                      </p:tavLst>
                                    </p:anim>
                                    <p:anim calcmode="lin" valueType="num">
                                      <p:cBhvr>
                                        <p:cTn id="432" dur="200" accel="100000" fill="hold">
                                          <p:stCondLst>
                                            <p:cond delay="800"/>
                                          </p:stCondLst>
                                        </p:cTn>
                                        <p:tgtEl>
                                          <p:spTgt spid="4">
                                            <p:txEl>
                                              <p:pRg st="20" end="20"/>
                                            </p:txEl>
                                          </p:spTgt>
                                        </p:tgtEl>
                                        <p:attrNameLst>
                                          <p:attrName>ppt_y</p:attrName>
                                        </p:attrNameLst>
                                      </p:cBhvr>
                                      <p:tavLst>
                                        <p:tav tm="0">
                                          <p:val>
                                            <p:strVal val="#ppt_y+0.1"/>
                                          </p:val>
                                        </p:tav>
                                        <p:tav tm="100000">
                                          <p:val>
                                            <p:strVal val="#ppt_y"/>
                                          </p:val>
                                        </p:tav>
                                      </p:tavLst>
                                    </p:anim>
                                  </p:childTnLst>
                                </p:cTn>
                              </p:par>
                              <p:par>
                                <p:cTn id="433" presetID="30" presetClass="entr" presetSubtype="0" fill="hold" nodeType="withEffect">
                                  <p:stCondLst>
                                    <p:cond delay="0"/>
                                  </p:stCondLst>
                                  <p:childTnLst>
                                    <p:set>
                                      <p:cBhvr>
                                        <p:cTn id="434" dur="1" fill="hold">
                                          <p:stCondLst>
                                            <p:cond delay="0"/>
                                          </p:stCondLst>
                                        </p:cTn>
                                        <p:tgtEl>
                                          <p:spTgt spid="4">
                                            <p:txEl>
                                              <p:pRg st="21" end="21"/>
                                            </p:txEl>
                                          </p:spTgt>
                                        </p:tgtEl>
                                        <p:attrNameLst>
                                          <p:attrName>style.visibility</p:attrName>
                                        </p:attrNameLst>
                                      </p:cBhvr>
                                      <p:to>
                                        <p:strVal val="visible"/>
                                      </p:to>
                                    </p:set>
                                    <p:animEffect transition="in" filter="fade">
                                      <p:cBhvr>
                                        <p:cTn id="435" dur="800" decel="100000"/>
                                        <p:tgtEl>
                                          <p:spTgt spid="4">
                                            <p:txEl>
                                              <p:pRg st="21" end="21"/>
                                            </p:txEl>
                                          </p:spTgt>
                                        </p:tgtEl>
                                      </p:cBhvr>
                                    </p:animEffect>
                                    <p:anim calcmode="lin" valueType="num">
                                      <p:cBhvr>
                                        <p:cTn id="436" dur="800" decel="100000" fill="hold"/>
                                        <p:tgtEl>
                                          <p:spTgt spid="4">
                                            <p:txEl>
                                              <p:pRg st="21" end="21"/>
                                            </p:txEl>
                                          </p:spTgt>
                                        </p:tgtEl>
                                        <p:attrNameLst>
                                          <p:attrName>style.rotation</p:attrName>
                                        </p:attrNameLst>
                                      </p:cBhvr>
                                      <p:tavLst>
                                        <p:tav tm="0">
                                          <p:val>
                                            <p:fltVal val="-90"/>
                                          </p:val>
                                        </p:tav>
                                        <p:tav tm="100000">
                                          <p:val>
                                            <p:fltVal val="0"/>
                                          </p:val>
                                        </p:tav>
                                      </p:tavLst>
                                    </p:anim>
                                    <p:anim calcmode="lin" valueType="num">
                                      <p:cBhvr>
                                        <p:cTn id="437" dur="800" decel="100000" fill="hold"/>
                                        <p:tgtEl>
                                          <p:spTgt spid="4">
                                            <p:txEl>
                                              <p:pRg st="21" end="21"/>
                                            </p:txEl>
                                          </p:spTgt>
                                        </p:tgtEl>
                                        <p:attrNameLst>
                                          <p:attrName>ppt_x</p:attrName>
                                        </p:attrNameLst>
                                      </p:cBhvr>
                                      <p:tavLst>
                                        <p:tav tm="0">
                                          <p:val>
                                            <p:strVal val="#ppt_x+0.4"/>
                                          </p:val>
                                        </p:tav>
                                        <p:tav tm="100000">
                                          <p:val>
                                            <p:strVal val="#ppt_x-0.05"/>
                                          </p:val>
                                        </p:tav>
                                      </p:tavLst>
                                    </p:anim>
                                    <p:anim calcmode="lin" valueType="num">
                                      <p:cBhvr>
                                        <p:cTn id="438" dur="800" decel="100000" fill="hold"/>
                                        <p:tgtEl>
                                          <p:spTgt spid="4">
                                            <p:txEl>
                                              <p:pRg st="21" end="21"/>
                                            </p:txEl>
                                          </p:spTgt>
                                        </p:tgtEl>
                                        <p:attrNameLst>
                                          <p:attrName>ppt_y</p:attrName>
                                        </p:attrNameLst>
                                      </p:cBhvr>
                                      <p:tavLst>
                                        <p:tav tm="0">
                                          <p:val>
                                            <p:strVal val="#ppt_y-0.4"/>
                                          </p:val>
                                        </p:tav>
                                        <p:tav tm="100000">
                                          <p:val>
                                            <p:strVal val="#ppt_y+0.1"/>
                                          </p:val>
                                        </p:tav>
                                      </p:tavLst>
                                    </p:anim>
                                    <p:anim calcmode="lin" valueType="num">
                                      <p:cBhvr>
                                        <p:cTn id="439" dur="200" accel="100000" fill="hold">
                                          <p:stCondLst>
                                            <p:cond delay="800"/>
                                          </p:stCondLst>
                                        </p:cTn>
                                        <p:tgtEl>
                                          <p:spTgt spid="4">
                                            <p:txEl>
                                              <p:pRg st="21" end="21"/>
                                            </p:txEl>
                                          </p:spTgt>
                                        </p:tgtEl>
                                        <p:attrNameLst>
                                          <p:attrName>ppt_x</p:attrName>
                                        </p:attrNameLst>
                                      </p:cBhvr>
                                      <p:tavLst>
                                        <p:tav tm="0">
                                          <p:val>
                                            <p:strVal val="#ppt_x-0.05"/>
                                          </p:val>
                                        </p:tav>
                                        <p:tav tm="100000">
                                          <p:val>
                                            <p:strVal val="#ppt_x"/>
                                          </p:val>
                                        </p:tav>
                                      </p:tavLst>
                                    </p:anim>
                                    <p:anim calcmode="lin" valueType="num">
                                      <p:cBhvr>
                                        <p:cTn id="440" dur="200" accel="100000" fill="hold">
                                          <p:stCondLst>
                                            <p:cond delay="800"/>
                                          </p:stCondLst>
                                        </p:cTn>
                                        <p:tgtEl>
                                          <p:spTgt spid="4">
                                            <p:txEl>
                                              <p:pRg st="21" end="2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16632"/>
            <a:ext cx="7681913" cy="1523495"/>
          </a:xfrm>
        </p:spPr>
        <p:txBody>
          <a:bodyPr/>
          <a:lstStyle/>
          <a:p>
            <a:pPr algn="ctr" defTabSz="914400">
              <a:spcBef>
                <a:spcPts val="0"/>
              </a:spcBef>
            </a:pPr>
            <a:r>
              <a:rPr lang="uk-UA" dirty="0" smtClean="0">
                <a:effectLst>
                  <a:outerShdw blurRad="38100" dist="38100" dir="2700000" algn="tl">
                    <a:srgbClr val="000000">
                      <a:alpha val="43137"/>
                    </a:srgbClr>
                  </a:outerShdw>
                </a:effectLst>
              </a:rPr>
              <a:t>Походження</a:t>
            </a:r>
            <a:r>
              <a:rPr lang="uk-UA" dirty="0" smtClean="0">
                <a:effectLst/>
              </a:rPr>
              <a:t/>
            </a:r>
            <a:br>
              <a:rPr lang="uk-UA" dirty="0" smtClean="0">
                <a:effectLst/>
              </a:rPr>
            </a:br>
            <a:endParaRPr lang="ru-RU" sz="5400" i="0" spc="-150" dirty="0">
              <a:effectLst/>
              <a:latin typeface="Calibri"/>
              <a:ea typeface="+mn-ea"/>
              <a:cs typeface="Arial"/>
            </a:endParaRPr>
          </a:p>
        </p:txBody>
      </p:sp>
      <p:sp>
        <p:nvSpPr>
          <p:cNvPr id="3" name="Подзаголовок 2"/>
          <p:cNvSpPr>
            <a:spLocks noGrp="1"/>
          </p:cNvSpPr>
          <p:nvPr>
            <p:ph type="subTitle" idx="1"/>
          </p:nvPr>
        </p:nvSpPr>
        <p:spPr>
          <a:xfrm>
            <a:off x="179512" y="836712"/>
            <a:ext cx="5472608" cy="5760640"/>
          </a:xfrm>
        </p:spPr>
        <p:txBody>
          <a:bodyPr>
            <a:normAutofit fontScale="92500" lnSpcReduction="20000"/>
          </a:bodyPr>
          <a:lstStyle/>
          <a:p>
            <a:r>
              <a:rPr lang="uk-UA" dirty="0" smtClean="0"/>
              <a:t>Батько, дрібний урядовець Юліан Кобилянський, народився на Галичині (навчався у школі </a:t>
            </a:r>
            <a:r>
              <a:rPr lang="uk-UA" dirty="0" err="1" smtClean="0"/>
              <a:t>Бучача</a:t>
            </a:r>
            <a:r>
              <a:rPr lang="uk-UA" dirty="0" smtClean="0"/>
              <a:t>). Належав до шляхетського роду, який мав свій герб і походив з Наддніпрянщини. Проте папери про шляхетство з легковажної руки Якова Кобилянського (батька Юліана і діда Ольги Кобилянської; проживав у </a:t>
            </a:r>
            <a:r>
              <a:rPr lang="uk-UA" dirty="0" err="1" smtClean="0"/>
              <a:t>Бучачі</a:t>
            </a:r>
            <a:r>
              <a:rPr lang="uk-UA" dirty="0" smtClean="0"/>
              <a:t>) не були нотаріально підтверджені, бо той вважав, що синові буде достатньо для заробітку його розумної голови. Це мало згодом великий вплив на долю письменниці.</a:t>
            </a:r>
          </a:p>
          <a:p>
            <a:pPr marL="0" indent="0" algn="l">
              <a:lnSpc>
                <a:spcPct val="90000"/>
              </a:lnSpc>
              <a:spcBef>
                <a:spcPts val="0"/>
              </a:spcBef>
              <a:buNone/>
            </a:pPr>
            <a:endParaRPr lang="ru-RU" b="0" i="0" dirty="0">
              <a:solidFill>
                <a:srgbClr val="FFFFFF">
                  <a:tint val="75000"/>
                </a:srgbClr>
              </a:solidFill>
            </a:endParaRPr>
          </a:p>
        </p:txBody>
      </p:sp>
      <p:pic>
        <p:nvPicPr>
          <p:cNvPr id="4" name="Рисунок 3" descr="завантаження.jpg"/>
          <p:cNvPicPr>
            <a:picLocks noChangeAspect="1"/>
          </p:cNvPicPr>
          <p:nvPr/>
        </p:nvPicPr>
        <p:blipFill>
          <a:blip r:embed="rId3" cstate="print"/>
          <a:stretch>
            <a:fillRect/>
          </a:stretch>
        </p:blipFill>
        <p:spPr>
          <a:xfrm>
            <a:off x="5508104" y="4255040"/>
            <a:ext cx="3475087" cy="2602960"/>
          </a:xfrm>
          <a:prstGeom prst="rect">
            <a:avLst/>
          </a:prstGeom>
          <a:ln>
            <a:noFill/>
          </a:ln>
          <a:effectLst>
            <a:softEdge rad="112500"/>
          </a:effectLst>
        </p:spPr>
      </p:pic>
      <p:pic>
        <p:nvPicPr>
          <p:cNvPr id="5" name="Рисунок 4" descr="images (1).jpg"/>
          <p:cNvPicPr>
            <a:picLocks noChangeAspect="1"/>
          </p:cNvPicPr>
          <p:nvPr/>
        </p:nvPicPr>
        <p:blipFill>
          <a:blip r:embed="rId4" cstate="print"/>
          <a:stretch>
            <a:fillRect/>
          </a:stretch>
        </p:blipFill>
        <p:spPr>
          <a:xfrm>
            <a:off x="6084168" y="692696"/>
            <a:ext cx="2736304" cy="3667211"/>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1" y="548680"/>
            <a:ext cx="5472607" cy="5904656"/>
          </a:xfrm>
        </p:spPr>
        <p:txBody>
          <a:bodyPr>
            <a:normAutofit fontScale="25000" lnSpcReduction="20000"/>
          </a:bodyPr>
          <a:lstStyle/>
          <a:p>
            <a:r>
              <a:rPr lang="uk-UA" sz="12800" dirty="0" smtClean="0"/>
              <a:t>Мати, Марія Вернер, походила зі спольщеної німецької родини. Її родичем був відомий німецький поет-романтик Захарій Вернер. З любові до свого чоловіка Марія Вернер вивчила українську мову, прийняла греко-католицьку віру та виховувала усіх дітей у пошані та любові до українства.</a:t>
            </a:r>
          </a:p>
          <a:p>
            <a:r>
              <a:rPr lang="uk-UA" sz="12800" dirty="0" smtClean="0"/>
              <a:t>Брат Ольги Степан був живописцем (серед його творів — портрети сестри). Ще один брат — Юліан — прославився як філолог, автор кількох підручників із латинської мови.</a:t>
            </a:r>
          </a:p>
          <a:p>
            <a:pPr marL="0" indent="0" algn="l">
              <a:lnSpc>
                <a:spcPct val="90000"/>
              </a:lnSpc>
              <a:spcBef>
                <a:spcPts val="0"/>
              </a:spcBef>
              <a:buNone/>
            </a:pPr>
            <a:endParaRPr lang="ru-RU" b="0" i="0" dirty="0">
              <a:solidFill>
                <a:srgbClr val="FFFFFF">
                  <a:tint val="75000"/>
                </a:srgbClr>
              </a:solidFill>
            </a:endParaRPr>
          </a:p>
        </p:txBody>
      </p:sp>
      <p:pic>
        <p:nvPicPr>
          <p:cNvPr id="4" name="Рисунок 3" descr="The_Poet_WErner.jpg"/>
          <p:cNvPicPr>
            <a:picLocks noChangeAspect="1"/>
          </p:cNvPicPr>
          <p:nvPr/>
        </p:nvPicPr>
        <p:blipFill>
          <a:blip r:embed="rId3" cstate="print"/>
          <a:stretch>
            <a:fillRect/>
          </a:stretch>
        </p:blipFill>
        <p:spPr>
          <a:xfrm>
            <a:off x="5940152" y="332656"/>
            <a:ext cx="2969278" cy="3672408"/>
          </a:xfrm>
          <a:prstGeom prst="rect">
            <a:avLst/>
          </a:prstGeom>
        </p:spPr>
      </p:pic>
      <p:pic>
        <p:nvPicPr>
          <p:cNvPr id="5" name="Рисунок 4" descr="9711725_b0719d63.jpg"/>
          <p:cNvPicPr>
            <a:picLocks noChangeAspect="1"/>
          </p:cNvPicPr>
          <p:nvPr/>
        </p:nvPicPr>
        <p:blipFill>
          <a:blip r:embed="rId4" cstate="print"/>
          <a:stretch>
            <a:fillRect/>
          </a:stretch>
        </p:blipFill>
        <p:spPr>
          <a:xfrm>
            <a:off x="5724127" y="4149080"/>
            <a:ext cx="3419873" cy="2564904"/>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681913" cy="1523495"/>
          </a:xfrm>
        </p:spPr>
        <p:txBody>
          <a:bodyPr/>
          <a:lstStyle/>
          <a:p>
            <a:pPr algn="ctr" defTabSz="914400">
              <a:spcBef>
                <a:spcPts val="0"/>
              </a:spcBef>
            </a:pPr>
            <a:r>
              <a:rPr lang="uk-UA" b="1" dirty="0" smtClean="0"/>
              <a:t>Дитинство</a:t>
            </a:r>
            <a:br>
              <a:rPr lang="uk-UA" b="1" dirty="0" smtClean="0"/>
            </a:b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323528" y="980728"/>
            <a:ext cx="8568952" cy="2880320"/>
          </a:xfrm>
        </p:spPr>
        <p:txBody>
          <a:bodyPr>
            <a:noAutofit/>
          </a:bodyPr>
          <a:lstStyle/>
          <a:p>
            <a:r>
              <a:rPr lang="uk-UA" sz="2400" dirty="0" smtClean="0"/>
              <a:t>Народилася Ольга Кобилянська у містечку </a:t>
            </a:r>
            <a:r>
              <a:rPr lang="uk-UA" sz="2400" dirty="0" err="1" smtClean="0"/>
              <a:t>Гура-Гумора</a:t>
            </a:r>
            <a:r>
              <a:rPr lang="uk-UA" sz="2400" dirty="0" smtClean="0"/>
              <a:t> в Південній Буковині у багатодітній сім'ї (7 дітей, Ольга — четверта дитина).</a:t>
            </a:r>
          </a:p>
          <a:p>
            <a:r>
              <a:rPr lang="uk-UA" sz="2400" dirty="0" smtClean="0"/>
              <a:t>З дитинства вона знала не лише українську, а й польську та німецьку мови, якими розмовляли в її родині.</a:t>
            </a:r>
          </a:p>
          <a:p>
            <a:r>
              <a:rPr lang="uk-UA" sz="2400" dirty="0" smtClean="0"/>
              <a:t>Через 5 років після її народження батька перевели до м. Сучави. Там Ольга Кобилянська познайомилася з місцевим парохом та українським письменником Миколою </a:t>
            </a:r>
            <a:r>
              <a:rPr lang="uk-UA" sz="2400" dirty="0" err="1" smtClean="0"/>
              <a:t>Устияновичем</a:t>
            </a:r>
            <a:r>
              <a:rPr lang="uk-UA" sz="2400" dirty="0" smtClean="0"/>
              <a:t>. </a:t>
            </a:r>
            <a:endParaRPr lang="ru-RU" sz="2400" b="0" i="0" dirty="0">
              <a:solidFill>
                <a:srgbClr val="FFFFFF">
                  <a:tint val="75000"/>
                </a:srgbClr>
              </a:solidFill>
            </a:endParaRPr>
          </a:p>
        </p:txBody>
      </p:sp>
      <p:pic>
        <p:nvPicPr>
          <p:cNvPr id="5" name="Рисунок 4" descr="x_0fbec4bf.jpg"/>
          <p:cNvPicPr>
            <a:picLocks noChangeAspect="1"/>
          </p:cNvPicPr>
          <p:nvPr/>
        </p:nvPicPr>
        <p:blipFill>
          <a:blip r:embed="rId3" cstate="print"/>
          <a:stretch>
            <a:fillRect/>
          </a:stretch>
        </p:blipFill>
        <p:spPr>
          <a:xfrm>
            <a:off x="352887" y="3717032"/>
            <a:ext cx="8251561" cy="3031108"/>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764704"/>
            <a:ext cx="8041953" cy="2232248"/>
          </a:xfrm>
        </p:spPr>
        <p:txBody>
          <a:bodyPr>
            <a:normAutofit fontScale="62500" lnSpcReduction="20000"/>
          </a:bodyPr>
          <a:lstStyle/>
          <a:p>
            <a:r>
              <a:rPr lang="uk-UA" sz="4500" dirty="0" smtClean="0"/>
              <a:t>Як між родинами в цілому, так і між їх доньками, зокрема Ольгою Кобилянською і Ольгою </a:t>
            </a:r>
            <a:r>
              <a:rPr lang="uk-UA" sz="4500" dirty="0" err="1" smtClean="0"/>
              <a:t>Устиянович</a:t>
            </a:r>
            <a:r>
              <a:rPr lang="uk-UA" sz="4500" dirty="0" smtClean="0"/>
              <a:t>, зародилися приятельські стосунки, які тривали до кінця життя письменниці.</a:t>
            </a:r>
          </a:p>
          <a:p>
            <a:r>
              <a:rPr lang="uk-UA" sz="4500" dirty="0" smtClean="0"/>
              <a:t>Пізніше вона жила в селі Димка, а з 1891 — у Чернівцях.</a:t>
            </a:r>
          </a:p>
          <a:p>
            <a:pPr marL="0" indent="0" algn="l">
              <a:lnSpc>
                <a:spcPct val="90000"/>
              </a:lnSpc>
              <a:spcBef>
                <a:spcPts val="0"/>
              </a:spcBef>
              <a:buNone/>
            </a:pPr>
            <a:endParaRPr lang="ru-RU" b="0" i="0" dirty="0">
              <a:solidFill>
                <a:srgbClr val="FFFFFF">
                  <a:tint val="75000"/>
                </a:srgbClr>
              </a:solidFill>
            </a:endParaRPr>
          </a:p>
        </p:txBody>
      </p:sp>
      <p:pic>
        <p:nvPicPr>
          <p:cNvPr id="4" name="Рисунок 3" descr="10189efb93ce.jpg"/>
          <p:cNvPicPr>
            <a:picLocks noChangeAspect="1"/>
          </p:cNvPicPr>
          <p:nvPr/>
        </p:nvPicPr>
        <p:blipFill>
          <a:blip r:embed="rId3" cstate="print"/>
          <a:stretch>
            <a:fillRect/>
          </a:stretch>
        </p:blipFill>
        <p:spPr>
          <a:xfrm>
            <a:off x="395536" y="2495172"/>
            <a:ext cx="8587742" cy="415824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332656"/>
            <a:ext cx="8496943" cy="6525344"/>
          </a:xfrm>
        </p:spPr>
        <p:txBody>
          <a:bodyPr>
            <a:normAutofit fontScale="85000" lnSpcReduction="10000"/>
          </a:bodyPr>
          <a:lstStyle/>
          <a:p>
            <a:r>
              <a:rPr lang="uk-UA" dirty="0" smtClean="0"/>
              <a:t>У Південній Буковині, заселеній переважно румунами й українцями, українських шкіл чи культурно-освітніх закладів у 1860–1880 рр. не було. Німецька школа не могла дати Кобилянській знань з історії та культури українського народу. Перші її літературні твори, написані німецькою мовою ще без чіткого уявлення, "що значить слово «література», припадають на початок 1880-х років («</a:t>
            </a:r>
            <a:r>
              <a:rPr lang="uk-UA" dirty="0" err="1" smtClean="0"/>
              <a:t>Гортенза</a:t>
            </a:r>
            <a:r>
              <a:rPr lang="uk-UA" dirty="0" smtClean="0"/>
              <a:t>, або Нарис із життя однієї дівчини», «Доля чи воля?»). Ранні неопубліковані твори Кобилянської («</a:t>
            </a:r>
            <a:r>
              <a:rPr lang="uk-UA" dirty="0" err="1" smtClean="0"/>
              <a:t>Гортенза</a:t>
            </a:r>
            <a:r>
              <a:rPr lang="uk-UA" dirty="0" smtClean="0"/>
              <a:t>», «Малюнок з народного життя на Буковині», «Видиво», «Людина з народу» та ін.) сьогодні зберігають переважно пізнавальне значення, відображаючи окремі сцени з життя містечкової інтелігенції, людей із народу.</a:t>
            </a:r>
          </a:p>
          <a:p>
            <a:r>
              <a:rPr lang="uk-UA" dirty="0" smtClean="0"/>
              <a:t>Сприйняття Кобилянською німецької культури проходило через її особисті зв'язки з відомими німецькими та австрійськими редакторами та видавцями журналів і газет. Це спілкування дало змогу їй надрукувати на німецькій мові такі твори як «Природа», «Битва», «Некультурна», «Мужик».</a:t>
            </a:r>
          </a:p>
          <a:p>
            <a:pPr marL="0" indent="0" algn="l">
              <a:lnSpc>
                <a:spcPct val="90000"/>
              </a:lnSpc>
              <a:spcBef>
                <a:spcPts val="0"/>
              </a:spcBef>
              <a:buNone/>
            </a:pPr>
            <a:endParaRPr lang="ru-RU" b="0" i="0" dirty="0">
              <a:solidFill>
                <a:srgbClr val="FFFFFF">
                  <a:tint val="75000"/>
                </a:srgb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932040" y="116632"/>
            <a:ext cx="4211960" cy="6741368"/>
          </a:xfrm>
        </p:spPr>
        <p:txBody>
          <a:bodyPr>
            <a:normAutofit lnSpcReduction="10000"/>
          </a:bodyPr>
          <a:lstStyle/>
          <a:p>
            <a:pPr algn="ctr"/>
            <a:r>
              <a:rPr lang="uk-UA" sz="1800" b="1" dirty="0" smtClean="0"/>
              <a:t>«МЕНІ СУДИЛОСЯ БЛУКАТИ САМІЙ ДО КІНЦЯ СВОГО ЖИТТЯ»</a:t>
            </a:r>
            <a:endParaRPr lang="uk-UA" sz="1800" dirty="0" smtClean="0"/>
          </a:p>
          <a:p>
            <a:r>
              <a:rPr lang="uk-UA" sz="1800" dirty="0" smtClean="0"/>
              <a:t>Найбільшим коханням письменниці був Осип Маковей, — вважає онук Ольги Юліанівни Олег </a:t>
            </a:r>
            <a:r>
              <a:rPr lang="uk-UA" sz="1800" dirty="0" err="1" smtClean="0"/>
              <a:t>Панчук</a:t>
            </a:r>
            <a:r>
              <a:rPr lang="uk-UA" sz="1800" dirty="0" smtClean="0"/>
              <a:t>. — Він був одним із перших редакторів і критиків її творів. За фахом учитель. Маковей був на три роки молодший від Кобилянської. Вони покохали одне одного з першого погляду. Залишилися її листи до нього. Цей архів зберігається у Львові. «У нас споріднені душі. Ми обоє письменники. Я б могла тобі допомагати. Корегувати твої праці. Ти пишеш, що утримуєш свою матір і тому не зможеш утримувати ще й мене. Я заробляю на життя своїм пером», — писала вона йому в одному з листів. Після їх розриву його кореспонденцію до себе вона спалила.</a:t>
            </a:r>
          </a:p>
          <a:p>
            <a:r>
              <a:rPr lang="uk-UA" sz="1800" dirty="0" smtClean="0"/>
              <a:t>Деякий час Кобилянська і Маковей навіть жили разом. Та мабуть він її по справжньому не любив, а захоплювався лише як письменницею. У 1903 році виїхав з Чернівців, одружився, але не був щасливим у шлюбі і 1925 року помер. А Кобилянська так і не вийшла заміж. Єдина розрада в особистому житті — прийомна донька Галина-Олена (по чоловікові </a:t>
            </a:r>
            <a:r>
              <a:rPr lang="uk-UA" sz="1800" dirty="0" err="1" smtClean="0"/>
              <a:t>Панчук</a:t>
            </a:r>
            <a:r>
              <a:rPr lang="uk-UA" sz="1800" dirty="0" smtClean="0"/>
              <a:t>). Вона одночасно була і її племінницею</a:t>
            </a:r>
            <a:r>
              <a:rPr lang="uk-UA" sz="1800" dirty="0" smtClean="0"/>
              <a:t>.</a:t>
            </a:r>
            <a:endParaRPr lang="uk-UA" sz="1800" dirty="0" smtClean="0"/>
          </a:p>
        </p:txBody>
      </p:sp>
      <p:pic>
        <p:nvPicPr>
          <p:cNvPr id="5" name="Рисунок 4" descr="Olha-kobylyanska.jpg"/>
          <p:cNvPicPr>
            <a:picLocks noChangeAspect="1"/>
          </p:cNvPicPr>
          <p:nvPr/>
        </p:nvPicPr>
        <p:blipFill>
          <a:blip r:embed="rId3" cstate="print"/>
          <a:stretch>
            <a:fillRect/>
          </a:stretch>
        </p:blipFill>
        <p:spPr>
          <a:xfrm>
            <a:off x="-1" y="0"/>
            <a:ext cx="4874455" cy="6858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55776" y="0"/>
            <a:ext cx="6588224" cy="3429000"/>
          </a:xfrm>
        </p:spPr>
        <p:txBody>
          <a:bodyPr>
            <a:noAutofit/>
          </a:bodyPr>
          <a:lstStyle/>
          <a:p>
            <a:pPr algn="ctr"/>
            <a:r>
              <a:rPr lang="uk-UA" sz="1600" dirty="0" smtClean="0"/>
              <a:t>Особистий </a:t>
            </a:r>
            <a:r>
              <a:rPr lang="uk-UA" sz="1600" dirty="0" smtClean="0"/>
              <a:t>душевний б</a:t>
            </a:r>
            <a:r>
              <a:rPr lang="en-US" sz="1600" dirty="0" err="1" smtClean="0"/>
              <a:t>i</a:t>
            </a:r>
            <a:r>
              <a:rPr lang="uk-UA" sz="1600" dirty="0" err="1" smtClean="0"/>
              <a:t>ль</a:t>
            </a:r>
            <a:r>
              <a:rPr lang="uk-UA" sz="1600" dirty="0" smtClean="0"/>
              <a:t> майбутньої письменниці стане тим </a:t>
            </a:r>
            <a:r>
              <a:rPr lang="uk-UA" sz="1600" dirty="0" err="1" smtClean="0"/>
              <a:t>життєви</a:t>
            </a:r>
            <a:r>
              <a:rPr lang="uk-UA" sz="1600" dirty="0" smtClean="0"/>
              <a:t> матеріалом</a:t>
            </a:r>
            <a:r>
              <a:rPr lang="uk-UA" sz="1600" dirty="0" smtClean="0"/>
              <a:t>, який ляже в основу її творів. Вона писала вірші, потім придумувала новели. Поступово фантазії переростали в романтичні повісті, а далі сюжети приходили вже з самого життя, яке вирувало навколо Ольги.</a:t>
            </a:r>
          </a:p>
          <a:p>
            <a:r>
              <a:rPr lang="uk-UA" sz="1600" dirty="0" smtClean="0"/>
              <a:t>«Межи моїми ровесницями і </a:t>
            </a:r>
            <a:r>
              <a:rPr lang="uk-UA" sz="1600" dirty="0" err="1" smtClean="0"/>
              <a:t>знакомими</a:t>
            </a:r>
            <a:r>
              <a:rPr lang="uk-UA" sz="1600" dirty="0" smtClean="0"/>
              <a:t>, котрих в мене було небагато, не було жодної, котрій я б була могла відкрити свою душу з її тайнами. Їх ідеал був мужчина і заміжжя, тут вже все кінчалося. Мені хотілося більше. Мені хотілось широкого </a:t>
            </a:r>
            <a:r>
              <a:rPr lang="uk-UA" sz="1600" dirty="0" err="1" smtClean="0"/>
              <a:t>образовання</a:t>
            </a:r>
            <a:r>
              <a:rPr lang="uk-UA" sz="1600" dirty="0" smtClean="0"/>
              <a:t>, і науки, і ширшої арени діяльності», — пише вона в своїй автобіографії. І в той же час: «В моєму житті не часто гостює радість... Чому жоден чоловік не любить мене тривалий час? Чому я для всіх тільки «товаришка», — читаємо в листі від 27.11.1886 року.</a:t>
            </a:r>
          </a:p>
          <a:p>
            <a:r>
              <a:rPr lang="uk-UA" sz="1600" dirty="0" smtClean="0"/>
              <a:t>У </a:t>
            </a:r>
            <a:r>
              <a:rPr lang="uk-UA" sz="1600" dirty="0" smtClean="0"/>
              <a:t>творчості Ольга Юліанівна знаходила розраду. Через хворобу матері їй треба було займатися господарськими справами і наглядати за молодшими братами. «Я не маю ніякого бажання до хатньої роботи, бо вона мені не дає задоволення, — пише вона в щоденнику. — В моєму серці нема жодного сонячного промінчика, душа вкрита хмарами. Я хвора на тяжку хворобу, мене може вилікувати жваве духовне життя, а де його тут взяти?». Коли письменниця жила в невеличких містах Південної Буковини, то відкрила для себе контрасти і суперечності побуту селян. Вона говорила, що її заслуга в тому, що змогла привернути увагу читачів «до теперішніх </a:t>
            </a:r>
            <a:r>
              <a:rPr lang="uk-UA" sz="1600" dirty="0" err="1" smtClean="0"/>
              <a:t>Марусь</a:t>
            </a:r>
            <a:r>
              <a:rPr lang="uk-UA" sz="1600" dirty="0" smtClean="0"/>
              <a:t>, </a:t>
            </a:r>
            <a:r>
              <a:rPr lang="uk-UA" sz="1600" dirty="0" err="1" smtClean="0"/>
              <a:t>Ганнусь</a:t>
            </a:r>
            <a:r>
              <a:rPr lang="uk-UA" sz="1600" dirty="0" smtClean="0"/>
              <a:t> і </a:t>
            </a:r>
            <a:r>
              <a:rPr lang="uk-UA" sz="1600" dirty="0" err="1" smtClean="0"/>
              <a:t>Катрусь</a:t>
            </a:r>
            <a:r>
              <a:rPr lang="uk-UA" sz="1600" dirty="0" smtClean="0"/>
              <a:t>, які повинні стати жінками європейського характеру». А коли почала працювати над повістю «Земля», то буквально ридала над фактами, що відкрилися їй.</a:t>
            </a:r>
          </a:p>
          <a:p>
            <a:r>
              <a:rPr lang="uk-UA" sz="1600" dirty="0" smtClean="0"/>
              <a:t>У 24 роки О. Кобилянська в розпачі пише в щоденнику: «Я стара, зацькована, втомлена, душа моя геть роздерта, знервована до краю. Я не можу писати, не можу нічого читати. А найжахливіше те, що я вже ніколи не зможу бути щаслива». «Від року 1903 я підтята лівобічним паралічем. І сердечною хворобою, внаслідок простуди в Галицьких горах. Хвороба ця держиться й досі та не дозволяє брати участі в діяльності українського суспільства, а хіба лиш писати, що я роблю по </a:t>
            </a:r>
            <a:r>
              <a:rPr lang="uk-UA" sz="1600" dirty="0" smtClean="0"/>
              <a:t>можливості</a:t>
            </a:r>
            <a:endParaRPr lang="uk-UA" sz="1400" dirty="0" smtClean="0"/>
          </a:p>
        </p:txBody>
      </p:sp>
      <p:pic>
        <p:nvPicPr>
          <p:cNvPr id="5" name="Рисунок 4" descr="200px-Olha_Kobylyanska2.jpg"/>
          <p:cNvPicPr>
            <a:picLocks noChangeAspect="1"/>
          </p:cNvPicPr>
          <p:nvPr/>
        </p:nvPicPr>
        <p:blipFill>
          <a:blip r:embed="rId3" cstate="print"/>
          <a:stretch>
            <a:fillRect/>
          </a:stretch>
        </p:blipFill>
        <p:spPr>
          <a:xfrm>
            <a:off x="0" y="332656"/>
            <a:ext cx="2500799" cy="3140968"/>
          </a:xfrm>
          <a:prstGeom prst="rect">
            <a:avLst/>
          </a:prstGeom>
        </p:spPr>
      </p:pic>
      <p:pic>
        <p:nvPicPr>
          <p:cNvPr id="8" name="Рисунок 7" descr="завантаження.jpg"/>
          <p:cNvPicPr>
            <a:picLocks noChangeAspect="1"/>
          </p:cNvPicPr>
          <p:nvPr/>
        </p:nvPicPr>
        <p:blipFill>
          <a:blip r:embed="rId4" cstate="print"/>
          <a:stretch>
            <a:fillRect/>
          </a:stretch>
        </p:blipFill>
        <p:spPr>
          <a:xfrm>
            <a:off x="0" y="3645024"/>
            <a:ext cx="2379783" cy="321297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ppt_w*0.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500" fill="hold"/>
                                        <p:tgtEl>
                                          <p:spTgt spid="5"/>
                                        </p:tgtEl>
                                        <p:attrNameLst>
                                          <p:attrName>ppt_x</p:attrName>
                                        </p:attrNameLst>
                                      </p:cBhvr>
                                      <p:tavLst>
                                        <p:tav tm="0">
                                          <p:val>
                                            <p:strVal val="#ppt_x-.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3"/>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xtured template_Green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E977C5-63A6-4EC4-A60E-4684181F7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template_Green Segoe</Template>
  <TotalTime>220</TotalTime>
  <Words>3337</Words>
  <Application>Microsoft Office PowerPoint</Application>
  <PresentationFormat>Экран (4:3)</PresentationFormat>
  <Paragraphs>191</Paragraphs>
  <Slides>22</Slides>
  <Notes>22</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1_Textured template_Green Segoe</vt:lpstr>
      <vt:lpstr>Белый текст и шрифт Courier для слайдов с кодом</vt:lpstr>
      <vt:lpstr>Ольга Кобилянська</vt:lpstr>
      <vt:lpstr>О́льга Юліа́нівна Кобиля́нська (27 листопада 1863, м. Ґура-Гумора, повіт Сучава, Герцогство Буковина, Австро-Угорщина (нині м. Гура-Гуморулуй, Румунія) — 21 березня, 1942, Чернівці) — українська письменниця, учасниця феміністичного руху на Буковині.</vt:lpstr>
      <vt:lpstr>Походження </vt:lpstr>
      <vt:lpstr>Слайд 4</vt:lpstr>
      <vt:lpstr>Дитинство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Заголовок презентации</vt:lpstr>
      <vt:lpstr>Твори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Ольга Кобилянська</dc:title>
  <dc:creator>Home</dc:creator>
  <cp:lastModifiedBy>Home</cp:lastModifiedBy>
  <cp:revision>24</cp:revision>
  <dcterms:created xsi:type="dcterms:W3CDTF">2014-01-27T17:42:24Z</dcterms:created>
  <dcterms:modified xsi:type="dcterms:W3CDTF">2014-02-01T19:20:15Z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TC102867829990</vt:lpwstr>
  </property>
</Properties>
</file>