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3249AFD-D3C5-4A56-9CFE-5B4DDD3B5523}" type="datetimeFigureOut">
              <a:rPr lang="ru-RU" smtClean="0"/>
              <a:t>24.09.2014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4BF3883-C7AA-465C-883F-EAF5CE382F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МИХАЙЛЬ СЕМЕНКО-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10000"/>
                  </a:schemeClr>
                </a:solidFill>
              </a:rPr>
              <a:t>Поет-футурист</a:t>
            </a:r>
            <a:endParaRPr lang="ru-RU" sz="5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0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60848"/>
            <a:ext cx="2581275" cy="3810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i="1" dirty="0" smtClean="0">
                <a:solidFill>
                  <a:srgbClr val="002060"/>
                </a:solidFill>
              </a:rPr>
              <a:t>«Степ», «Маруся Богуславка», «Малий Кобзар і нові вірші»</a:t>
            </a:r>
            <a:br>
              <a:rPr lang="uk-UA" sz="3200" b="1" i="1" dirty="0" smtClean="0">
                <a:solidFill>
                  <a:srgbClr val="002060"/>
                </a:solidFill>
              </a:rPr>
            </a:br>
            <a:r>
              <a:rPr lang="uk-UA" sz="3200" b="1" i="1" dirty="0" err="1" smtClean="0">
                <a:solidFill>
                  <a:srgbClr val="002060"/>
                </a:solidFill>
              </a:rPr>
              <a:t>супре-</a:t>
            </a:r>
            <a:r>
              <a:rPr lang="uk-UA" sz="3200" b="1" i="1" dirty="0" smtClean="0">
                <a:solidFill>
                  <a:srgbClr val="002060"/>
                </a:solidFill>
              </a:rPr>
              <a:t>, </a:t>
            </a:r>
            <a:r>
              <a:rPr lang="uk-UA" sz="3200" b="1" i="1" dirty="0" err="1" smtClean="0">
                <a:solidFill>
                  <a:srgbClr val="002060"/>
                </a:solidFill>
              </a:rPr>
              <a:t>кубо-</a:t>
            </a:r>
            <a:r>
              <a:rPr lang="uk-UA" sz="3200" b="1" i="1" dirty="0" smtClean="0">
                <a:solidFill>
                  <a:srgbClr val="002060"/>
                </a:solidFill>
              </a:rPr>
              <a:t>, </a:t>
            </a:r>
            <a:r>
              <a:rPr lang="uk-UA" sz="3200" b="1" i="1" dirty="0" err="1" smtClean="0">
                <a:solidFill>
                  <a:srgbClr val="002060"/>
                </a:solidFill>
              </a:rPr>
              <a:t>футуро-поезія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52936"/>
            <a:ext cx="2381250" cy="381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6"/>
            <a:ext cx="263842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3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516" y="2924944"/>
            <a:ext cx="2847975" cy="3810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6032"/>
            <a:ext cx="3300984" cy="25328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5" y="2708920"/>
            <a:ext cx="33813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9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200" b="1" i="1" dirty="0" smtClean="0">
                <a:solidFill>
                  <a:srgbClr val="002060"/>
                </a:solidFill>
              </a:rPr>
              <a:t>Збірник памфлетів «Європа і ми» (1930)</a:t>
            </a:r>
          </a:p>
          <a:p>
            <a:pPr algn="ctr"/>
            <a:endParaRPr lang="uk-UA" sz="3200" b="1" i="1" dirty="0" smtClean="0">
              <a:solidFill>
                <a:srgbClr val="002060"/>
              </a:solidFill>
            </a:endParaRPr>
          </a:p>
          <a:p>
            <a:pPr algn="ctr"/>
            <a:r>
              <a:rPr lang="uk-UA" sz="3200" b="1" i="1" dirty="0" smtClean="0">
                <a:solidFill>
                  <a:srgbClr val="002060"/>
                </a:solidFill>
              </a:rPr>
              <a:t>«Міжнародні діла» (1933)</a:t>
            </a:r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marL="0" indent="0" algn="ctr">
              <a:buNone/>
            </a:pPr>
            <a:r>
              <a:rPr lang="uk-UA" sz="3600" b="1" i="1" dirty="0" smtClean="0">
                <a:solidFill>
                  <a:schemeClr val="tx2">
                    <a:lumMod val="75000"/>
                  </a:schemeClr>
                </a:solidFill>
              </a:rPr>
              <a:t>«як усі, М.Семенко прославляє СРСР та викриває націоналістичний світ»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48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200" dirty="0" smtClean="0"/>
              <a:t>23 квітня 1937 – творчий вечір у Києві</a:t>
            </a:r>
          </a:p>
          <a:p>
            <a:r>
              <a:rPr lang="uk-UA" sz="3200" dirty="0" smtClean="0"/>
              <a:t>Арешт через три дні (звинувачення в актиній контрреволюційній діяльності»</a:t>
            </a:r>
          </a:p>
          <a:p>
            <a:r>
              <a:rPr lang="uk-UA" sz="3200" dirty="0" smtClean="0"/>
              <a:t>23 жовтня 1937 винесено вирок-розстріл. Того дня вирок виконано</a:t>
            </a:r>
          </a:p>
          <a:p>
            <a:r>
              <a:rPr lang="uk-UA" sz="3200" smtClean="0"/>
              <a:t>Реабілітовано посмертно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/>
              <a:t>Загибель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8953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i="1" dirty="0" err="1"/>
              <a:t>Михайль</a:t>
            </a:r>
            <a:r>
              <a:rPr lang="ru-RU" sz="2800" b="1" i="1" dirty="0"/>
              <a:t> Семенко </a:t>
            </a:r>
            <a:r>
              <a:rPr lang="ru-RU" sz="2800" b="1" i="1" dirty="0" err="1"/>
              <a:t>був</a:t>
            </a:r>
            <a:r>
              <a:rPr lang="ru-RU" sz="2800" b="1" i="1" dirty="0"/>
              <a:t> штучно </a:t>
            </a:r>
            <a:r>
              <a:rPr lang="ru-RU" sz="2800" b="1" i="1" dirty="0" err="1"/>
              <a:t>вилучений</a:t>
            </a:r>
            <a:r>
              <a:rPr lang="ru-RU" sz="2800" b="1" i="1" dirty="0"/>
              <a:t> з </a:t>
            </a:r>
            <a:r>
              <a:rPr lang="ru-RU" sz="2800" b="1" i="1" dirty="0" err="1"/>
              <a:t>історії</a:t>
            </a:r>
            <a:r>
              <a:rPr lang="ru-RU" sz="2800" b="1" i="1" dirty="0"/>
              <a:t> </a:t>
            </a:r>
            <a:r>
              <a:rPr lang="ru-RU" sz="2800" b="1" i="1" dirty="0" err="1"/>
              <a:t>літератури</a:t>
            </a:r>
            <a:r>
              <a:rPr lang="ru-RU" sz="2800" b="1" i="1" dirty="0"/>
              <a:t> </a:t>
            </a:r>
            <a:r>
              <a:rPr lang="ru-RU" sz="2800" b="1" i="1" dirty="0" smtClean="0"/>
              <a:t>,</a:t>
            </a:r>
            <a:r>
              <a:rPr lang="ru-RU" sz="2800" b="1" i="1" dirty="0" err="1" smtClean="0"/>
              <a:t>проте</a:t>
            </a:r>
            <a:r>
              <a:rPr lang="ru-RU" sz="2800" b="1" i="1" dirty="0" smtClean="0"/>
              <a:t> </a:t>
            </a:r>
            <a:r>
              <a:rPr lang="ru-RU" sz="2800" b="1" i="1" dirty="0"/>
              <a:t>через </a:t>
            </a:r>
            <a:r>
              <a:rPr lang="ru-RU" sz="2800" b="1" i="1" dirty="0" err="1"/>
              <a:t>покоління</a:t>
            </a:r>
            <a:r>
              <a:rPr lang="ru-RU" sz="2800" b="1" i="1" dirty="0"/>
              <a:t> </a:t>
            </a:r>
            <a:r>
              <a:rPr lang="ru-RU" sz="2800" b="1" i="1" dirty="0" err="1"/>
              <a:t>мав</a:t>
            </a:r>
            <a:r>
              <a:rPr lang="ru-RU" sz="2800" b="1" i="1" dirty="0"/>
              <a:t> </a:t>
            </a:r>
            <a:r>
              <a:rPr lang="ru-RU" sz="2800" b="1" i="1" dirty="0" err="1"/>
              <a:t>вплив</a:t>
            </a:r>
            <a:r>
              <a:rPr lang="ru-RU" sz="2800" b="1" i="1" dirty="0"/>
              <a:t> на </a:t>
            </a:r>
            <a:r>
              <a:rPr lang="ru-RU" sz="2800" b="1" i="1" dirty="0" err="1"/>
              <a:t>письменників</a:t>
            </a:r>
            <a:r>
              <a:rPr lang="ru-RU" sz="2800" b="1" i="1" dirty="0"/>
              <a:t> </a:t>
            </a:r>
            <a:r>
              <a:rPr lang="ru-RU" sz="2800" b="1" i="1" dirty="0" err="1"/>
              <a:t>сучасної</a:t>
            </a:r>
            <a:r>
              <a:rPr lang="ru-RU" sz="2800" b="1" i="1" dirty="0"/>
              <a:t> </a:t>
            </a:r>
            <a:r>
              <a:rPr lang="ru-RU" sz="2800" b="1" i="1" dirty="0" err="1"/>
              <a:t>літератури</a:t>
            </a:r>
            <a:r>
              <a:rPr lang="ru-RU" sz="2800" b="1" i="1" dirty="0"/>
              <a:t>. </a:t>
            </a:r>
            <a:r>
              <a:rPr lang="ru-RU" sz="2800" b="1" i="1" dirty="0" err="1"/>
              <a:t>Серед</a:t>
            </a:r>
            <a:r>
              <a:rPr lang="ru-RU" sz="2800" b="1" i="1" dirty="0"/>
              <a:t> старшого </a:t>
            </a:r>
            <a:r>
              <a:rPr lang="ru-RU" sz="2800" b="1" i="1" dirty="0" err="1"/>
              <a:t>покоління</a:t>
            </a:r>
            <a:r>
              <a:rPr lang="ru-RU" sz="2800" b="1" i="1" dirty="0"/>
              <a:t> </a:t>
            </a:r>
            <a:r>
              <a:rPr lang="ru-RU" sz="2800" b="1" i="1" dirty="0" err="1"/>
              <a:t>це</a:t>
            </a:r>
            <a:r>
              <a:rPr lang="ru-RU" sz="2800" b="1" i="1" dirty="0"/>
              <a:t> — </a:t>
            </a:r>
            <a:r>
              <a:rPr lang="ru-RU" sz="2800" b="1" i="1" dirty="0" err="1"/>
              <a:t>Ігор</a:t>
            </a:r>
            <a:r>
              <a:rPr lang="ru-RU" sz="2800" b="1" i="1" dirty="0"/>
              <a:t> </a:t>
            </a:r>
            <a:r>
              <a:rPr lang="ru-RU" sz="2800" b="1" i="1" dirty="0" err="1"/>
              <a:t>Калинець</a:t>
            </a:r>
            <a:r>
              <a:rPr lang="ru-RU" sz="2800" b="1" i="1" dirty="0"/>
              <a:t>, Василь </a:t>
            </a:r>
            <a:r>
              <a:rPr lang="ru-RU" sz="2800" b="1" i="1" dirty="0" err="1" smtClean="0"/>
              <a:t>Голобородько</a:t>
            </a:r>
            <a:r>
              <a:rPr lang="ru-RU" sz="2800" b="1" i="1" dirty="0" smtClean="0"/>
              <a:t>. </a:t>
            </a:r>
            <a:r>
              <a:rPr lang="ru-RU" sz="2800" b="1" i="1" dirty="0" err="1"/>
              <a:t>Серед</a:t>
            </a:r>
            <a:r>
              <a:rPr lang="ru-RU" sz="2800" b="1" i="1" dirty="0"/>
              <a:t> </a:t>
            </a:r>
            <a:r>
              <a:rPr lang="ru-RU" sz="2800" b="1" i="1" dirty="0" err="1"/>
              <a:t>молодих</a:t>
            </a:r>
            <a:r>
              <a:rPr lang="ru-RU" sz="2800" b="1" i="1" dirty="0"/>
              <a:t> </a:t>
            </a:r>
            <a:r>
              <a:rPr lang="ru-RU" sz="2800" b="1" i="1" dirty="0" err="1"/>
              <a:t>авторів</a:t>
            </a:r>
            <a:r>
              <a:rPr lang="ru-RU" sz="2800" b="1" i="1" dirty="0"/>
              <a:t> одним </a:t>
            </a:r>
            <a:r>
              <a:rPr lang="ru-RU" sz="2800" b="1" i="1" dirty="0" err="1"/>
              <a:t>зі</a:t>
            </a:r>
            <a:r>
              <a:rPr lang="ru-RU" sz="2800" b="1" i="1" dirty="0"/>
              <a:t> </a:t>
            </a:r>
            <a:r>
              <a:rPr lang="ru-RU" sz="2800" b="1" i="1" dirty="0" err="1"/>
              <a:t>своїх</a:t>
            </a:r>
            <a:r>
              <a:rPr lang="ru-RU" sz="2800" b="1" i="1" dirty="0"/>
              <a:t> </a:t>
            </a:r>
            <a:r>
              <a:rPr lang="ru-RU" sz="2800" b="1" i="1" dirty="0" err="1"/>
              <a:t>улюблених</a:t>
            </a:r>
            <a:r>
              <a:rPr lang="ru-RU" sz="2800" b="1" i="1" dirty="0"/>
              <a:t> </a:t>
            </a:r>
            <a:r>
              <a:rPr lang="ru-RU" sz="2800" b="1" i="1" dirty="0" err="1"/>
              <a:t>поетів</a:t>
            </a:r>
            <a:r>
              <a:rPr lang="ru-RU" sz="2800" b="1" i="1" dirty="0"/>
              <a:t> </a:t>
            </a:r>
            <a:r>
              <a:rPr lang="ru-RU" sz="2800" b="1" i="1" dirty="0" err="1"/>
              <a:t>його</a:t>
            </a:r>
            <a:r>
              <a:rPr lang="ru-RU" sz="2800" b="1" i="1" dirty="0"/>
              <a:t> </a:t>
            </a:r>
            <a:r>
              <a:rPr lang="ru-RU" sz="2800" b="1" i="1" dirty="0" err="1"/>
              <a:t>називають</a:t>
            </a:r>
            <a:r>
              <a:rPr lang="ru-RU" sz="2800" b="1" i="1" dirty="0"/>
              <a:t> </a:t>
            </a:r>
            <a:r>
              <a:rPr lang="ru-RU" sz="2800" b="1" i="1" dirty="0" err="1"/>
              <a:t>Сергій</a:t>
            </a:r>
            <a:r>
              <a:rPr lang="ru-RU" sz="2800" b="1" i="1" dirty="0"/>
              <a:t> </a:t>
            </a:r>
            <a:r>
              <a:rPr lang="ru-RU" sz="2800" b="1" i="1" dirty="0" err="1"/>
              <a:t>Жадан</a:t>
            </a:r>
            <a:r>
              <a:rPr lang="ru-RU" sz="2800" b="1" i="1" dirty="0"/>
              <a:t> </a:t>
            </a:r>
            <a:r>
              <a:rPr lang="ru-RU" sz="2800" b="1" i="1" dirty="0" smtClean="0"/>
              <a:t>, </a:t>
            </a:r>
            <a:r>
              <a:rPr lang="ru-RU" sz="2800" b="1" i="1" dirty="0"/>
              <a:t>Олег </a:t>
            </a:r>
            <a:r>
              <a:rPr lang="ru-RU" sz="2800" b="1" i="1" dirty="0" err="1"/>
              <a:t>Коцарев</a:t>
            </a:r>
            <a:r>
              <a:rPr lang="ru-RU" sz="2800" b="1" i="1" dirty="0"/>
              <a:t> та </a:t>
            </a:r>
            <a:r>
              <a:rPr lang="ru-RU" sz="2800" b="1" i="1" dirty="0" err="1"/>
              <a:t>Любов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Якимчук</a:t>
            </a: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uk-UA" b="1" i="1" dirty="0" smtClean="0"/>
              <a:t>Значення творчості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97002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У 1985 </a:t>
            </a:r>
            <a:r>
              <a:rPr lang="ru-RU" b="1" i="1" dirty="0" err="1"/>
              <a:t>році</a:t>
            </a:r>
            <a:r>
              <a:rPr lang="ru-RU" b="1" i="1" dirty="0"/>
              <a:t> </a:t>
            </a:r>
            <a:r>
              <a:rPr lang="ru-RU" b="1" i="1" dirty="0" err="1"/>
              <a:t>видавництво</a:t>
            </a:r>
            <a:r>
              <a:rPr lang="ru-RU" b="1" i="1" dirty="0"/>
              <a:t> «</a:t>
            </a:r>
            <a:r>
              <a:rPr lang="ru-RU" b="1" i="1" dirty="0" err="1"/>
              <a:t>Радянський</a:t>
            </a:r>
            <a:r>
              <a:rPr lang="ru-RU" b="1" i="1" dirty="0"/>
              <a:t> </a:t>
            </a:r>
            <a:r>
              <a:rPr lang="ru-RU" b="1" i="1" dirty="0" err="1"/>
              <a:t>письменник</a:t>
            </a:r>
            <a:r>
              <a:rPr lang="ru-RU" b="1" i="1" dirty="0"/>
              <a:t>» </a:t>
            </a:r>
            <a:r>
              <a:rPr lang="ru-RU" b="1" i="1" dirty="0" err="1"/>
              <a:t>видало</a:t>
            </a:r>
            <a:r>
              <a:rPr lang="ru-RU" b="1" i="1" dirty="0"/>
              <a:t> в </a:t>
            </a:r>
            <a:r>
              <a:rPr lang="ru-RU" b="1" i="1" dirty="0" err="1"/>
              <a:t>серії</a:t>
            </a:r>
            <a:r>
              <a:rPr lang="ru-RU" b="1" i="1" dirty="0"/>
              <a:t> «</a:t>
            </a:r>
            <a:r>
              <a:rPr lang="ru-RU" b="1" i="1" dirty="0" err="1"/>
              <a:t>Бібліотека</a:t>
            </a:r>
            <a:r>
              <a:rPr lang="ru-RU" b="1" i="1" dirty="0"/>
              <a:t> </a:t>
            </a:r>
            <a:r>
              <a:rPr lang="ru-RU" b="1" i="1" dirty="0" err="1"/>
              <a:t>поета</a:t>
            </a:r>
            <a:r>
              <a:rPr lang="ru-RU" b="1" i="1" dirty="0"/>
              <a:t>» </a:t>
            </a:r>
            <a:r>
              <a:rPr lang="ru-RU" b="1" i="1" dirty="0" err="1"/>
              <a:t>збірку</a:t>
            </a:r>
            <a:r>
              <a:rPr lang="ru-RU" b="1" i="1" dirty="0"/>
              <a:t> </a:t>
            </a:r>
            <a:r>
              <a:rPr lang="ru-RU" b="1" i="1" dirty="0" err="1"/>
              <a:t>його</a:t>
            </a:r>
            <a:r>
              <a:rPr lang="ru-RU" b="1" i="1" dirty="0"/>
              <a:t> </a:t>
            </a:r>
            <a:r>
              <a:rPr lang="ru-RU" b="1" i="1" dirty="0" err="1"/>
              <a:t>поезій</a:t>
            </a:r>
            <a:r>
              <a:rPr lang="ru-RU" b="1" i="1" dirty="0"/>
              <a:t>.</a:t>
            </a:r>
          </a:p>
          <a:p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Ушанування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212976"/>
            <a:ext cx="2699792" cy="352839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0968"/>
            <a:ext cx="3149402" cy="374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err="1" smtClean="0">
                <a:solidFill>
                  <a:srgbClr val="002060"/>
                </a:solidFill>
              </a:rPr>
              <a:t>Футуризм</a:t>
            </a:r>
            <a:r>
              <a:rPr lang="uk-UA" dirty="0" err="1" smtClean="0"/>
              <a:t>-</a:t>
            </a:r>
            <a:r>
              <a:rPr lang="uk-UA" dirty="0" smtClean="0"/>
              <a:t> авангардний напрям у літературі й мистецтві. Свідчить про настання часу техніки. Три М: місто, машина, маса.</a:t>
            </a:r>
            <a:endParaRPr lang="ru-RU" dirty="0"/>
          </a:p>
          <a:p>
            <a:r>
              <a:rPr lang="uk-UA" b="1" i="1" dirty="0" smtClean="0">
                <a:solidFill>
                  <a:srgbClr val="002060"/>
                </a:solidFill>
              </a:rPr>
              <a:t>Деструкція</a:t>
            </a:r>
            <a:r>
              <a:rPr lang="uk-UA" dirty="0" smtClean="0"/>
              <a:t>-руйнування структури будь-чого.</a:t>
            </a:r>
          </a:p>
          <a:p>
            <a:r>
              <a:rPr lang="uk-UA" b="1" i="1" dirty="0" err="1" smtClean="0">
                <a:solidFill>
                  <a:srgbClr val="002060"/>
                </a:solidFill>
              </a:rPr>
              <a:t>Урбанізм</a:t>
            </a:r>
            <a:r>
              <a:rPr lang="uk-UA" dirty="0" err="1" smtClean="0"/>
              <a:t>-</a:t>
            </a:r>
            <a:r>
              <a:rPr lang="uk-UA" dirty="0" smtClean="0"/>
              <a:t> тема стихії міста</a:t>
            </a:r>
          </a:p>
          <a:p>
            <a:pPr marL="0" indent="0">
              <a:buNone/>
            </a:pPr>
            <a:r>
              <a:rPr lang="uk-UA" dirty="0" smtClean="0"/>
              <a:t>Особливості: введення науково-технічної термінології, розмовно-побутової лексики.</a:t>
            </a:r>
          </a:p>
          <a:p>
            <a:pPr marL="0" indent="0" algn="ctr">
              <a:buNone/>
            </a:pPr>
            <a:r>
              <a:rPr lang="uk-UA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В.Коряк: </a:t>
            </a:r>
            <a:r>
              <a:rPr lang="uk-UA" b="1" i="1" dirty="0" smtClean="0"/>
              <a:t>«споруджує в українській поезії культ урбанізму»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Теорія літератури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65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700" dirty="0" err="1"/>
              <a:t>Місто</a:t>
            </a:r>
            <a:r>
              <a:rPr lang="ru-RU" sz="1700" dirty="0"/>
              <a:t> </a:t>
            </a:r>
          </a:p>
          <a:p>
            <a:r>
              <a:rPr lang="ru-RU" sz="1700" dirty="0"/>
              <a:t> Осте </a:t>
            </a:r>
            <a:r>
              <a:rPr lang="ru-RU" sz="1700" dirty="0" err="1"/>
              <a:t>сте</a:t>
            </a:r>
            <a:endParaRPr lang="ru-RU" sz="1700" dirty="0"/>
          </a:p>
          <a:p>
            <a:r>
              <a:rPr lang="ru-RU" sz="1700" dirty="0"/>
              <a:t>6і </a:t>
            </a:r>
            <a:r>
              <a:rPr lang="ru-RU" sz="1700" dirty="0" err="1"/>
              <a:t>бо</a:t>
            </a:r>
            <a:endParaRPr lang="ru-RU" sz="1700" dirty="0"/>
          </a:p>
          <a:p>
            <a:r>
              <a:rPr lang="ru-RU" sz="1700" dirty="0"/>
              <a:t>6у</a:t>
            </a:r>
          </a:p>
          <a:p>
            <a:r>
              <a:rPr lang="ru-RU" sz="1700" dirty="0" err="1"/>
              <a:t>візники</a:t>
            </a:r>
            <a:r>
              <a:rPr lang="ru-RU" sz="1700" dirty="0"/>
              <a:t> — люди</a:t>
            </a:r>
          </a:p>
          <a:p>
            <a:r>
              <a:rPr lang="ru-RU" sz="1700" dirty="0" err="1"/>
              <a:t>трамваї</a:t>
            </a:r>
            <a:r>
              <a:rPr lang="ru-RU" sz="1700" dirty="0"/>
              <a:t> — люди</a:t>
            </a:r>
          </a:p>
          <a:p>
            <a:r>
              <a:rPr lang="ru-RU" sz="1700" dirty="0" err="1"/>
              <a:t>автомобілібілі</a:t>
            </a:r>
            <a:endParaRPr lang="ru-RU" sz="1700" dirty="0"/>
          </a:p>
          <a:p>
            <a:r>
              <a:rPr lang="ru-RU" sz="1700" dirty="0" err="1"/>
              <a:t>бігорух</a:t>
            </a:r>
            <a:r>
              <a:rPr lang="ru-RU" sz="1700" dirty="0"/>
              <a:t> </a:t>
            </a:r>
            <a:r>
              <a:rPr lang="ru-RU" sz="1700" dirty="0" err="1"/>
              <a:t>рухобіги</a:t>
            </a:r>
            <a:endParaRPr lang="ru-RU" sz="1700" dirty="0"/>
          </a:p>
          <a:p>
            <a:r>
              <a:rPr lang="ru-RU" sz="1700" dirty="0" err="1"/>
              <a:t>рухливобіги</a:t>
            </a:r>
            <a:endParaRPr lang="ru-RU" sz="1700" dirty="0"/>
          </a:p>
          <a:p>
            <a:r>
              <a:rPr lang="ru-RU" sz="1700" dirty="0" err="1" smtClean="0"/>
              <a:t>berceus</a:t>
            </a:r>
            <a:r>
              <a:rPr lang="ru-RU" sz="1700" dirty="0" smtClean="0"/>
              <a:t> </a:t>
            </a:r>
            <a:r>
              <a:rPr lang="ru-RU" sz="1700" dirty="0"/>
              <a:t>кару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Вірш «Місто»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79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300" dirty="0" err="1"/>
              <a:t>селі</a:t>
            </a:r>
            <a:endParaRPr lang="ru-RU" sz="2300" dirty="0"/>
          </a:p>
          <a:p>
            <a:r>
              <a:rPr lang="ru-RU" sz="2300" dirty="0" err="1"/>
              <a:t>елі</a:t>
            </a:r>
            <a:endParaRPr lang="ru-RU" sz="2300" dirty="0"/>
          </a:p>
          <a:p>
            <a:r>
              <a:rPr lang="ru-RU" sz="2300" dirty="0" err="1"/>
              <a:t>лілі</a:t>
            </a:r>
            <a:endParaRPr lang="ru-RU" sz="2300" dirty="0"/>
          </a:p>
          <a:p>
            <a:r>
              <a:rPr lang="ru-RU" sz="2300" dirty="0"/>
              <a:t>пути </a:t>
            </a:r>
            <a:r>
              <a:rPr lang="ru-RU" sz="2300" dirty="0" err="1"/>
              <a:t>велетні</a:t>
            </a:r>
            <a:endParaRPr lang="ru-RU" sz="2300" dirty="0"/>
          </a:p>
          <a:p>
            <a:r>
              <a:rPr lang="ru-RU" sz="2300" dirty="0" err="1"/>
              <a:t>диму</a:t>
            </a:r>
            <a:r>
              <a:rPr lang="ru-RU" sz="2300" dirty="0"/>
              <a:t> сталь</a:t>
            </a:r>
          </a:p>
          <a:p>
            <a:r>
              <a:rPr lang="ru-RU" sz="2300" dirty="0" err="1"/>
              <a:t>палять</a:t>
            </a:r>
            <a:endParaRPr lang="ru-RU" sz="2300" dirty="0"/>
          </a:p>
          <a:p>
            <a:r>
              <a:rPr lang="ru-RU" sz="2300" dirty="0"/>
              <a:t>пах</a:t>
            </a:r>
          </a:p>
          <a:p>
            <a:r>
              <a:rPr lang="ru-RU" sz="2300" dirty="0"/>
              <a:t>           </a:t>
            </a:r>
            <a:r>
              <a:rPr lang="ru-RU" sz="2300" dirty="0" err="1"/>
              <a:t>пахка</a:t>
            </a:r>
            <a:endParaRPr lang="ru-RU" sz="2300" dirty="0"/>
          </a:p>
          <a:p>
            <a:r>
              <a:rPr lang="ru-RU" sz="2300" dirty="0"/>
              <a:t>            </a:t>
            </a:r>
            <a:r>
              <a:rPr lang="ru-RU" sz="2300" dirty="0" err="1"/>
              <a:t>пахітоска</a:t>
            </a:r>
            <a:endParaRPr lang="ru-RU" sz="2300" dirty="0"/>
          </a:p>
          <a:p>
            <a:r>
              <a:rPr lang="ru-RU" sz="2300" dirty="0"/>
              <a:t>            </a:t>
            </a:r>
            <a:r>
              <a:rPr lang="ru-RU" sz="2300" dirty="0" err="1"/>
              <a:t>дим</a:t>
            </a:r>
            <a:r>
              <a:rPr lang="ru-RU" sz="2300" dirty="0"/>
              <a:t> </a:t>
            </a:r>
            <a:r>
              <a:rPr lang="ru-RU" sz="2300" dirty="0" err="1"/>
              <a:t>синій</a:t>
            </a:r>
            <a:endParaRPr lang="ru-RU" sz="2300" dirty="0"/>
          </a:p>
          <a:p>
            <a:r>
              <a:rPr lang="ru-RU" sz="2300" dirty="0"/>
              <a:t>            </a:t>
            </a:r>
            <a:r>
              <a:rPr lang="ru-RU" sz="2300" dirty="0" err="1"/>
              <a:t>чорний</a:t>
            </a:r>
            <a:r>
              <a:rPr lang="ru-RU" sz="2300" dirty="0"/>
              <a:t> </a:t>
            </a:r>
            <a:r>
              <a:rPr lang="ru-RU" sz="2300" dirty="0" err="1"/>
              <a:t>ди</a:t>
            </a:r>
            <a:endParaRPr lang="ru-RU" sz="2300" dirty="0"/>
          </a:p>
          <a:p>
            <a:r>
              <a:rPr lang="ru-RU" sz="2300" dirty="0"/>
              <a:t>            м</a:t>
            </a:r>
          </a:p>
          <a:p>
            <a:r>
              <a:rPr lang="ru-RU" sz="2300" dirty="0"/>
              <a:t>            </a:t>
            </a:r>
            <a:r>
              <a:rPr lang="ru-RU" sz="2300" dirty="0" err="1"/>
              <a:t>пускають</a:t>
            </a:r>
            <a:endParaRPr lang="ru-RU" sz="23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96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900" dirty="0"/>
              <a:t>бензин</a:t>
            </a:r>
          </a:p>
          <a:p>
            <a:r>
              <a:rPr lang="ru-RU" sz="1900" dirty="0"/>
              <a:t>            чаду жить</a:t>
            </a:r>
          </a:p>
          <a:p>
            <a:r>
              <a:rPr lang="ru-RU" sz="1900" dirty="0"/>
              <a:t>            чаду </a:t>
            </a:r>
            <a:r>
              <a:rPr lang="ru-RU" sz="1900" dirty="0" err="1"/>
              <a:t>благать</a:t>
            </a:r>
            <a:endParaRPr lang="ru-RU" sz="1900" dirty="0"/>
          </a:p>
          <a:p>
            <a:r>
              <a:rPr lang="ru-RU" sz="1900" dirty="0"/>
              <a:t>            </a:t>
            </a:r>
            <a:r>
              <a:rPr lang="ru-RU" sz="1900" dirty="0" err="1"/>
              <a:t>кохать</a:t>
            </a:r>
            <a:r>
              <a:rPr lang="ru-RU" sz="1900" dirty="0"/>
              <a:t> </a:t>
            </a:r>
            <a:r>
              <a:rPr lang="ru-RU" sz="1900" dirty="0" err="1"/>
              <a:t>кахикать</a:t>
            </a:r>
            <a:endParaRPr lang="ru-RU" sz="1900" dirty="0"/>
          </a:p>
          <a:p>
            <a:r>
              <a:rPr lang="ru-RU" sz="1900" dirty="0"/>
              <a:t>            </a:t>
            </a:r>
            <a:r>
              <a:rPr lang="ru-RU" sz="1900" dirty="0" err="1"/>
              <a:t>життєдать</a:t>
            </a:r>
            <a:endParaRPr lang="ru-RU" sz="1900" dirty="0"/>
          </a:p>
          <a:p>
            <a:r>
              <a:rPr lang="ru-RU" sz="1900" dirty="0"/>
              <a:t>            </a:t>
            </a:r>
            <a:r>
              <a:rPr lang="ru-RU" sz="1900" dirty="0" err="1"/>
              <a:t>життєрух</a:t>
            </a:r>
            <a:endParaRPr lang="ru-RU" sz="1900" dirty="0"/>
          </a:p>
          <a:p>
            <a:r>
              <a:rPr lang="ru-RU" sz="1900" dirty="0"/>
              <a:t>            </a:t>
            </a:r>
            <a:r>
              <a:rPr lang="ru-RU" sz="1900" dirty="0" err="1"/>
              <a:t>життєбе</a:t>
            </a:r>
            <a:r>
              <a:rPr lang="ru-RU" sz="1900" dirty="0"/>
              <a:t>-</a:t>
            </a:r>
          </a:p>
          <a:p>
            <a:r>
              <a:rPr lang="ru-RU" sz="1900" dirty="0"/>
              <a:t>            </a:t>
            </a:r>
            <a:r>
              <a:rPr lang="ru-RU" sz="1900" dirty="0" err="1"/>
              <a:t>нзин</a:t>
            </a:r>
            <a:endParaRPr lang="ru-RU" sz="1900" dirty="0"/>
          </a:p>
          <a:p>
            <a:r>
              <a:rPr lang="ru-RU" sz="1900" dirty="0"/>
              <a:t>            авто</a:t>
            </a:r>
          </a:p>
          <a:p>
            <a:r>
              <a:rPr lang="ru-RU" sz="1900" dirty="0"/>
              <a:t>            </a:t>
            </a:r>
            <a:r>
              <a:rPr lang="ru-RU" sz="1900" dirty="0" err="1"/>
              <a:t>трам</a:t>
            </a:r>
            <a:r>
              <a:rPr lang="ru-RU" sz="1900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0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76672"/>
            <a:ext cx="6048672" cy="55446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1892-1937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443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b="1" i="1" dirty="0" err="1"/>
              <a:t>Чому</a:t>
            </a:r>
            <a:r>
              <a:rPr lang="ru-RU" sz="2000" b="1" i="1" dirty="0"/>
              <a:t> не </a:t>
            </a:r>
            <a:r>
              <a:rPr lang="ru-RU" sz="2000" b="1" i="1" dirty="0" err="1"/>
              <a:t>можна</a:t>
            </a:r>
            <a:r>
              <a:rPr lang="ru-RU" sz="2000" b="1" i="1" dirty="0"/>
              <a:t> </a:t>
            </a:r>
            <a:r>
              <a:rPr lang="ru-RU" sz="2000" b="1" i="1" dirty="0" err="1"/>
              <a:t>перевернути</a:t>
            </a:r>
            <a:r>
              <a:rPr lang="ru-RU" sz="2000" b="1" i="1" dirty="0"/>
              <a:t> </a:t>
            </a:r>
            <a:r>
              <a:rPr lang="ru-RU" sz="2000" b="1" i="1" dirty="0" err="1"/>
              <a:t>світ</a:t>
            </a:r>
            <a:r>
              <a:rPr lang="ru-RU" sz="2000" b="1" i="1" dirty="0"/>
              <a:t>? </a:t>
            </a:r>
          </a:p>
          <a:p>
            <a:r>
              <a:rPr lang="ru-RU" sz="2000" b="1" i="1" dirty="0" err="1"/>
              <a:t>Щоб</a:t>
            </a:r>
            <a:r>
              <a:rPr lang="ru-RU" sz="2000" b="1" i="1" dirty="0"/>
              <a:t> </a:t>
            </a:r>
            <a:r>
              <a:rPr lang="ru-RU" sz="2000" b="1" i="1" dirty="0" err="1"/>
              <a:t>поставити</a:t>
            </a:r>
            <a:r>
              <a:rPr lang="ru-RU" sz="2000" b="1" i="1" dirty="0"/>
              <a:t> все догори ногами? </a:t>
            </a:r>
          </a:p>
          <a:p>
            <a:r>
              <a:rPr lang="ru-RU" sz="2000" b="1" i="1" dirty="0" err="1"/>
              <a:t>Це</a:t>
            </a:r>
            <a:r>
              <a:rPr lang="ru-RU" sz="2000" b="1" i="1" dirty="0"/>
              <a:t> </a:t>
            </a:r>
            <a:r>
              <a:rPr lang="ru-RU" sz="2000" b="1" i="1" dirty="0" err="1"/>
              <a:t>було</a:t>
            </a:r>
            <a:r>
              <a:rPr lang="ru-RU" sz="2000" b="1" i="1" dirty="0"/>
              <a:t> б </a:t>
            </a:r>
            <a:r>
              <a:rPr lang="ru-RU" sz="2000" b="1" i="1" dirty="0" err="1"/>
              <a:t>краще</a:t>
            </a:r>
            <a:r>
              <a:rPr lang="ru-RU" sz="2000" b="1" i="1" dirty="0"/>
              <a:t>. </a:t>
            </a:r>
            <a:r>
              <a:rPr lang="ru-RU" sz="2000" b="1" i="1" dirty="0" err="1"/>
              <a:t>По-своєму</a:t>
            </a:r>
            <a:r>
              <a:rPr lang="ru-RU" sz="2000" b="1" i="1" dirty="0"/>
              <a:t> </a:t>
            </a:r>
            <a:r>
              <a:rPr lang="ru-RU" sz="2000" b="1" i="1" dirty="0" err="1"/>
              <a:t>перетворити</a:t>
            </a:r>
            <a:r>
              <a:rPr lang="ru-RU" sz="2000" b="1" i="1" dirty="0"/>
              <a:t>. </a:t>
            </a:r>
          </a:p>
          <a:p>
            <a:r>
              <a:rPr lang="ru-RU" sz="2000" b="1" i="1" dirty="0"/>
              <a:t>А то </a:t>
            </a:r>
            <a:r>
              <a:rPr lang="ru-RU" sz="2000" b="1" i="1" dirty="0" err="1"/>
              <a:t>тільки</a:t>
            </a:r>
            <a:r>
              <a:rPr lang="ru-RU" sz="2000" b="1" i="1" dirty="0"/>
              <a:t> </a:t>
            </a:r>
            <a:r>
              <a:rPr lang="ru-RU" sz="2000" b="1" i="1" dirty="0" err="1"/>
              <a:t>ходиш</a:t>
            </a:r>
            <a:r>
              <a:rPr lang="ru-RU" sz="2000" b="1" i="1" dirty="0"/>
              <a:t>, </a:t>
            </a:r>
            <a:r>
              <a:rPr lang="ru-RU" sz="2000" b="1" i="1" dirty="0" err="1"/>
              <a:t>розводячи</a:t>
            </a:r>
            <a:r>
              <a:rPr lang="ru-RU" sz="2000" b="1" i="1" dirty="0"/>
              <a:t> руками. </a:t>
            </a:r>
          </a:p>
          <a:p>
            <a:r>
              <a:rPr lang="ru-RU" sz="2000" b="1" i="1" dirty="0"/>
              <a:t>Але </a:t>
            </a:r>
            <a:r>
              <a:rPr lang="ru-RU" sz="2000" b="1" i="1" dirty="0" err="1"/>
              <a:t>хто</a:t>
            </a:r>
            <a:r>
              <a:rPr lang="ru-RU" sz="2000" b="1" i="1" dirty="0"/>
              <a:t> </a:t>
            </a:r>
            <a:r>
              <a:rPr lang="ru-RU" sz="2000" b="1" i="1" dirty="0" err="1"/>
              <a:t>мені</a:t>
            </a:r>
            <a:r>
              <a:rPr lang="ru-RU" sz="2000" b="1" i="1" dirty="0"/>
              <a:t> </a:t>
            </a:r>
            <a:r>
              <a:rPr lang="ru-RU" sz="2000" b="1" i="1" dirty="0" err="1"/>
              <a:t>заперечить</a:t>
            </a:r>
            <a:r>
              <a:rPr lang="ru-RU" sz="2000" b="1" i="1" dirty="0"/>
              <a:t> </a:t>
            </a:r>
            <a:r>
              <a:rPr lang="ru-RU" sz="2000" b="1" i="1" dirty="0" err="1"/>
              <a:t>перевернути</a:t>
            </a:r>
            <a:r>
              <a:rPr lang="ru-RU" sz="2000" b="1" i="1" dirty="0"/>
              <a:t> </a:t>
            </a:r>
            <a:r>
              <a:rPr lang="ru-RU" sz="2000" b="1" i="1" dirty="0" err="1"/>
              <a:t>світ</a:t>
            </a:r>
            <a:r>
              <a:rPr lang="ru-RU" sz="2000" b="1" i="1" dirty="0"/>
              <a:t>? </a:t>
            </a:r>
          </a:p>
          <a:p>
            <a:r>
              <a:rPr lang="ru-RU" sz="2000" b="1" i="1" dirty="0" err="1"/>
              <a:t>Місяця</a:t>
            </a:r>
            <a:r>
              <a:rPr lang="ru-RU" sz="2000" b="1" i="1" dirty="0"/>
              <a:t> </a:t>
            </a:r>
            <a:r>
              <a:rPr lang="ru-RU" sz="2000" b="1" i="1" dirty="0" err="1"/>
              <a:t>стягн'уть</a:t>
            </a:r>
            <a:r>
              <a:rPr lang="ru-RU" sz="2000" b="1" i="1" dirty="0"/>
              <a:t> і </a:t>
            </a:r>
            <a:r>
              <a:rPr lang="ru-RU" sz="2000" b="1" i="1" dirty="0" err="1"/>
              <a:t>дати</a:t>
            </a:r>
            <a:r>
              <a:rPr lang="ru-RU" sz="2000" b="1" i="1" dirty="0"/>
              <a:t> </a:t>
            </a:r>
            <a:r>
              <a:rPr lang="ru-RU" sz="2000" b="1" i="1" dirty="0" err="1"/>
              <a:t>березової</a:t>
            </a:r>
            <a:r>
              <a:rPr lang="ru-RU" sz="2000" b="1" i="1" dirty="0"/>
              <a:t> </a:t>
            </a:r>
            <a:r>
              <a:rPr lang="ru-RU" sz="2000" b="1" i="1" dirty="0" err="1"/>
              <a:t>каші</a:t>
            </a:r>
            <a:r>
              <a:rPr lang="ru-RU" sz="2000" b="1" i="1" dirty="0"/>
              <a:t>, </a:t>
            </a:r>
          </a:p>
          <a:p>
            <a:r>
              <a:rPr lang="ru-RU" sz="2000" b="1" i="1" dirty="0" err="1"/>
              <a:t>Зорі</a:t>
            </a:r>
            <a:r>
              <a:rPr lang="ru-RU" sz="2000" b="1" i="1" dirty="0"/>
              <a:t> </a:t>
            </a:r>
            <a:r>
              <a:rPr lang="ru-RU" sz="2000" b="1" i="1" dirty="0" err="1"/>
              <a:t>віддати</a:t>
            </a:r>
            <a:r>
              <a:rPr lang="ru-RU" sz="2000" b="1" i="1" dirty="0"/>
              <a:t> </a:t>
            </a:r>
            <a:r>
              <a:rPr lang="ru-RU" sz="2000" b="1" i="1" dirty="0" err="1"/>
              <a:t>дітям</a:t>
            </a:r>
            <a:r>
              <a:rPr lang="ru-RU" sz="2000" b="1" i="1" dirty="0"/>
              <a:t> — хай </a:t>
            </a:r>
            <a:r>
              <a:rPr lang="ru-RU" sz="2000" b="1" i="1" dirty="0" err="1"/>
              <a:t>граються</a:t>
            </a:r>
            <a:r>
              <a:rPr lang="ru-RU" sz="2000" b="1" i="1" dirty="0"/>
              <a:t>, </a:t>
            </a:r>
          </a:p>
          <a:p>
            <a:r>
              <a:rPr lang="ru-RU" sz="2000" b="1" i="1" dirty="0" err="1"/>
              <a:t>Барви</a:t>
            </a:r>
            <a:r>
              <a:rPr lang="ru-RU" sz="2000" b="1" i="1" dirty="0"/>
              <a:t>, </a:t>
            </a:r>
            <a:r>
              <a:rPr lang="ru-RU" sz="2000" b="1" i="1" dirty="0" err="1"/>
              <a:t>що</a:t>
            </a:r>
            <a:r>
              <a:rPr lang="ru-RU" sz="2000" b="1" i="1" dirty="0"/>
              <a:t> кричать </a:t>
            </a:r>
            <a:r>
              <a:rPr lang="ru-RU" sz="2000" b="1" i="1" dirty="0" err="1"/>
              <a:t>весняно</a:t>
            </a:r>
            <a:r>
              <a:rPr lang="ru-RU" sz="2000" b="1" i="1" dirty="0"/>
              <a:t>, — </a:t>
            </a:r>
            <a:r>
              <a:rPr lang="ru-RU" sz="2000" b="1" i="1" dirty="0" err="1"/>
              <a:t>служниці</a:t>
            </a:r>
            <a:r>
              <a:rPr lang="ru-RU" sz="2000" b="1" i="1" dirty="0"/>
              <a:t> </a:t>
            </a:r>
            <a:r>
              <a:rPr lang="ru-RU" sz="2000" b="1" i="1" dirty="0" err="1"/>
              <a:t>Маші</a:t>
            </a:r>
            <a:r>
              <a:rPr lang="ru-RU" sz="2000" b="1" i="1" dirty="0"/>
              <a:t>. </a:t>
            </a:r>
          </a:p>
          <a:p>
            <a:r>
              <a:rPr lang="ru-RU" sz="2000" b="1" i="1" dirty="0"/>
              <a:t>Хай </a:t>
            </a:r>
            <a:r>
              <a:rPr lang="ru-RU" sz="2000" b="1" i="1" dirty="0" err="1"/>
              <a:t>би</a:t>
            </a:r>
            <a:r>
              <a:rPr lang="ru-RU" sz="2000" b="1" i="1" dirty="0"/>
              <a:t> </a:t>
            </a:r>
            <a:r>
              <a:rPr lang="ru-RU" sz="2000" b="1" i="1" dirty="0" err="1"/>
              <a:t>одягла</a:t>
            </a:r>
            <a:r>
              <a:rPr lang="ru-RU" sz="2000" b="1" i="1" dirty="0"/>
              <a:t> на себе </a:t>
            </a:r>
            <a:r>
              <a:rPr lang="ru-RU" sz="2000" b="1" i="1" dirty="0" err="1"/>
              <a:t>всі</a:t>
            </a:r>
            <a:r>
              <a:rPr lang="ru-RU" sz="2000" b="1" i="1" dirty="0"/>
              <a:t> </a:t>
            </a:r>
            <a:r>
              <a:rPr lang="ru-RU" sz="2000" b="1" i="1" dirty="0" err="1"/>
              <a:t>оті</a:t>
            </a:r>
            <a:r>
              <a:rPr lang="ru-RU" sz="2000" b="1" i="1" dirty="0"/>
              <a:t> </a:t>
            </a:r>
            <a:r>
              <a:rPr lang="ru-RU" sz="2000" b="1" i="1" dirty="0" err="1"/>
              <a:t>розкоші</a:t>
            </a:r>
            <a:r>
              <a:rPr lang="ru-RU" sz="2000" b="1" i="1" dirty="0"/>
              <a:t>! </a:t>
            </a:r>
          </a:p>
          <a:p>
            <a:r>
              <a:rPr lang="ru-RU" sz="2000" b="1" i="1" dirty="0" err="1"/>
              <a:t>Тоді</a:t>
            </a:r>
            <a:r>
              <a:rPr lang="ru-RU" sz="2000" b="1" i="1" dirty="0"/>
              <a:t> б, </a:t>
            </a:r>
            <a:r>
              <a:rPr lang="ru-RU" sz="2000" b="1" i="1" dirty="0" err="1"/>
              <a:t>певно</a:t>
            </a:r>
            <a:r>
              <a:rPr lang="ru-RU" sz="2000" b="1" i="1" dirty="0"/>
              <a:t>, Петька </a:t>
            </a:r>
            <a:r>
              <a:rPr lang="ru-RU" sz="2000" b="1" i="1" dirty="0" err="1"/>
              <a:t>покохав</a:t>
            </a:r>
            <a:r>
              <a:rPr lang="ru-RU" sz="2000" b="1" i="1" dirty="0"/>
              <a:t> </a:t>
            </a:r>
            <a:r>
              <a:rPr lang="ru-RU" sz="2000" b="1" i="1" dirty="0" err="1"/>
              <a:t>її</a:t>
            </a:r>
            <a:r>
              <a:rPr lang="ru-RU" sz="2000" b="1" i="1" dirty="0"/>
              <a:t>, </a:t>
            </a:r>
          </a:p>
          <a:p>
            <a:r>
              <a:rPr lang="ru-RU" sz="2000" b="1" i="1" dirty="0" err="1"/>
              <a:t>скільки</a:t>
            </a:r>
            <a:r>
              <a:rPr lang="ru-RU" sz="2000" b="1" i="1" dirty="0"/>
              <a:t> </a:t>
            </a:r>
            <a:r>
              <a:rPr lang="ru-RU" sz="2000" b="1" i="1" dirty="0" err="1"/>
              <a:t>було</a:t>
            </a:r>
            <a:r>
              <a:rPr lang="ru-RU" sz="2000" b="1" i="1" dirty="0"/>
              <a:t> </a:t>
            </a:r>
            <a:r>
              <a:rPr lang="ru-RU" sz="2000" b="1" i="1" dirty="0" err="1"/>
              <a:t>сили</a:t>
            </a:r>
            <a:r>
              <a:rPr lang="ru-RU" sz="2000" b="1" i="1" dirty="0"/>
              <a:t>. </a:t>
            </a:r>
          </a:p>
          <a:p>
            <a:r>
              <a:rPr lang="ru-RU" sz="2000" b="1" i="1" dirty="0"/>
              <a:t> А то </a:t>
            </a:r>
            <a:r>
              <a:rPr lang="ru-RU" sz="2000" b="1" i="1" dirty="0" err="1"/>
              <a:t>ходиш</a:t>
            </a:r>
            <a:r>
              <a:rPr lang="ru-RU" sz="2000" b="1" i="1" dirty="0"/>
              <a:t> </a:t>
            </a:r>
            <a:r>
              <a:rPr lang="ru-RU" sz="2000" b="1" i="1" dirty="0" err="1"/>
              <a:t>цим</a:t>
            </a:r>
            <a:r>
              <a:rPr lang="ru-RU" sz="2000" b="1" i="1" dirty="0"/>
              <a:t> балаганом, </a:t>
            </a:r>
            <a:r>
              <a:rPr lang="ru-RU" sz="2000" b="1" i="1" dirty="0" err="1"/>
              <a:t>що</a:t>
            </a:r>
            <a:r>
              <a:rPr lang="ru-RU" sz="2000" b="1" i="1" dirty="0"/>
              <a:t> </a:t>
            </a:r>
            <a:r>
              <a:rPr lang="ru-RU" sz="2000" b="1" i="1" dirty="0" err="1"/>
              <a:t>звуть</a:t>
            </a:r>
            <a:r>
              <a:rPr lang="ru-RU" sz="2000" b="1" i="1" dirty="0"/>
              <a:t> — природа, </a:t>
            </a:r>
          </a:p>
          <a:p>
            <a:r>
              <a:rPr lang="ru-RU" sz="2000" b="1" i="1" dirty="0"/>
              <a:t>Й </a:t>
            </a:r>
            <a:r>
              <a:rPr lang="ru-RU" sz="2000" b="1" i="1" dirty="0" err="1"/>
              <a:t>молиш</a:t>
            </a:r>
            <a:r>
              <a:rPr lang="ru-RU" sz="2000" b="1" i="1" dirty="0"/>
              <a:t>: о, </a:t>
            </a:r>
            <a:r>
              <a:rPr lang="ru-RU" sz="2000" b="1" i="1" dirty="0" err="1"/>
              <a:t>хоч</a:t>
            </a:r>
            <a:r>
              <a:rPr lang="ru-RU" sz="2000" b="1" i="1" dirty="0"/>
              <a:t> </a:t>
            </a:r>
            <a:r>
              <a:rPr lang="ru-RU" sz="2000" b="1" i="1" dirty="0" err="1"/>
              <a:t>би</a:t>
            </a:r>
            <a:r>
              <a:rPr lang="ru-RU" sz="2000" b="1" i="1" dirty="0"/>
              <a:t> </a:t>
            </a:r>
            <a:r>
              <a:rPr lang="ru-RU" sz="2000" b="1" i="1" dirty="0" err="1"/>
              <a:t>вже</a:t>
            </a:r>
            <a:r>
              <a:rPr lang="ru-RU" sz="2000" b="1" i="1" dirty="0"/>
              <a:t> тебе </a:t>
            </a:r>
            <a:r>
              <a:rPr lang="ru-RU" sz="2000" b="1" i="1" dirty="0" err="1"/>
              <a:t>чорти</a:t>
            </a:r>
            <a:r>
              <a:rPr lang="ru-RU" sz="2000" b="1" i="1" dirty="0"/>
              <a:t> </a:t>
            </a:r>
            <a:r>
              <a:rPr lang="ru-RU" sz="2000" b="1" i="1" dirty="0" err="1"/>
              <a:t>вхопили</a:t>
            </a:r>
            <a:r>
              <a:rPr lang="ru-RU" sz="2000" b="1" i="1" dirty="0"/>
              <a:t>!</a:t>
            </a:r>
          </a:p>
          <a:p>
            <a:endParaRPr lang="ru-RU" sz="2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«Бажання»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96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ru-RU" dirty="0"/>
              <a:t> </a:t>
            </a:r>
            <a:r>
              <a:rPr lang="ru-RU" b="1" i="1" dirty="0"/>
              <a:t>Я покажу вам </a:t>
            </a:r>
            <a:r>
              <a:rPr lang="ru-RU" b="1" i="1" dirty="0" err="1"/>
              <a:t>безліч</a:t>
            </a:r>
            <a:r>
              <a:rPr lang="ru-RU" b="1" i="1" dirty="0"/>
              <a:t> </a:t>
            </a:r>
            <a:r>
              <a:rPr lang="ru-RU" b="1" i="1" dirty="0" err="1"/>
              <a:t>світів</a:t>
            </a:r>
            <a:r>
              <a:rPr lang="ru-RU" b="1" i="1" dirty="0"/>
              <a:t> —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 err="1"/>
              <a:t>Оригінальних</a:t>
            </a:r>
            <a:r>
              <a:rPr lang="ru-RU" b="1" i="1" dirty="0"/>
              <a:t> і </a:t>
            </a:r>
            <a:r>
              <a:rPr lang="ru-RU" b="1" i="1" dirty="0" err="1"/>
              <a:t>капризних</a:t>
            </a:r>
            <a:r>
              <a:rPr lang="ru-RU" b="1" i="1" dirty="0"/>
              <a:t>.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/>
              <a:t>Я покажу вам </a:t>
            </a:r>
            <a:r>
              <a:rPr lang="ru-RU" b="1" i="1" dirty="0" err="1"/>
              <a:t>безліч</a:t>
            </a:r>
            <a:r>
              <a:rPr lang="ru-RU" b="1" i="1" dirty="0"/>
              <a:t> </a:t>
            </a:r>
            <a:r>
              <a:rPr lang="ru-RU" b="1" i="1" dirty="0" err="1"/>
              <a:t>шляхів</a:t>
            </a:r>
            <a:r>
              <a:rPr lang="ru-RU" b="1" i="1" dirty="0"/>
              <a:t> —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 err="1"/>
              <a:t>Хто</a:t>
            </a:r>
            <a:r>
              <a:rPr lang="ru-RU" b="1" i="1" dirty="0"/>
              <a:t> </a:t>
            </a:r>
            <a:r>
              <a:rPr lang="ru-RU" b="1" i="1" dirty="0" err="1"/>
              <a:t>хоче</a:t>
            </a:r>
            <a:r>
              <a:rPr lang="ru-RU" b="1" i="1" dirty="0"/>
              <a:t> </a:t>
            </a:r>
            <a:r>
              <a:rPr lang="ru-RU" b="1" i="1" dirty="0" err="1"/>
              <a:t>мого</a:t>
            </a:r>
            <a:r>
              <a:rPr lang="ru-RU" b="1" i="1" dirty="0"/>
              <a:t> духа </a:t>
            </a:r>
            <a:r>
              <a:rPr lang="ru-RU" b="1" i="1" dirty="0" err="1"/>
              <a:t>визвать</a:t>
            </a:r>
            <a:r>
              <a:rPr lang="ru-RU" b="1" i="1" dirty="0"/>
              <a:t>?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/>
              <a:t> 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/>
              <a:t>Ми проходимо до </a:t>
            </a:r>
            <a:r>
              <a:rPr lang="ru-RU" b="1" i="1" dirty="0" err="1"/>
              <a:t>останнього</a:t>
            </a:r>
            <a:r>
              <a:rPr lang="ru-RU" b="1" i="1" dirty="0"/>
              <a:t> пункту.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/>
              <a:t> Ми перемогли </a:t>
            </a:r>
            <a:r>
              <a:rPr lang="ru-RU" b="1" i="1" dirty="0" err="1"/>
              <a:t>всі</a:t>
            </a:r>
            <a:r>
              <a:rPr lang="ru-RU" b="1" i="1" dirty="0"/>
              <a:t> </a:t>
            </a:r>
            <a:r>
              <a:rPr lang="ru-RU" b="1" i="1" dirty="0" err="1"/>
              <a:t>стихії</a:t>
            </a:r>
            <a:r>
              <a:rPr lang="ru-RU" b="1" i="1" dirty="0"/>
              <a:t> й </a:t>
            </a:r>
            <a:r>
              <a:rPr lang="ru-RU" b="1" i="1" dirty="0" err="1"/>
              <a:t>дощі</a:t>
            </a:r>
            <a:r>
              <a:rPr lang="ru-RU" b="1" i="1" dirty="0"/>
              <a:t>.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/>
              <a:t>Я </a:t>
            </a:r>
            <a:r>
              <a:rPr lang="ru-RU" b="1" i="1" dirty="0" err="1"/>
              <a:t>відчинив</a:t>
            </a:r>
            <a:r>
              <a:rPr lang="ru-RU" b="1" i="1" dirty="0"/>
              <a:t> </a:t>
            </a:r>
            <a:r>
              <a:rPr lang="ru-RU" b="1" i="1" dirty="0" err="1"/>
              <a:t>двері</a:t>
            </a:r>
            <a:r>
              <a:rPr lang="ru-RU" b="1" i="1" dirty="0"/>
              <a:t> </a:t>
            </a:r>
            <a:r>
              <a:rPr lang="ru-RU" b="1" i="1" dirty="0" err="1"/>
              <a:t>замкнуті</a:t>
            </a:r>
            <a:r>
              <a:rPr lang="ru-RU" b="1" i="1" dirty="0"/>
              <a:t> —</a:t>
            </a:r>
          </a:p>
          <a:p>
            <a:pPr algn="ctr"/>
            <a:r>
              <a:rPr lang="ru-RU" b="1" i="1" dirty="0"/>
              <a:t> </a:t>
            </a:r>
          </a:p>
          <a:p>
            <a:pPr algn="ctr"/>
            <a:r>
              <a:rPr lang="ru-RU" b="1" i="1" dirty="0" err="1"/>
              <a:t>Хто</a:t>
            </a:r>
            <a:r>
              <a:rPr lang="ru-RU" b="1" i="1" dirty="0"/>
              <a:t> </a:t>
            </a:r>
            <a:r>
              <a:rPr lang="ru-RU" b="1" i="1" dirty="0" err="1"/>
              <a:t>хоче</a:t>
            </a:r>
            <a:r>
              <a:rPr lang="ru-RU" b="1" i="1" dirty="0"/>
              <a:t> </a:t>
            </a:r>
            <a:r>
              <a:rPr lang="ru-RU" b="1" i="1" dirty="0" err="1"/>
              <a:t>зі</a:t>
            </a:r>
            <a:r>
              <a:rPr lang="ru-RU" b="1" i="1" dirty="0"/>
              <a:t> мною гулять </a:t>
            </a:r>
            <a:r>
              <a:rPr lang="ru-RU" b="1" i="1" dirty="0" err="1"/>
              <a:t>вночі</a:t>
            </a:r>
            <a:r>
              <a:rPr lang="ru-RU" b="1" i="1" dirty="0"/>
              <a:t>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«Запрошення»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09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-поет </a:t>
            </a:r>
            <a:r>
              <a:rPr lang="uk-UA" sz="3200" b="1" i="1" dirty="0" smtClean="0"/>
              <a:t>і</a:t>
            </a:r>
            <a:r>
              <a:rPr lang="ru-RU" sz="3200" b="1" i="1" dirty="0" smtClean="0"/>
              <a:t> теоретик </a:t>
            </a:r>
            <a:r>
              <a:rPr lang="ru-RU" sz="3200" b="1" i="1" dirty="0" err="1" smtClean="0"/>
              <a:t>українського</a:t>
            </a:r>
            <a:r>
              <a:rPr lang="ru-RU" sz="3200" b="1" i="1" dirty="0" smtClean="0"/>
              <a:t> футуризму (</a:t>
            </a:r>
            <a:r>
              <a:rPr lang="ru-RU" sz="3200" b="1" i="1" dirty="0" err="1" smtClean="0"/>
              <a:t>панфутуризму</a:t>
            </a:r>
            <a:r>
              <a:rPr lang="ru-RU" sz="3200" b="1" i="1" dirty="0" smtClean="0"/>
              <a:t>)</a:t>
            </a:r>
          </a:p>
          <a:p>
            <a:endParaRPr lang="ru-RU" sz="3200" b="1" i="1" dirty="0" smtClean="0"/>
          </a:p>
          <a:p>
            <a:pPr algn="ctr"/>
            <a:r>
              <a:rPr lang="uk-UA" sz="3200" b="1" i="1" dirty="0" smtClean="0"/>
              <a:t>Організатор футуристичних угруповань</a:t>
            </a:r>
          </a:p>
          <a:p>
            <a:endParaRPr lang="uk-UA" sz="3200" b="1" i="1" dirty="0" smtClean="0"/>
          </a:p>
          <a:p>
            <a:pPr algn="ctr"/>
            <a:r>
              <a:rPr lang="uk-UA" sz="3200" b="1" i="1" dirty="0" smtClean="0"/>
              <a:t> редактор багатьох видань</a:t>
            </a: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i="1" dirty="0" err="1" smtClean="0"/>
              <a:t>Непересічність</a:t>
            </a:r>
            <a:r>
              <a:rPr lang="uk-UA" b="1" i="1" dirty="0" smtClean="0"/>
              <a:t> особи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124454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95936" y="2248347"/>
            <a:ext cx="4448816" cy="3877815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2000" b="1" i="1" dirty="0" smtClean="0"/>
              <a:t>народився 31 грудня 1892 р. в селі </a:t>
            </a:r>
            <a:r>
              <a:rPr lang="uk-UA" sz="2000" b="1" i="1" dirty="0" err="1" smtClean="0"/>
              <a:t>Кобинці</a:t>
            </a:r>
            <a:r>
              <a:rPr lang="uk-UA" sz="2000" b="1" i="1" dirty="0" smtClean="0"/>
              <a:t> </a:t>
            </a:r>
          </a:p>
          <a:p>
            <a:pPr marL="0" indent="0" algn="ctr">
              <a:buNone/>
            </a:pPr>
            <a:r>
              <a:rPr lang="uk-UA" sz="2000" b="1" i="1" dirty="0" smtClean="0"/>
              <a:t>Миргородського повіту на Полтавщині</a:t>
            </a:r>
          </a:p>
          <a:p>
            <a:pPr algn="ctr"/>
            <a:r>
              <a:rPr lang="uk-UA" sz="2000" b="1" i="1" dirty="0" smtClean="0"/>
              <a:t>Мати _Марія Проскуріна </a:t>
            </a:r>
            <a:r>
              <a:rPr lang="uk-UA" sz="2000" b="1" i="1" dirty="0" err="1" smtClean="0"/>
              <a:t>-письменниця</a:t>
            </a:r>
            <a:endParaRPr lang="uk-UA" sz="2000" b="1" i="1" dirty="0" smtClean="0"/>
          </a:p>
          <a:p>
            <a:pPr algn="ctr"/>
            <a:r>
              <a:rPr lang="uk-UA" sz="2000" b="1" i="1" dirty="0" err="1" smtClean="0"/>
              <a:t>Батько-</a:t>
            </a:r>
            <a:r>
              <a:rPr lang="uk-UA" sz="2000" b="1" i="1" dirty="0" smtClean="0"/>
              <a:t> писар земської управи в м. Хорол</a:t>
            </a:r>
          </a:p>
          <a:p>
            <a:pPr algn="ctr"/>
            <a:r>
              <a:rPr lang="uk-UA" sz="2000" b="1" i="1" dirty="0" smtClean="0"/>
              <a:t>Брат </a:t>
            </a:r>
            <a:r>
              <a:rPr lang="uk-UA" sz="2000" b="1" i="1" dirty="0" err="1" smtClean="0"/>
              <a:t>Василь-</a:t>
            </a:r>
            <a:r>
              <a:rPr lang="uk-UA" sz="2000" b="1" i="1" dirty="0" smtClean="0"/>
              <a:t> художник</a:t>
            </a:r>
          </a:p>
          <a:p>
            <a:pPr algn="ctr"/>
            <a:r>
              <a:rPr lang="uk-UA" sz="2000" b="1" i="1" dirty="0" smtClean="0"/>
              <a:t>Брат Олександр та сестра Олександра писали вірші</a:t>
            </a:r>
            <a:endParaRPr lang="ru-RU" sz="2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uk-UA" b="1" i="1" dirty="0" smtClean="0">
                <a:solidFill>
                  <a:schemeClr val="tx1"/>
                </a:solidFill>
              </a:rPr>
              <a:t>Дитинство</a:t>
            </a:r>
            <a:endParaRPr lang="ru-RU" b="1" i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8840"/>
            <a:ext cx="3240360" cy="4536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74012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39752" y="2276872"/>
            <a:ext cx="6609056" cy="387781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200" b="1" i="1" dirty="0" err="1" smtClean="0"/>
              <a:t>початкова-</a:t>
            </a:r>
            <a:r>
              <a:rPr lang="uk-UA" sz="3200" b="1" i="1" dirty="0" smtClean="0"/>
              <a:t> </a:t>
            </a:r>
            <a:r>
              <a:rPr lang="uk-UA" sz="3200" b="1" i="1" dirty="0" err="1" smtClean="0"/>
              <a:t>Хорольська</a:t>
            </a:r>
            <a:r>
              <a:rPr lang="uk-UA" sz="3200" b="1" i="1" dirty="0" smtClean="0"/>
              <a:t> гімназія</a:t>
            </a:r>
          </a:p>
          <a:p>
            <a:pPr algn="ctr"/>
            <a:r>
              <a:rPr lang="uk-UA" sz="3200" b="1" i="1" dirty="0" smtClean="0"/>
              <a:t> Курське реальне училище</a:t>
            </a:r>
          </a:p>
          <a:p>
            <a:pPr algn="ctr"/>
            <a:r>
              <a:rPr lang="uk-UA" sz="3200" b="1" i="1" dirty="0" smtClean="0"/>
              <a:t>1911 Петербурзький психоневрологічний інститут</a:t>
            </a:r>
          </a:p>
          <a:p>
            <a:pPr algn="ctr"/>
            <a:r>
              <a:rPr lang="uk-UA" sz="3200" b="1" i="1" dirty="0" smtClean="0"/>
              <a:t>Природознавчо-історичне відділення педагогічного факультету</a:t>
            </a: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/>
              <a:t>Освіта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76872"/>
            <a:ext cx="255577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82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b="1" i="1" dirty="0" smtClean="0"/>
              <a:t>1914 перебування в Києві, мобілізований до царської армії</a:t>
            </a:r>
          </a:p>
          <a:p>
            <a:endParaRPr lang="uk-UA" sz="2800" b="1" i="1" dirty="0" smtClean="0"/>
          </a:p>
          <a:p>
            <a:r>
              <a:rPr lang="uk-UA" sz="2800" b="1" i="1" dirty="0" smtClean="0"/>
              <a:t>1916-1917- телеграфіст у Владивостоці, вступає до підпільної групи РСДРП (б)</a:t>
            </a:r>
          </a:p>
          <a:p>
            <a:endParaRPr lang="uk-UA" sz="2800" b="1" i="1" dirty="0" smtClean="0"/>
          </a:p>
          <a:p>
            <a:r>
              <a:rPr lang="uk-UA" sz="2800" b="1" i="1" dirty="0"/>
              <a:t>а</a:t>
            </a:r>
            <a:r>
              <a:rPr lang="uk-UA" sz="2800" b="1" i="1" dirty="0" smtClean="0"/>
              <a:t>ктивна літературна діяльність</a:t>
            </a: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err="1" smtClean="0"/>
              <a:t>Діяльність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070242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/>
            <a:r>
              <a:rPr lang="uk-UA" dirty="0"/>
              <a:t>п</a:t>
            </a:r>
            <a:r>
              <a:rPr lang="uk-UA" dirty="0" smtClean="0"/>
              <a:t>оетичний дебют – </a:t>
            </a:r>
          </a:p>
          <a:p>
            <a:pPr algn="ctr"/>
            <a:r>
              <a:rPr lang="uk-UA" sz="3600" b="1" i="1" dirty="0" smtClean="0">
                <a:solidFill>
                  <a:srgbClr val="C00000"/>
                </a:solidFill>
              </a:rPr>
              <a:t>зб. «</a:t>
            </a:r>
            <a:r>
              <a:rPr lang="en-US" sz="3600" b="1" i="1" dirty="0" smtClean="0">
                <a:solidFill>
                  <a:srgbClr val="C00000"/>
                </a:solidFill>
              </a:rPr>
              <a:t>Prelude</a:t>
            </a:r>
            <a:r>
              <a:rPr lang="uk-UA" sz="3600" b="1" i="1" dirty="0" smtClean="0">
                <a:solidFill>
                  <a:srgbClr val="C00000"/>
                </a:solidFill>
              </a:rPr>
              <a:t>» </a:t>
            </a:r>
            <a:r>
              <a:rPr lang="uk-UA" dirty="0" smtClean="0"/>
              <a:t>(1913)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b="1" i="1" dirty="0" smtClean="0">
                <a:solidFill>
                  <a:srgbClr val="002060"/>
                </a:solidFill>
              </a:rPr>
              <a:t>Дмитро Загула</a:t>
            </a:r>
            <a:r>
              <a:rPr lang="uk-UA" b="1" i="1" dirty="0" smtClean="0">
                <a:solidFill>
                  <a:schemeClr val="tx1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uk-UA" b="1" i="1" dirty="0" smtClean="0">
                <a:solidFill>
                  <a:schemeClr val="tx1"/>
                </a:solidFill>
              </a:rPr>
              <a:t>«співав таким же соловейком, як і інші»</a:t>
            </a:r>
          </a:p>
          <a:p>
            <a:pPr marL="0" indent="0" algn="ctr">
              <a:buNone/>
            </a:pPr>
            <a:endParaRPr lang="uk-UA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uk-UA" b="1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uk-UA" b="1" dirty="0" smtClean="0"/>
              <a:t>Вважає лише пробою пера, пориває з </a:t>
            </a:r>
            <a:r>
              <a:rPr lang="uk-UA" b="1" dirty="0" err="1" smtClean="0"/>
              <a:t>молодомузівцями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Творчість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5805039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uk-UA" sz="2000" b="1" i="1" dirty="0" smtClean="0"/>
              <a:t>Маніфести-передмови до зб. «Дерзання», «</a:t>
            </a:r>
            <a:r>
              <a:rPr lang="uk-UA" sz="2000" b="1" i="1" dirty="0" err="1" smtClean="0"/>
              <a:t>Кверо-футуризм</a:t>
            </a:r>
            <a:r>
              <a:rPr lang="uk-UA" sz="2000" b="1" i="1" dirty="0" smtClean="0"/>
              <a:t>» (вважає, що оновлення літератури </a:t>
            </a:r>
            <a:r>
              <a:rPr lang="uk-UA" sz="2000" b="1" i="1" dirty="0" err="1" smtClean="0"/>
              <a:t>пов</a:t>
            </a:r>
            <a:r>
              <a:rPr lang="en-US" sz="2000" b="1" i="1" dirty="0" smtClean="0"/>
              <a:t>’</a:t>
            </a:r>
            <a:r>
              <a:rPr lang="uk-UA" sz="2000" b="1" i="1" dirty="0" err="1" smtClean="0"/>
              <a:t>язане</a:t>
            </a:r>
            <a:r>
              <a:rPr lang="uk-UA" sz="2000" b="1" i="1" dirty="0" smtClean="0"/>
              <a:t> з авангардом)</a:t>
            </a:r>
          </a:p>
          <a:p>
            <a:r>
              <a:rPr lang="uk-UA" sz="2000" b="1" i="1" dirty="0" smtClean="0"/>
              <a:t>Організовує футуристичний рух у мистецтві</a:t>
            </a:r>
          </a:p>
          <a:p>
            <a:r>
              <a:rPr lang="uk-UA" sz="2000" b="1" i="1" dirty="0" smtClean="0"/>
              <a:t>Видає журнали «Фламінго», «Універсальний журнал», </a:t>
            </a:r>
          </a:p>
          <a:p>
            <a:pPr marL="0" indent="0">
              <a:buNone/>
            </a:pPr>
            <a:r>
              <a:rPr lang="uk-UA" sz="2000" b="1" i="1" dirty="0"/>
              <a:t> </a:t>
            </a:r>
            <a:r>
              <a:rPr lang="uk-UA" sz="2000" b="1" i="1" dirty="0" smtClean="0"/>
              <a:t>«Альманах трьох», «Катафалка </a:t>
            </a:r>
            <a:r>
              <a:rPr lang="uk-UA" sz="2000" b="1" i="1" dirty="0" err="1" smtClean="0"/>
              <a:t>искусства</a:t>
            </a:r>
            <a:r>
              <a:rPr lang="uk-UA" sz="2000" b="1" i="1" dirty="0" smtClean="0"/>
              <a:t>»</a:t>
            </a:r>
          </a:p>
          <a:p>
            <a:r>
              <a:rPr lang="uk-UA" sz="2000" b="1" i="1" dirty="0"/>
              <a:t> </a:t>
            </a:r>
            <a:r>
              <a:rPr lang="uk-UA" sz="2000" b="1" i="1" dirty="0" smtClean="0"/>
              <a:t>  організовує групи «Ударна група поетів-футуристів», «</a:t>
            </a:r>
            <a:r>
              <a:rPr lang="uk-UA" sz="2000" b="1" i="1" dirty="0" err="1" smtClean="0"/>
              <a:t>Аспанфут</a:t>
            </a:r>
            <a:r>
              <a:rPr lang="uk-UA" sz="2000" b="1" i="1" dirty="0" smtClean="0"/>
              <a:t>»</a:t>
            </a:r>
          </a:p>
          <a:p>
            <a:pPr marL="0" indent="0">
              <a:buNone/>
            </a:pPr>
            <a:r>
              <a:rPr lang="uk-UA" sz="2000" b="1" i="1" dirty="0" smtClean="0"/>
              <a:t>1922-проголошує </a:t>
            </a:r>
            <a:r>
              <a:rPr lang="uk-UA" sz="2000" b="1" i="1" dirty="0" err="1" smtClean="0"/>
              <a:t>панфутуристичну</a:t>
            </a:r>
            <a:r>
              <a:rPr lang="uk-UA" sz="2000" b="1" i="1" dirty="0" smtClean="0"/>
              <a:t> теорію(класичне мистецтво, досягнувши вершини розвитку, починає агонізувати; треба </a:t>
            </a:r>
            <a:r>
              <a:rPr lang="uk-UA" sz="2000" b="1" i="1" dirty="0" err="1" smtClean="0"/>
              <a:t>деструктурувати</a:t>
            </a:r>
            <a:r>
              <a:rPr lang="uk-UA" sz="2000" b="1" i="1" dirty="0" smtClean="0"/>
              <a:t> його, сконструювати </a:t>
            </a:r>
            <a:r>
              <a:rPr lang="uk-UA" dirty="0" err="1" smtClean="0">
                <a:solidFill>
                  <a:srgbClr val="FF0000"/>
                </a:solidFill>
              </a:rPr>
              <a:t>метамистецтво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uk-UA" dirty="0" smtClean="0"/>
              <a:t>Футуристична діяльність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10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724" y="2991153"/>
            <a:ext cx="2805276" cy="387826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5" y="404664"/>
            <a:ext cx="6480720" cy="5760640"/>
          </a:xfrm>
        </p:spPr>
        <p:txBody>
          <a:bodyPr/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i="1" dirty="0" smtClean="0"/>
              <a:t>1924</a:t>
            </a:r>
            <a:r>
              <a:rPr lang="uk-UA" sz="2000" dirty="0" smtClean="0"/>
              <a:t>- </a:t>
            </a:r>
            <a:r>
              <a:rPr lang="uk-UA" sz="3200" b="1" i="1" dirty="0" err="1" smtClean="0">
                <a:solidFill>
                  <a:srgbClr val="FF0000"/>
                </a:solidFill>
              </a:rPr>
              <a:t>зб.»Кобзар</a:t>
            </a:r>
            <a:r>
              <a:rPr lang="uk-UA" sz="3200" b="1" i="1" dirty="0" smtClean="0">
                <a:solidFill>
                  <a:srgbClr val="FF0000"/>
                </a:solidFill>
              </a:rPr>
              <a:t>»</a:t>
            </a:r>
            <a:br>
              <a:rPr lang="uk-UA" sz="3200" b="1" i="1" dirty="0" smtClean="0">
                <a:solidFill>
                  <a:srgbClr val="FF0000"/>
                </a:solidFill>
              </a:rPr>
            </a:br>
            <a:r>
              <a:rPr lang="uk-UA" sz="2400" b="1" dirty="0" smtClean="0"/>
              <a:t>протиставлення Шевченковому «Кобзареві» </a:t>
            </a:r>
            <a:br>
              <a:rPr lang="uk-UA" sz="2400" b="1" dirty="0" smtClean="0"/>
            </a:br>
            <a:r>
              <a:rPr lang="uk-UA" sz="2400" b="1" dirty="0" smtClean="0"/>
              <a:t>як намагання показати суть різниці </a:t>
            </a:r>
            <a:br>
              <a:rPr lang="uk-UA" sz="2400" b="1" dirty="0" smtClean="0"/>
            </a:br>
            <a:r>
              <a:rPr lang="uk-UA" sz="2400" b="1" dirty="0" smtClean="0"/>
              <a:t>між літературами ХІХ та ХХ ст</a:t>
            </a:r>
            <a:r>
              <a:rPr lang="uk-UA" sz="2000" dirty="0" smtClean="0"/>
              <a:t>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3888432" cy="274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6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et-futurist-gromadskiy-d-yach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poet-futurist-gromadskiy-d-yach</Template>
  <TotalTime>0</TotalTime>
  <Words>598</Words>
  <Application>Microsoft Office PowerPoint</Application>
  <PresentationFormat>Экран (4:3)</PresentationFormat>
  <Paragraphs>133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poet-futurist-gromadskiy-d-yach</vt:lpstr>
      <vt:lpstr>МИХАЙЛЬ СЕМЕНКО-</vt:lpstr>
      <vt:lpstr>             1892-1937</vt:lpstr>
      <vt:lpstr>Непересічність особи</vt:lpstr>
      <vt:lpstr>Дитинство</vt:lpstr>
      <vt:lpstr>Освіта</vt:lpstr>
      <vt:lpstr>Діяльність</vt:lpstr>
      <vt:lpstr>Творчість</vt:lpstr>
      <vt:lpstr>Футуристична діяльність</vt:lpstr>
      <vt:lpstr>   1924- зб.»Кобзар» протиставлення Шевченковому «Кобзареві»  як намагання показати суть різниці  між літературами ХІХ та ХХ ст.</vt:lpstr>
      <vt:lpstr>«Степ», «Маруся Богуславка», «Малий Кобзар і нові вірші» супре-, кубо-, футуро-поезія</vt:lpstr>
      <vt:lpstr>Презентация PowerPoint</vt:lpstr>
      <vt:lpstr>Презентация PowerPoint</vt:lpstr>
      <vt:lpstr>Загибель</vt:lpstr>
      <vt:lpstr>Значення творчості</vt:lpstr>
      <vt:lpstr>Ушанування пам’яті</vt:lpstr>
      <vt:lpstr>Теорія літератури</vt:lpstr>
      <vt:lpstr>Вірш «Місто»</vt:lpstr>
      <vt:lpstr>Презентация PowerPoint</vt:lpstr>
      <vt:lpstr>Презентация PowerPoint</vt:lpstr>
      <vt:lpstr>«Бажання»</vt:lpstr>
      <vt:lpstr>«Запрошення»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МИХАЙЛЬ СЕМЕНКО-</dc:title>
  <dc:creator>Ира</dc:creator>
  <cp:lastModifiedBy>Ира</cp:lastModifiedBy>
  <cp:revision>1</cp:revision>
  <dcterms:created xsi:type="dcterms:W3CDTF">2014-09-24T10:32:06Z</dcterms:created>
  <dcterms:modified xsi:type="dcterms:W3CDTF">2014-09-24T10:32:20Z</dcterms:modified>
</cp:coreProperties>
</file>