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2" r:id="rId12"/>
    <p:sldId id="273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25" TargetMode="External"/><Relationship Id="rId2" Type="http://schemas.openxmlformats.org/officeDocument/2006/relationships/hyperlink" Target="http://uk.wikipedia.org/wiki/27_%D0%B3%D1%80%D1%83%D0%B4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F%D0%B5%D1%82%D0%B5%D1%80%D0%B1%D1%83%D1%80%D0%B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0%D0%BE%D1%81%D1%96%D0%B9%D1%81%D1%8C%D0%BA%D0%B0_%D1%96%D0%BC%D0%BF%D0%B5%D1%80%D1%96%D1%8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A%D0%B0%D0%BC'%D1%8F%D0%BD%D0%BA%D0%B0_(%D0%A7%D0%B5%D1%80%D0%BA%D0%B0%D1%81%D1%8C%D0%BA%D0%B0_%D0%BE%D0%B1%D0%BB%D0%B0%D1%81%D1%82%D1%8C)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83%D0%BB%D0%B8%D1%86%D1%8F_%D0%93%D1%83%D1%81%D0%BE%D0%B2%D1%81%D1%8C%D0%BA%D0%BE%D0%B3%D0%BE" TargetMode="External"/><Relationship Id="rId2" Type="http://schemas.openxmlformats.org/officeDocument/2006/relationships/hyperlink" Target="http://uk.wikipedia.org/wiki/%D0%9A%D0%B8%D1%97%D0%B2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hyperlink" Target="http://uk.wikipedia.org/wiki/1825" TargetMode="External"/><Relationship Id="rId4" Type="http://schemas.openxmlformats.org/officeDocument/2006/relationships/hyperlink" Target="http://uk.wikipedia.org/wiki/1822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92%D0%B0%D1%81%D0%B8%D0%BB%D1%8C%D0%BA%D1%96%D0%B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0%B5%D0%BE%D0%B4%D0%B0%D0%BB%D1%96%D0%B7%D0%BC" TargetMode="External"/><Relationship Id="rId3" Type="http://schemas.openxmlformats.org/officeDocument/2006/relationships/hyperlink" Target="http://uk.wikipedia.org/wiki/26_%D0%B3%D1%80%D1%83%D0%B4%D0%BD%D1%8F" TargetMode="External"/><Relationship Id="rId7" Type="http://schemas.openxmlformats.org/officeDocument/2006/relationships/hyperlink" Target="http://uk.wikipedia.org/wiki/%D0%91%D1%83%D1%80%D0%B6%D1%83%D0%B0%D0%B7%D0%BD%D0%B0_%D1%80%D0%B5%D0%B2%D0%BE%D0%BB%D1%8E%D1%86%D1%96%D1%8F" TargetMode="External"/><Relationship Id="rId2" Type="http://schemas.openxmlformats.org/officeDocument/2006/relationships/hyperlink" Target="http://uk.wikipedia.org/wiki/%D0%94%D0%B2%D0%BE%D1%80%D1%8F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1%80%D1%96%D0%BF%D0%B0%D1%86%D1%82%D0%B2%D0%BE" TargetMode="External"/><Relationship Id="rId5" Type="http://schemas.openxmlformats.org/officeDocument/2006/relationships/hyperlink" Target="http://uk.wikipedia.org/wiki/%D0%9A%D0%BE%D0%BD%D1%81%D1%82%D0%B8%D1%82%D1%83%D1%86%D1%96%D0%B9%D0%BD%D0%B8%D0%B9_%D0%BB%D0%B0%D0%B4" TargetMode="External"/><Relationship Id="rId10" Type="http://schemas.openxmlformats.org/officeDocument/2006/relationships/hyperlink" Target="http://uk.wikipedia.org/wiki/%D0%A0%D0%B5%D0%B2%D0%BE%D0%BB%D1%8E%D1%86%D1%96%D0%BE%D0%BD%D0%B5%D1%80" TargetMode="External"/><Relationship Id="rId4" Type="http://schemas.openxmlformats.org/officeDocument/2006/relationships/hyperlink" Target="http://uk.wikipedia.org/wiki/1825" TargetMode="External"/><Relationship Id="rId9" Type="http://schemas.openxmlformats.org/officeDocument/2006/relationships/hyperlink" Target="http://uk.wikipedia.org/wiki/%D0%9A%D0%B0%D0%BF%D1%96%D1%82%D0%B0%D0%BB%D1%96%D0%B7%D0%B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1%D0%B0%D0%BD%D0%BA%D1%82-%D0%9F%D0%B5%D1%82%D0%B5%D1%80%D0%B1%D1%83%D1%80%D0%B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0%BC'%D1%8F%D0%BD%D0%B5%D1%86%D1%8C-%D0%9F%D0%BE%D0%B4%D1%96%D0%BB%D1%8C%D1%81%D1%8C%D0%BA%D0%B8%D0%B9" TargetMode="External"/><Relationship Id="rId2" Type="http://schemas.openxmlformats.org/officeDocument/2006/relationships/hyperlink" Target="http://uk.wikipedia.org/wiki/18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C%D0%B0%D1%82%D0%B2%D1%96%D0%B9_%D0%9E%D0%BB%D0%B5%D0%BA%D1%81%D0%B0%D0%BD%D0%B4%D1%80%D0%BE%D0%B2%D0%B8%D1%87_%D0%94%D0%BC%D0%B8%D1%82%D1%80%D1%96%D1%94%D0%B2-%D0%9C%D0%B0%D0%BC%D0%BE%D0%BD%D0%BE%D0%B2&amp;action=edit&amp;redlink=1" TargetMode="External"/><Relationship Id="rId5" Type="http://schemas.openxmlformats.org/officeDocument/2006/relationships/hyperlink" Target="http://uk.wikipedia.org/wiki/%D0%9E%D1%80%D0%BB%D0%BE%D0%B2_%D0%9C%D0%B8%D1%85%D0%B0%D0%B9%D0%BB%D0%BE_%D0%A4%D0%B5%D0%B4%D0%BE%D1%80%D0%BE%D0%B2%D0%B8%D1%87" TargetMode="External"/><Relationship Id="rId4" Type="http://schemas.openxmlformats.org/officeDocument/2006/relationships/hyperlink" Target="http://uk.wikipedia.org/wiki/%D0%A0%D0%B0%D1%94%D0%B2%D1%81%D1%8C%D0%BA%D0%B8%D0%B9_%D0%92%D0%BE%D0%BB%D0%BE%D0%B4%D0%B8%D0%BC%D0%B8%D1%80_%D0%A4%D0%B5%D0%B4%D0%BE%D1%81%D1%96%D0%B9%D0%BE%D0%B2%D0%B8%D1%87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1%D1%82%D0%B5%D0%BB%D1%8C_%D0%9F%D0%B0%D0%B2%D0%BB%D0%BE_%D0%86%D0%B2%D0%B0%D0%BD%D0%BE%D0%B2%D0%B8%D1%87" TargetMode="External"/><Relationship Id="rId3" Type="http://schemas.openxmlformats.org/officeDocument/2006/relationships/hyperlink" Target="http://uk.wikipedia.org/wiki/1816" TargetMode="External"/><Relationship Id="rId7" Type="http://schemas.openxmlformats.org/officeDocument/2006/relationships/hyperlink" Target="http://uk.wikipedia.org/wiki/%D0%A2%D1%80%D1%83%D0%B1%D0%B5%D1%86%D1%8C%D0%BA%D0%BE%D0%B9_%D0%A1%D0%B5%D1%80%D0%B3%D1%96%D0%B9_%D0%9F%D0%B5%D1%82%D1%80%D0%BE%D0%B2%D0%B8%D1%87" TargetMode="External"/><Relationship Id="rId2" Type="http://schemas.openxmlformats.org/officeDocument/2006/relationships/hyperlink" Target="http://uk.wikipedia.org/wiki/%D0%9A%D0%B8%D1%97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1%80%D1%96%D0%BF%D0%BE%D1%81%D0%BD%D0%B5_%D0%BF%D1%80%D0%B0%D0%B2%D0%BE" TargetMode="External"/><Relationship Id="rId5" Type="http://schemas.openxmlformats.org/officeDocument/2006/relationships/hyperlink" Target="http://uk.wikipedia.org/wiki/%D0%9A%D0%BE%D0%BD%D1%81%D1%82%D0%B8%D1%82%D1%83%D1%86%D1%96%D0%B9%D0%BD%D0%B0_%D0%BC%D0%BE%D0%BD%D0%B0%D1%80%D1%85%D1%96%D1%8F" TargetMode="External"/><Relationship Id="rId4" Type="http://schemas.openxmlformats.org/officeDocument/2006/relationships/hyperlink" Target="http://uk.wikipedia.org/wiki/%D0%A1%D0%BE%D1%8E%D0%B7_%D1%81%D0%BF%D0%B0%D1%81%D1%96%D0%BD%D0%BD%D1%8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2%D0%B5%D1%80%D0%B1%D1%83%D1%80%D0%B3" TargetMode="External"/><Relationship Id="rId3" Type="http://schemas.openxmlformats.org/officeDocument/2006/relationships/hyperlink" Target="http://uk.wikipedia.org/wiki/1825" TargetMode="External"/><Relationship Id="rId7" Type="http://schemas.openxmlformats.org/officeDocument/2006/relationships/hyperlink" Target="http://uk.wikipedia.org/wiki/%D0%9F%D0%B5%D1%82%D1%80%D0%BE%D0%BF%D0%B0%D0%B2%D0%BB%D1%96%D0%B2%D1%81%D1%8C%D0%BA%D0%B0_%D1%84%D0%BE%D1%80%D1%82%D0%B5%D1%86%D1%8F" TargetMode="External"/><Relationship Id="rId2" Type="http://schemas.openxmlformats.org/officeDocument/2006/relationships/hyperlink" Target="http://uk.wikipedia.org/wiki/26_%D0%B3%D1%80%D1%83%D0%B4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8%D0%BC%D0%BE%D0%B2%D0%B8%D0%B9_%D0%BF%D0%B0%D0%BB%D0%B0%D1%86" TargetMode="External"/><Relationship Id="rId5" Type="http://schemas.openxmlformats.org/officeDocument/2006/relationships/hyperlink" Target="http://uk.wikipedia.org/wiki/%D0%9F%D1%96%D0%B2%D0%BD%D1%96%D1%87%D0%BD%D0%B5_%D1%82%D0%BE%D0%B2%D0%B0%D1%80%D0%B8%D1%81%D1%82%D0%B2%D0%BE" TargetMode="External"/><Relationship Id="rId4" Type="http://schemas.openxmlformats.org/officeDocument/2006/relationships/hyperlink" Target="http://uk.wikipedia.org/wiki/%D0%9C%D0%B8%D0%BA%D0%BE%D0%BB%D0%B0_I" TargetMode="External"/><Relationship Id="rId9" Type="http://schemas.openxmlformats.org/officeDocument/2006/relationships/hyperlink" Target="http://uk.wikipedia.org/wiki/%D0%A0%D0%B5%D0%BA%D1%80%D1%83%D1%8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97%D0%B2%D1%81%D1%8C%D0%BA%D0%B0_%D0%B3%D1%83%D0%B1%D0%B5%D1%80%D0%BD%D1%96%D1%8F" TargetMode="External"/><Relationship Id="rId3" Type="http://schemas.openxmlformats.org/officeDocument/2006/relationships/hyperlink" Target="http://uk.wikipedia.org/wiki/%D0%9C%D1%83%D1%80%D0%B0%D0%B2%D0%B9%D0%BE%D0%B2-%D0%90%D0%BF%D0%BE%D1%81%D1%82%D0%BE%D0%BB_%D0%A1%D0%B5%D1%80%D0%B3%D1%96%D0%B9_%D0%86%D0%B2%D0%B0%D0%BD%D0%BE%D0%B2%D0%B8%D1%87" TargetMode="External"/><Relationship Id="rId7" Type="http://schemas.openxmlformats.org/officeDocument/2006/relationships/hyperlink" Target="http://uk.wikipedia.org/wiki/%D0%92%D0%B0%D1%81%D0%B8%D0%BB%D1%8C%D0%BA%D1%96%D0%B2" TargetMode="External"/><Relationship Id="rId12" Type="http://schemas.openxmlformats.org/officeDocument/2006/relationships/hyperlink" Target="http://uk.wikipedia.org/wiki/%D0%9C%D0%B8%D0%BA%D0%BE%D0%BB%D0%B0_I_(%D1%80%D0%BE%D1%81%D1%96%D0%B9%D1%81%D1%8C%D0%BA%D0%B8%D0%B9_%D1%96%D0%BC%D0%BF%D0%B5%D1%80%D0%B0%D1%82%D0%BE%D1%80)" TargetMode="External"/><Relationship Id="rId2" Type="http://schemas.openxmlformats.org/officeDocument/2006/relationships/hyperlink" Target="http://uk.wikipedia.org/wiki/18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1%80%D0%B8%D0%BB%D1%96%D1%81%D0%B8_(%D0%A4%D0%B0%D1%81%D1%82%D1%96%D0%B2%D1%81%D1%8C%D0%BA%D0%B8%D0%B9_%D1%80%D0%B0%D0%B9%D0%BE%D0%BD)" TargetMode="External"/><Relationship Id="rId11" Type="http://schemas.openxmlformats.org/officeDocument/2006/relationships/hyperlink" Target="http://uk.wikipedia.org/wiki/%D0%9A%D0%BE%D0%B2%D0%B0%D0%BB%D1%96%D0%B2%D0%BA%D0%B0_(%D0%92%D0%B0%D1%81%D0%B8%D0%BB%D1%8C%D0%BA%D1%96%D0%B2%D1%81%D1%8C%D0%BA%D0%B8%D0%B9_%D1%80%D0%B0%D0%B9%D0%BE%D0%BD)" TargetMode="External"/><Relationship Id="rId5" Type="http://schemas.openxmlformats.org/officeDocument/2006/relationships/hyperlink" Target="http://uk.wikipedia.org/wiki/%D0%A7%D0%B5%D1%80%D0%BD%D1%96%D0%B3%D1%96%D0%B2%D1%81%D1%8C%D0%BA%D0%B8%D0%B9_29-%D0%B9_%D0%BF%D1%96%D1%85%D0%BE%D1%82%D0%BD%D0%B8%D0%B9_%D0%BF%D0%BE%D0%BB%D0%BA" TargetMode="External"/><Relationship Id="rId10" Type="http://schemas.openxmlformats.org/officeDocument/2006/relationships/hyperlink" Target="http://uk.wikipedia.org/wiki/%D0%94%D0%B5%D0%BA%D0%B0%D0%B1%D1%80%D0%B8%D1%81%D1%82%D0%B8" TargetMode="External"/><Relationship Id="rId4" Type="http://schemas.openxmlformats.org/officeDocument/2006/relationships/hyperlink" Target="http://uk.wikipedia.org/wiki/%D0%91%D0%B5%D1%81%D1%82%D1%83%D0%B6%D0%B5%D0%B2-%D0%A0%D1%8E%D0%BC%D1%96%D0%BD_%D0%9C%D0%B8%D1%85%D0%B0%D0%B9%D0%BB%D0%BE_%D0%9F%D0%B0%D0%B2%D0%BB%D0%BE%D0%B2%D0%B8%D1%87" TargetMode="External"/><Relationship Id="rId9" Type="http://schemas.openxmlformats.org/officeDocument/2006/relationships/hyperlink" Target="http://uk.wikipedia.org/wiki/18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HeroicExtremeRightFacing"/>
            <a:lightRig rig="threePt" dir="t"/>
          </a:scene3d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accent2">
                    <a:lumMod val="75000"/>
                  </a:schemeClr>
                </a:solidFill>
              </a:rPr>
              <a:t>Декабристи в Україні</a:t>
            </a:r>
            <a:endParaRPr lang="ru-RU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4365104"/>
            <a:ext cx="3344416" cy="1896616"/>
          </a:xfrm>
          <a:scene3d>
            <a:camera prst="isometricTopUp"/>
            <a:lightRig rig="threePt" dir="t"/>
          </a:scene3d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Підготували: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Учениці 9-А класу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Шевченко Ірина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Та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Гринь Вероніка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77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Слідство</a:t>
            </a:r>
            <a:r>
              <a:rPr lang="ru-RU" dirty="0"/>
              <a:t> і суд над декабристами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ніч</a:t>
            </a:r>
            <a:r>
              <a:rPr lang="ru-RU" dirty="0"/>
              <a:t> на </a:t>
            </a:r>
            <a:r>
              <a:rPr lang="ru-RU" dirty="0">
                <a:hlinkClick r:id="rId2" tooltip="27 грудня"/>
              </a:rPr>
              <a:t>15 (27) </a:t>
            </a:r>
            <a:r>
              <a:rPr lang="ru-RU" dirty="0" err="1">
                <a:hlinkClick r:id="rId2" tooltip="27 грудня"/>
              </a:rPr>
              <a:t>грудня</a:t>
            </a:r>
            <a:r>
              <a:rPr lang="ru-RU" dirty="0"/>
              <a:t> </a:t>
            </a:r>
            <a:r>
              <a:rPr lang="ru-RU" dirty="0">
                <a:hlinkClick r:id="rId3" tooltip="1825"/>
              </a:rPr>
              <a:t>1825</a:t>
            </a:r>
            <a:r>
              <a:rPr lang="ru-RU" dirty="0"/>
              <a:t> року у </a:t>
            </a:r>
            <a:r>
              <a:rPr lang="ru-RU" dirty="0" err="1">
                <a:hlinkClick r:id="rId4" tooltip="Петербург"/>
              </a:rPr>
              <a:t>Петербурзі</a:t>
            </a:r>
            <a:r>
              <a:rPr lang="ru-RU" dirty="0"/>
              <a:t> </a:t>
            </a:r>
            <a:r>
              <a:rPr lang="ru-RU" dirty="0" err="1"/>
              <a:t>розпочалися</a:t>
            </a:r>
            <a:r>
              <a:rPr lang="ru-RU" dirty="0"/>
              <a:t> </a:t>
            </a:r>
            <a:r>
              <a:rPr lang="ru-RU" dirty="0" err="1"/>
              <a:t>арешти</a:t>
            </a:r>
            <a:r>
              <a:rPr lang="ru-RU" dirty="0"/>
              <a:t>. 579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притягнуті</a:t>
            </a:r>
            <a:r>
              <a:rPr lang="ru-RU" dirty="0"/>
              <a:t> до </a:t>
            </a:r>
            <a:r>
              <a:rPr lang="ru-RU" dirty="0" err="1"/>
              <a:t>слідства</a:t>
            </a:r>
            <a:r>
              <a:rPr lang="ru-RU" dirty="0"/>
              <a:t> в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. </a:t>
            </a:r>
            <a:r>
              <a:rPr lang="ru-RU" dirty="0" err="1"/>
              <a:t>Слідчі</a:t>
            </a:r>
            <a:r>
              <a:rPr lang="ru-RU" dirty="0"/>
              <a:t> та </a:t>
            </a:r>
            <a:r>
              <a:rPr lang="ru-RU" dirty="0" err="1"/>
              <a:t>судові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відбувалися</a:t>
            </a:r>
            <a:r>
              <a:rPr lang="ru-RU" dirty="0"/>
              <a:t> у </a:t>
            </a:r>
            <a:r>
              <a:rPr lang="ru-RU" dirty="0" err="1"/>
              <a:t>глибокій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58184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Причини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центру і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повстанським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.</a:t>
            </a:r>
          </a:p>
          <a:p>
            <a:r>
              <a:rPr lang="ru-RU" dirty="0" err="1"/>
              <a:t>Непідготовленість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.</a:t>
            </a:r>
          </a:p>
          <a:p>
            <a:r>
              <a:rPr lang="ru-RU" dirty="0" err="1"/>
              <a:t>Повільність</a:t>
            </a:r>
            <a:r>
              <a:rPr lang="ru-RU" dirty="0"/>
              <a:t> і </a:t>
            </a:r>
            <a:r>
              <a:rPr lang="ru-RU" dirty="0" err="1"/>
              <a:t>нерішучість</a:t>
            </a:r>
            <a:r>
              <a:rPr lang="ru-RU" dirty="0"/>
              <a:t> у </a:t>
            </a:r>
            <a:r>
              <a:rPr lang="ru-RU" dirty="0" err="1"/>
              <a:t>діях</a:t>
            </a:r>
            <a:r>
              <a:rPr lang="ru-RU" dirty="0"/>
              <a:t> </a:t>
            </a:r>
            <a:r>
              <a:rPr lang="ru-RU" dirty="0" err="1"/>
              <a:t>повсталих</a:t>
            </a:r>
            <a:r>
              <a:rPr lang="ru-RU" dirty="0"/>
              <a:t>.</a:t>
            </a:r>
          </a:p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у лавах </a:t>
            </a:r>
            <a:r>
              <a:rPr lang="ru-RU" dirty="0" err="1"/>
              <a:t>декабристів</a:t>
            </a:r>
            <a:r>
              <a:rPr lang="ru-RU" dirty="0"/>
              <a:t>, </a:t>
            </a:r>
            <a:r>
              <a:rPr lang="ru-RU" dirty="0" err="1"/>
              <a:t>розбіжності</a:t>
            </a:r>
            <a:r>
              <a:rPr lang="ru-RU" dirty="0"/>
              <a:t> у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поглядах</a:t>
            </a:r>
            <a:r>
              <a:rPr lang="ru-RU" dirty="0"/>
              <a:t>.</a:t>
            </a:r>
          </a:p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з боку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13942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Історичне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першим </a:t>
            </a:r>
            <a:r>
              <a:rPr lang="ru-RU" dirty="0" err="1"/>
              <a:t>організованим</a:t>
            </a:r>
            <a:r>
              <a:rPr lang="ru-RU" dirty="0"/>
              <a:t> </a:t>
            </a:r>
            <a:r>
              <a:rPr lang="ru-RU" dirty="0" err="1"/>
              <a:t>виступом</a:t>
            </a:r>
            <a:r>
              <a:rPr lang="ru-RU" dirty="0"/>
              <a:t> </a:t>
            </a:r>
            <a:r>
              <a:rPr lang="ru-RU" dirty="0" err="1"/>
              <a:t>озброєної</a:t>
            </a:r>
            <a:r>
              <a:rPr lang="ru-RU" dirty="0"/>
              <a:t> </a:t>
            </a:r>
            <a:r>
              <a:rPr lang="ru-RU" dirty="0" err="1"/>
              <a:t>опозиції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самодержавства</a:t>
            </a:r>
            <a:r>
              <a:rPr lang="ru-RU" dirty="0"/>
              <a:t> в </a:t>
            </a:r>
            <a:r>
              <a:rPr lang="ru-RU" dirty="0" err="1">
                <a:hlinkClick r:id="rId2" tooltip="Російська імперія"/>
              </a:rPr>
              <a:t>Росії</a:t>
            </a:r>
            <a:r>
              <a:rPr lang="ru-RU" dirty="0"/>
              <a:t>.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перша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самодержавства</a:t>
            </a:r>
            <a:r>
              <a:rPr lang="ru-RU" dirty="0"/>
              <a:t> дворянами,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опорою.</a:t>
            </a:r>
          </a:p>
          <a:p>
            <a:r>
              <a:rPr lang="ru-RU" dirty="0"/>
              <a:t>Приклад </a:t>
            </a:r>
            <a:r>
              <a:rPr lang="ru-RU" dirty="0" err="1"/>
              <a:t>декабристів</a:t>
            </a:r>
            <a:r>
              <a:rPr lang="ru-RU" dirty="0"/>
              <a:t> став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</a:t>
            </a:r>
            <a:r>
              <a:rPr lang="ru-RU" dirty="0" err="1"/>
              <a:t>зразком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для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.</a:t>
            </a:r>
          </a:p>
          <a:p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особливо </a:t>
            </a:r>
            <a:r>
              <a:rPr lang="ru-RU" dirty="0" err="1"/>
              <a:t>стосуються</a:t>
            </a:r>
            <a:r>
              <a:rPr lang="ru-RU" dirty="0"/>
              <a:t> прав народу про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вплинули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визвольного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31224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декабристам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/>
              <a:t>м.</a:t>
            </a:r>
            <a:r>
              <a:rPr lang="ru-RU" u="sng" dirty="0" err="1">
                <a:hlinkClick r:id="rId2" tooltip="Кам'янка (Черкаська область)"/>
              </a:rPr>
              <a:t>Кам'янка</a:t>
            </a:r>
            <a:r>
              <a:rPr lang="ru-RU" u="sng" dirty="0">
                <a:hlinkClick r:id="rId2" tooltip="Кам'янка (Черкаська область)"/>
              </a:rPr>
              <a:t> (</a:t>
            </a:r>
            <a:r>
              <a:rPr lang="ru-RU" u="sng" dirty="0" err="1">
                <a:hlinkClick r:id="rId2" tooltip="Кам'янка (Черкаська область)"/>
              </a:rPr>
              <a:t>Черкаська</a:t>
            </a:r>
            <a:r>
              <a:rPr lang="ru-RU" u="sng" dirty="0">
                <a:hlinkClick r:id="rId2" tooltip="Кам'янка (Черкаська область)"/>
              </a:rPr>
              <a:t> область)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5832648" cy="3960440"/>
          </a:xfrm>
        </p:spPr>
      </p:pic>
    </p:spTree>
    <p:extLst>
      <p:ext uri="{BB962C8B-B14F-4D97-AF65-F5344CB8AC3E}">
        <p14:creationId xmlns="" xmlns:p14="http://schemas.microsoft.com/office/powerpoint/2010/main" val="30767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51520" y="188640"/>
            <a:ext cx="3008313" cy="5721499"/>
          </a:xfrm>
        </p:spPr>
        <p:txBody>
          <a:bodyPr/>
          <a:lstStyle/>
          <a:p>
            <a:r>
              <a:rPr lang="ru-RU" dirty="0" err="1"/>
              <a:t>Меморіальна</a:t>
            </a:r>
            <a:r>
              <a:rPr lang="ru-RU" dirty="0"/>
              <a:t> </a:t>
            </a:r>
            <a:r>
              <a:rPr lang="ru-RU" dirty="0" err="1"/>
              <a:t>дошка</a:t>
            </a:r>
            <a:r>
              <a:rPr lang="ru-RU" dirty="0"/>
              <a:t> в </a:t>
            </a:r>
            <a:r>
              <a:rPr lang="ru-RU" dirty="0" err="1">
                <a:hlinkClick r:id="rId2" tooltip="Київ"/>
              </a:rPr>
              <a:t>Київі</a:t>
            </a:r>
            <a:r>
              <a:rPr lang="ru-RU" dirty="0"/>
              <a:t> на </a:t>
            </a:r>
            <a:r>
              <a:rPr lang="ru-RU" dirty="0" err="1"/>
              <a:t>будинку</a:t>
            </a:r>
            <a:r>
              <a:rPr lang="ru-RU" dirty="0"/>
              <a:t> по </a:t>
            </a:r>
            <a:r>
              <a:rPr lang="ru-RU" dirty="0" err="1">
                <a:hlinkClick r:id="rId3" tooltip="Вулиця Гусовського"/>
              </a:rPr>
              <a:t>вул</a:t>
            </a:r>
            <a:r>
              <a:rPr lang="ru-RU" dirty="0">
                <a:hlinkClick r:id="rId3" tooltip="Вулиця Гусовського"/>
              </a:rPr>
              <a:t>. </a:t>
            </a:r>
            <a:r>
              <a:rPr lang="ru-RU" dirty="0" err="1">
                <a:hlinkClick r:id="rId3" tooltip="Вулиця Гусовського"/>
              </a:rPr>
              <a:t>Гусовського</a:t>
            </a:r>
            <a:r>
              <a:rPr lang="ru-RU" dirty="0"/>
              <a:t> 8/10 з </a:t>
            </a:r>
            <a:r>
              <a:rPr lang="ru-RU" dirty="0" err="1"/>
              <a:t>надписом</a:t>
            </a:r>
            <a:r>
              <a:rPr lang="ru-RU" dirty="0"/>
              <a:t>: "На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знаходився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де в</a:t>
            </a:r>
            <a:r>
              <a:rPr lang="ru-RU" dirty="0">
                <a:hlinkClick r:id="rId4" tooltip="1822"/>
              </a:rPr>
              <a:t>1822</a:t>
            </a:r>
            <a:r>
              <a:rPr lang="ru-RU" dirty="0"/>
              <a:t> — </a:t>
            </a:r>
            <a:r>
              <a:rPr lang="ru-RU" dirty="0">
                <a:hlinkClick r:id="rId5" tooltip="1825"/>
              </a:rPr>
              <a:t>1825</a:t>
            </a:r>
            <a:r>
              <a:rPr lang="ru-RU" dirty="0"/>
              <a:t> 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відбувалися</a:t>
            </a:r>
            <a:r>
              <a:rPr lang="ru-RU" dirty="0"/>
              <a:t> </a:t>
            </a:r>
            <a:r>
              <a:rPr lang="ru-RU" dirty="0" err="1"/>
              <a:t>таємні</a:t>
            </a:r>
            <a:r>
              <a:rPr lang="ru-RU" dirty="0"/>
              <a:t> </a:t>
            </a:r>
            <a:r>
              <a:rPr lang="ru-RU" dirty="0" err="1"/>
              <a:t>з'їзди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. Тут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«</a:t>
            </a:r>
            <a:r>
              <a:rPr lang="ru-RU" dirty="0" err="1"/>
              <a:t>Руська</a:t>
            </a:r>
            <a:r>
              <a:rPr lang="ru-RU" dirty="0"/>
              <a:t> Правда»". (Скульптор М. К. </a:t>
            </a:r>
            <a:r>
              <a:rPr lang="ru-RU" dirty="0" err="1"/>
              <a:t>Вронський</a:t>
            </a:r>
            <a:r>
              <a:rPr lang="ru-RU" dirty="0"/>
              <a:t>, </a:t>
            </a:r>
            <a:r>
              <a:rPr lang="ru-RU" dirty="0" err="1"/>
              <a:t>архітектор</a:t>
            </a:r>
            <a:r>
              <a:rPr lang="ru-RU" dirty="0"/>
              <a:t> В. Г. </a:t>
            </a:r>
            <a:r>
              <a:rPr lang="ru-RU" dirty="0" err="1"/>
              <a:t>Гнєздилов</a:t>
            </a:r>
            <a:r>
              <a:rPr lang="ru-RU" dirty="0"/>
              <a:t>)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48880"/>
            <a:ext cx="5829300" cy="4371975"/>
          </a:xfrm>
        </p:spPr>
      </p:pic>
    </p:spTree>
    <p:extLst>
      <p:ext uri="{BB962C8B-B14F-4D97-AF65-F5344CB8AC3E}">
        <p14:creationId xmlns="" xmlns:p14="http://schemas.microsoft.com/office/powerpoint/2010/main" val="1780365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1556792"/>
            <a:ext cx="3008313" cy="46910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Тульчинський</a:t>
            </a:r>
            <a:r>
              <a:rPr lang="ru-RU" dirty="0"/>
              <a:t> </a:t>
            </a:r>
            <a:r>
              <a:rPr lang="ru-RU" dirty="0" err="1"/>
              <a:t>історико-краєзнавчий</a:t>
            </a:r>
            <a:r>
              <a:rPr lang="ru-RU" dirty="0"/>
              <a:t> </a:t>
            </a:r>
            <a:r>
              <a:rPr lang="ru-RU" dirty="0" err="1"/>
              <a:t>музей,колишній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</a:t>
            </a:r>
            <a:r>
              <a:rPr lang="ru-RU" dirty="0" err="1"/>
              <a:t>Офіцерського</a:t>
            </a:r>
            <a:r>
              <a:rPr lang="ru-RU" dirty="0"/>
              <a:t> </a:t>
            </a:r>
            <a:r>
              <a:rPr lang="ru-RU" dirty="0" err="1"/>
              <a:t>зібрання</a:t>
            </a:r>
            <a:r>
              <a:rPr lang="ru-RU" dirty="0"/>
              <a:t> (18ст.)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96752"/>
            <a:ext cx="5512296" cy="4638278"/>
          </a:xfrm>
        </p:spPr>
      </p:pic>
    </p:spTree>
    <p:extLst>
      <p:ext uri="{BB962C8B-B14F-4D97-AF65-F5344CB8AC3E}">
        <p14:creationId xmlns="" xmlns:p14="http://schemas.microsoft.com/office/powerpoint/2010/main" val="15100841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декабристам у м. </a:t>
            </a:r>
            <a:r>
              <a:rPr lang="ru-RU" u="sng" dirty="0" err="1">
                <a:hlinkClick r:id="rId2" tooltip="Васильків"/>
              </a:rPr>
              <a:t>Васильків</a:t>
            </a:r>
            <a:r>
              <a:rPr lang="ru-RU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88840"/>
            <a:ext cx="5256584" cy="4176464"/>
          </a:xfrm>
        </p:spPr>
      </p:pic>
    </p:spTree>
    <p:extLst>
      <p:ext uri="{BB962C8B-B14F-4D97-AF65-F5344CB8AC3E}">
        <p14:creationId xmlns="" xmlns:p14="http://schemas.microsoft.com/office/powerpoint/2010/main" val="692056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Будинок</a:t>
            </a:r>
            <a:r>
              <a:rPr lang="ru-RU" dirty="0"/>
              <a:t> </a:t>
            </a:r>
            <a:r>
              <a:rPr lang="ru-RU" b="1" dirty="0" err="1"/>
              <a:t>декабристів</a:t>
            </a:r>
            <a:r>
              <a:rPr lang="ru-RU" dirty="0"/>
              <a:t> у </a:t>
            </a:r>
            <a:r>
              <a:rPr lang="ru-RU" dirty="0" err="1"/>
              <a:t>Києві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5616624" cy="4680520"/>
          </a:xfrm>
        </p:spPr>
      </p:pic>
    </p:spTree>
    <p:extLst>
      <p:ext uri="{BB962C8B-B14F-4D97-AF65-F5344CB8AC3E}">
        <p14:creationId xmlns="" xmlns:p14="http://schemas.microsoft.com/office/powerpoint/2010/main" val="105129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Декабристи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6734944" cy="4464496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перші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російські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2" tooltip="Дворяни"/>
              </a:rPr>
              <a:t>дворяни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-революціонери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800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3" tooltip="26 грудня"/>
              </a:rPr>
              <a:t>14 (26) </a:t>
            </a:r>
            <a:r>
              <a:rPr lang="ru-RU" sz="2800" u="sng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3" tooltip="26 грудня"/>
              </a:rPr>
              <a:t>грудня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hlinkClick r:id="rId4" tooltip="1825"/>
              </a:rPr>
              <a:t>1825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року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збройною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силою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прагнули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встановити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Росії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rId5" tooltip="Конституційний лад"/>
              </a:rPr>
              <a:t>конституційний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5" tooltip="Конституційний лад"/>
              </a:rPr>
              <a:t> 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hlinkClick r:id="rId5" tooltip="Конституційний лад"/>
              </a:rPr>
              <a:t>лад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ru-RU" sz="2800" dirty="0"/>
              <a:t>Вони </a:t>
            </a:r>
            <a:r>
              <a:rPr lang="ru-RU" sz="2800" dirty="0" err="1"/>
              <a:t>боролися</a:t>
            </a:r>
            <a:r>
              <a:rPr lang="ru-RU" sz="2800" dirty="0"/>
              <a:t> за </a:t>
            </a:r>
            <a:r>
              <a:rPr lang="ru-RU" sz="2800" dirty="0" err="1"/>
              <a:t>повалення</a:t>
            </a:r>
            <a:r>
              <a:rPr lang="ru-RU" sz="2800" dirty="0"/>
              <a:t> </a:t>
            </a:r>
            <a:r>
              <a:rPr lang="ru-RU" sz="2800" dirty="0" err="1"/>
              <a:t>царату</a:t>
            </a:r>
            <a:r>
              <a:rPr lang="ru-RU" sz="2800" dirty="0"/>
              <a:t> та </a:t>
            </a:r>
            <a:r>
              <a:rPr lang="ru-RU" sz="2800" dirty="0" err="1"/>
              <a:t>скасування</a:t>
            </a:r>
            <a:r>
              <a:rPr lang="ru-RU" sz="2800" dirty="0"/>
              <a:t> </a:t>
            </a:r>
            <a:r>
              <a:rPr lang="ru-RU" sz="2800" dirty="0" err="1">
                <a:hlinkClick r:id="rId6" tooltip="Кріпацтво"/>
              </a:rPr>
              <a:t>кріпацтва</a:t>
            </a:r>
            <a:r>
              <a:rPr lang="ru-RU" sz="2800" dirty="0"/>
              <a:t>. </a:t>
            </a:r>
            <a:r>
              <a:rPr lang="ru-RU" sz="2800" dirty="0" err="1"/>
              <a:t>Основні</a:t>
            </a:r>
            <a:r>
              <a:rPr lang="ru-RU" sz="2800" dirty="0"/>
              <a:t> гасла </a:t>
            </a:r>
            <a:r>
              <a:rPr lang="ru-RU" sz="2800" dirty="0" err="1"/>
              <a:t>декабристів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гаслами</a:t>
            </a:r>
            <a:r>
              <a:rPr lang="ru-RU" sz="2800" dirty="0"/>
              <a:t> </a:t>
            </a:r>
            <a:r>
              <a:rPr lang="ru-RU" sz="2800" dirty="0" err="1">
                <a:hlinkClick r:id="rId7" tooltip="Буржуазна революція"/>
              </a:rPr>
              <a:t>буржуазної</a:t>
            </a:r>
            <a:r>
              <a:rPr lang="ru-RU" sz="2800" dirty="0">
                <a:hlinkClick r:id="rId7" tooltip="Буржуазна революція"/>
              </a:rPr>
              <a:t> </a:t>
            </a:r>
            <a:r>
              <a:rPr lang="ru-RU" sz="2800" dirty="0" err="1">
                <a:hlinkClick r:id="rId7" tooltip="Буржуазна революція"/>
              </a:rPr>
              <a:t>революції</a:t>
            </a:r>
            <a:r>
              <a:rPr lang="ru-RU" sz="2800" dirty="0"/>
              <a:t>, яка </a:t>
            </a:r>
            <a:r>
              <a:rPr lang="ru-RU" sz="2800" dirty="0" err="1"/>
              <a:t>змітає</a:t>
            </a:r>
            <a:r>
              <a:rPr lang="ru-RU" sz="2800" dirty="0"/>
              <a:t> </a:t>
            </a:r>
            <a:r>
              <a:rPr lang="ru-RU" sz="2800" dirty="0" err="1">
                <a:hlinkClick r:id="rId8" tooltip="Феодалізм"/>
              </a:rPr>
              <a:t>феодалізм</a:t>
            </a:r>
            <a:r>
              <a:rPr lang="ru-RU" sz="2800" dirty="0"/>
              <a:t> і </a:t>
            </a:r>
            <a:r>
              <a:rPr lang="ru-RU" sz="2800" dirty="0" err="1"/>
              <a:t>дає</a:t>
            </a:r>
            <a:r>
              <a:rPr lang="ru-RU" sz="2800" dirty="0"/>
              <a:t> </a:t>
            </a:r>
            <a:r>
              <a:rPr lang="ru-RU" sz="2800" dirty="0" err="1"/>
              <a:t>можливість</a:t>
            </a:r>
            <a:r>
              <a:rPr lang="ru-RU" sz="2800" dirty="0"/>
              <a:t> </a:t>
            </a:r>
            <a:r>
              <a:rPr lang="ru-RU" sz="2800" dirty="0" err="1"/>
              <a:t>розвинутися</a:t>
            </a:r>
            <a:r>
              <a:rPr lang="ru-RU" sz="2800" dirty="0"/>
              <a:t> </a:t>
            </a:r>
            <a:r>
              <a:rPr lang="ru-RU" sz="2800" dirty="0" err="1">
                <a:hlinkClick r:id="rId9" tooltip="Капіталізм"/>
              </a:rPr>
              <a:t>капіталістичному</a:t>
            </a:r>
            <a:r>
              <a:rPr lang="ru-RU" sz="2800" dirty="0">
                <a:hlinkClick r:id="rId9" tooltip="Капіталізм"/>
              </a:rPr>
              <a:t> ладу</a:t>
            </a:r>
            <a:r>
              <a:rPr lang="ru-RU" sz="2800" dirty="0"/>
              <a:t>. </a:t>
            </a:r>
            <a:r>
              <a:rPr lang="ru-RU" sz="2800" dirty="0" err="1"/>
              <a:t>Особливістю</a:t>
            </a:r>
            <a:r>
              <a:rPr lang="ru-RU" sz="2800" dirty="0"/>
              <a:t> </a:t>
            </a:r>
            <a:r>
              <a:rPr lang="ru-RU" sz="2800" dirty="0" err="1"/>
              <a:t>російського</a:t>
            </a:r>
            <a:r>
              <a:rPr lang="ru-RU" sz="2800" dirty="0"/>
              <a:t> </a:t>
            </a:r>
            <a:r>
              <a:rPr lang="ru-RU" sz="2800" dirty="0" err="1"/>
              <a:t>історичного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було</a:t>
            </a:r>
            <a:r>
              <a:rPr lang="ru-RU" sz="2800" dirty="0"/>
              <a:t> те, </a:t>
            </a:r>
            <a:r>
              <a:rPr lang="ru-RU" sz="2800" dirty="0" err="1"/>
              <a:t>що</a:t>
            </a:r>
            <a:r>
              <a:rPr lang="ru-RU" sz="2800" dirty="0"/>
              <a:t> почин у </a:t>
            </a:r>
            <a:r>
              <a:rPr lang="ru-RU" sz="2800" dirty="0" err="1"/>
              <a:t>боротьбі</a:t>
            </a:r>
            <a:r>
              <a:rPr lang="ru-RU" sz="2800" dirty="0"/>
              <a:t> </a:t>
            </a:r>
            <a:r>
              <a:rPr lang="ru-RU" sz="2800" dirty="0" err="1"/>
              <a:t>проти</a:t>
            </a:r>
            <a:r>
              <a:rPr lang="ru-RU" sz="2800" dirty="0"/>
              <a:t> </a:t>
            </a:r>
            <a:r>
              <a:rPr lang="ru-RU" sz="2800" dirty="0" err="1">
                <a:hlinkClick r:id="rId8" tooltip="Феодалізм"/>
              </a:rPr>
              <a:t>феодалізму</a:t>
            </a:r>
            <a:r>
              <a:rPr lang="ru-RU" sz="2800" dirty="0"/>
              <a:t> взяли на себе </a:t>
            </a:r>
            <a:r>
              <a:rPr lang="ru-RU" sz="2800" u="sng" dirty="0" err="1">
                <a:hlinkClick r:id="rId10" tooltip="Революціонер"/>
              </a:rPr>
              <a:t>революціонери</a:t>
            </a:r>
            <a:r>
              <a:rPr lang="ru-RU" sz="2800" dirty="0"/>
              <a:t> з </a:t>
            </a:r>
            <a:r>
              <a:rPr lang="ru-RU" sz="2800" dirty="0">
                <a:hlinkClick r:id="rId2" tooltip="Дворяни"/>
              </a:rPr>
              <a:t>дворян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92338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  <a:scene3d>
            <a:camera prst="perspective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Перший </a:t>
            </a:r>
            <a:r>
              <a:rPr lang="uk-UA" dirty="0"/>
              <a:t>російський імператор Петро перший </a:t>
            </a:r>
            <a:br>
              <a:rPr lang="uk-UA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3718992" cy="48760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4291111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390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Обеліск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страти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, фрагмент, </a:t>
            </a:r>
            <a:r>
              <a:rPr lang="ru-RU" dirty="0">
                <a:hlinkClick r:id="rId2" tooltip="Санкт-Петербург"/>
              </a:rPr>
              <a:t>Санкт-Петербург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4248472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2222717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Ранні</a:t>
            </a:r>
            <a:r>
              <a:rPr lang="ru-RU" dirty="0"/>
              <a:t> </a:t>
            </a:r>
            <a:r>
              <a:rPr lang="ru-RU" dirty="0" err="1"/>
              <a:t>переддекабристські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780928"/>
            <a:ext cx="8229600" cy="34129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війни</a:t>
            </a:r>
            <a:r>
              <a:rPr lang="ru-RU" sz="2800" dirty="0"/>
              <a:t> </a:t>
            </a:r>
            <a:r>
              <a:rPr lang="ru-RU" sz="2800" dirty="0">
                <a:hlinkClick r:id="rId2" tooltip="1812"/>
              </a:rPr>
              <a:t>1812</a:t>
            </a:r>
            <a:r>
              <a:rPr lang="ru-RU" sz="2800" dirty="0"/>
              <a:t> року </a:t>
            </a:r>
            <a:r>
              <a:rPr lang="ru-RU" sz="2800" dirty="0" err="1"/>
              <a:t>виникають</a:t>
            </a:r>
            <a:r>
              <a:rPr lang="ru-RU" sz="2800" dirty="0"/>
              <a:t> 4 </a:t>
            </a:r>
            <a:r>
              <a:rPr lang="ru-RU" sz="2800" dirty="0" err="1"/>
              <a:t>ранні</a:t>
            </a:r>
            <a:r>
              <a:rPr lang="ru-RU" sz="2800" dirty="0"/>
              <a:t> </a:t>
            </a:r>
            <a:r>
              <a:rPr lang="ru-RU" sz="2800" dirty="0" err="1"/>
              <a:t>переддекабрістскі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: </a:t>
            </a:r>
            <a:r>
              <a:rPr lang="ru-RU" sz="2800" dirty="0" err="1"/>
              <a:t>дві</a:t>
            </a:r>
            <a:r>
              <a:rPr lang="ru-RU" sz="2800" dirty="0"/>
              <a:t> </a:t>
            </a:r>
            <a:r>
              <a:rPr lang="ru-RU" sz="2800" dirty="0" err="1"/>
              <a:t>офіцерські</a:t>
            </a:r>
            <a:r>
              <a:rPr lang="ru-RU" sz="2800" dirty="0"/>
              <a:t> </a:t>
            </a:r>
            <a:r>
              <a:rPr lang="ru-RU" sz="2800" dirty="0" err="1"/>
              <a:t>артілі:в</a:t>
            </a:r>
            <a:r>
              <a:rPr lang="ru-RU" sz="2800" dirty="0"/>
              <a:t> </a:t>
            </a:r>
            <a:r>
              <a:rPr lang="ru-RU" sz="2800" dirty="0" err="1"/>
              <a:t>Семенівському</a:t>
            </a:r>
            <a:r>
              <a:rPr lang="ru-RU" sz="2800" dirty="0"/>
              <a:t> полку, </a:t>
            </a:r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офіцерів</a:t>
            </a:r>
            <a:r>
              <a:rPr lang="ru-RU" sz="2800" dirty="0"/>
              <a:t> Головного штабу (</a:t>
            </a:r>
            <a:r>
              <a:rPr lang="ru-RU" sz="2800" dirty="0" err="1"/>
              <a:t>Священа</a:t>
            </a:r>
            <a:r>
              <a:rPr lang="ru-RU" sz="2800" dirty="0"/>
              <a:t> </a:t>
            </a:r>
            <a:r>
              <a:rPr lang="ru-RU" sz="2800" dirty="0" err="1"/>
              <a:t>артіль</a:t>
            </a:r>
            <a:r>
              <a:rPr lang="ru-RU" sz="2800" dirty="0"/>
              <a:t>),</a:t>
            </a:r>
            <a:r>
              <a:rPr lang="ru-RU" sz="2800" dirty="0" err="1">
                <a:hlinkClick r:id="rId3" tooltip="Кам'янець-Подільський"/>
              </a:rPr>
              <a:t>Кам'янець-Подільський</a:t>
            </a:r>
            <a:r>
              <a:rPr lang="ru-RU" sz="2800" dirty="0"/>
              <a:t> </a:t>
            </a:r>
            <a:r>
              <a:rPr lang="ru-RU" sz="2800" dirty="0" err="1"/>
              <a:t>гурток</a:t>
            </a:r>
            <a:r>
              <a:rPr lang="ru-RU" sz="2800" dirty="0"/>
              <a:t> </a:t>
            </a:r>
            <a:r>
              <a:rPr lang="ru-RU" sz="2800" dirty="0" err="1">
                <a:hlinkClick r:id="rId4" tooltip="Раєвський Володимир Федосійович"/>
              </a:rPr>
              <a:t>Володимира</a:t>
            </a:r>
            <a:r>
              <a:rPr lang="ru-RU" sz="2800" dirty="0">
                <a:hlinkClick r:id="rId4" tooltip="Раєвський Володимир Федосійович"/>
              </a:rPr>
              <a:t> </a:t>
            </a:r>
            <a:r>
              <a:rPr lang="ru-RU" sz="2800" dirty="0" err="1">
                <a:hlinkClick r:id="rId4" tooltip="Раєвський Володимир Федосійович"/>
              </a:rPr>
              <a:t>Раєвського</a:t>
            </a:r>
            <a:r>
              <a:rPr lang="ru-RU" sz="2800" dirty="0"/>
              <a:t> та </a:t>
            </a:r>
            <a:r>
              <a:rPr lang="ru-RU" sz="2800" dirty="0" err="1"/>
              <a:t>Товариство</a:t>
            </a:r>
            <a:r>
              <a:rPr lang="ru-RU" sz="2800" dirty="0"/>
              <a:t> </a:t>
            </a:r>
            <a:r>
              <a:rPr lang="ru-RU" sz="2800" dirty="0" err="1"/>
              <a:t>російських</a:t>
            </a:r>
            <a:r>
              <a:rPr lang="ru-RU" sz="2800" dirty="0"/>
              <a:t> </a:t>
            </a:r>
            <a:r>
              <a:rPr lang="ru-RU" sz="2800" dirty="0" err="1"/>
              <a:t>лицарів</a:t>
            </a:r>
            <a:r>
              <a:rPr lang="ru-RU" sz="2800" dirty="0"/>
              <a:t> </a:t>
            </a:r>
            <a:r>
              <a:rPr lang="ru-RU" sz="2800" dirty="0" err="1">
                <a:hlinkClick r:id="rId5" tooltip="Орлов Михайло Федорович"/>
              </a:rPr>
              <a:t>Михайла</a:t>
            </a:r>
            <a:r>
              <a:rPr lang="ru-RU" sz="2800" dirty="0">
                <a:hlinkClick r:id="rId5" tooltip="Орлов Михайло Федорович"/>
              </a:rPr>
              <a:t> Орлова</a:t>
            </a:r>
            <a:r>
              <a:rPr lang="ru-RU" sz="2800" dirty="0"/>
              <a:t> та </a:t>
            </a:r>
            <a:r>
              <a:rPr lang="ru-RU" sz="2800" u="sng" dirty="0" err="1">
                <a:hlinkClick r:id="rId6" tooltip="Матвій Олександрович Дмитрієв-Мамонов (page does not exist)"/>
              </a:rPr>
              <a:t>Матвія</a:t>
            </a:r>
            <a:r>
              <a:rPr lang="ru-RU" sz="2800" u="sng" dirty="0">
                <a:hlinkClick r:id="rId6" tooltip="Матвій Олександрович Дмитрієв-Мамонов (page does not exist)"/>
              </a:rPr>
              <a:t> </a:t>
            </a:r>
            <a:r>
              <a:rPr lang="ru-RU" sz="2800" u="sng" dirty="0" err="1">
                <a:hlinkClick r:id="rId6" tooltip="Матвій Олександрович Дмитрієв-Мамонов (page does not exist)"/>
              </a:rPr>
              <a:t>Дмитрієва</a:t>
            </a:r>
            <a:r>
              <a:rPr lang="ru-RU" sz="2800" u="sng" dirty="0">
                <a:hlinkClick r:id="rId6" tooltip="Матвій Олександрович Дмитрієв-Мамонов (page does not exist)"/>
              </a:rPr>
              <a:t>-Мамонова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4217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Союз </a:t>
            </a:r>
            <a:r>
              <a:rPr lang="ru-RU" b="1" dirty="0" err="1"/>
              <a:t>спасіння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осередків</a:t>
            </a:r>
            <a:r>
              <a:rPr lang="ru-RU" dirty="0"/>
              <a:t> </a:t>
            </a:r>
            <a:r>
              <a:rPr lang="ru-RU" dirty="0" err="1"/>
              <a:t>декабристського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 </a:t>
            </a:r>
            <a:r>
              <a:rPr lang="ru-RU" dirty="0" err="1">
                <a:hlinkClick r:id="rId2" tooltip="Київ"/>
              </a:rPr>
              <a:t>Київ</a:t>
            </a:r>
            <a:r>
              <a:rPr lang="ru-RU" dirty="0"/>
              <a:t>. </a:t>
            </a:r>
            <a:r>
              <a:rPr lang="ru-RU" dirty="0">
                <a:hlinkClick r:id="rId3" tooltip="1816"/>
              </a:rPr>
              <a:t>1816</a:t>
            </a:r>
            <a:r>
              <a:rPr lang="ru-RU" dirty="0"/>
              <a:t> року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 </a:t>
            </a:r>
            <a:r>
              <a:rPr lang="ru-RU" dirty="0">
                <a:hlinkClick r:id="rId4" tooltip="Союз спасіння"/>
              </a:rPr>
              <a:t>Союз </a:t>
            </a:r>
            <a:r>
              <a:rPr lang="ru-RU" dirty="0" err="1">
                <a:hlinkClick r:id="rId4" tooltip="Союз спасіння"/>
              </a:rPr>
              <a:t>спасіння</a:t>
            </a:r>
            <a:r>
              <a:rPr lang="ru-RU" dirty="0"/>
              <a:t>, </a:t>
            </a:r>
            <a:r>
              <a:rPr lang="ru-RU" dirty="0" err="1"/>
              <a:t>таємна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яка ставила за мету шляхом </a:t>
            </a:r>
            <a:r>
              <a:rPr lang="ru-RU" dirty="0" err="1"/>
              <a:t>військового</a:t>
            </a:r>
            <a:r>
              <a:rPr lang="ru-RU" dirty="0"/>
              <a:t> перевороту </a:t>
            </a:r>
            <a:r>
              <a:rPr lang="ru-RU" dirty="0" err="1"/>
              <a:t>встановити</a:t>
            </a:r>
            <a:r>
              <a:rPr lang="ru-RU" dirty="0"/>
              <a:t> </a:t>
            </a:r>
            <a:r>
              <a:rPr lang="ru-RU" dirty="0" err="1">
                <a:hlinkClick r:id="rId5" tooltip="Конституційна монархія"/>
              </a:rPr>
              <a:t>конституційну</a:t>
            </a:r>
            <a:r>
              <a:rPr lang="ru-RU" dirty="0">
                <a:hlinkClick r:id="rId5" tooltip="Конституційна монархія"/>
              </a:rPr>
              <a:t> </a:t>
            </a:r>
            <a:r>
              <a:rPr lang="ru-RU" dirty="0" err="1">
                <a:hlinkClick r:id="rId5" tooltip="Конституційна монархія"/>
              </a:rPr>
              <a:t>монархію</a:t>
            </a:r>
            <a:r>
              <a:rPr lang="ru-RU" dirty="0"/>
              <a:t> та </a:t>
            </a:r>
            <a:r>
              <a:rPr lang="ru-RU" dirty="0" err="1"/>
              <a:t>скасувати</a:t>
            </a:r>
            <a:r>
              <a:rPr lang="ru-RU" dirty="0"/>
              <a:t> </a:t>
            </a:r>
            <a:r>
              <a:rPr lang="ru-RU" dirty="0" err="1">
                <a:hlinkClick r:id="rId6" tooltip="Кріпосне право"/>
              </a:rPr>
              <a:t>кріпосне</a:t>
            </a:r>
            <a:r>
              <a:rPr lang="ru-RU" dirty="0">
                <a:hlinkClick r:id="rId6" tooltip="Кріпосне право"/>
              </a:rPr>
              <a:t> право</a:t>
            </a:r>
            <a:r>
              <a:rPr lang="ru-RU" dirty="0"/>
              <a:t>. До складу </a:t>
            </a:r>
            <a:r>
              <a:rPr lang="ru-RU" dirty="0" err="1"/>
              <a:t>організації</a:t>
            </a:r>
            <a:r>
              <a:rPr lang="ru-RU" dirty="0"/>
              <a:t> входили 30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 </a:t>
            </a:r>
            <a:r>
              <a:rPr lang="ru-RU" dirty="0" err="1">
                <a:hlinkClick r:id="rId7" tooltip="Трубецькой Сергій Петрович"/>
              </a:rPr>
              <a:t>Сергій</a:t>
            </a:r>
            <a:r>
              <a:rPr lang="ru-RU" dirty="0">
                <a:hlinkClick r:id="rId7" tooltip="Трубецькой Сергій Петрович"/>
              </a:rPr>
              <a:t> </a:t>
            </a:r>
            <a:r>
              <a:rPr lang="ru-RU" dirty="0" err="1">
                <a:hlinkClick r:id="rId7" tooltip="Трубецькой Сергій Петрович"/>
              </a:rPr>
              <a:t>Трубецькой</a:t>
            </a:r>
            <a:r>
              <a:rPr lang="ru-RU" dirty="0"/>
              <a:t> і </a:t>
            </a:r>
            <a:r>
              <a:rPr lang="ru-RU" dirty="0" err="1">
                <a:hlinkClick r:id="rId8" tooltip="Пестель Павло Іванович"/>
              </a:rPr>
              <a:t>Павло</a:t>
            </a:r>
            <a:r>
              <a:rPr lang="ru-RU" dirty="0">
                <a:hlinkClick r:id="rId8" tooltip="Пестель Павло Іванович"/>
              </a:rPr>
              <a:t> Пестель</a:t>
            </a:r>
            <a:r>
              <a:rPr lang="ru-RU" dirty="0"/>
              <a:t>. Але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</a:t>
            </a:r>
            <a:r>
              <a:rPr lang="ru-RU" dirty="0" err="1"/>
              <a:t>товариства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664413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Повстання</a:t>
            </a:r>
            <a:r>
              <a:rPr lang="ru-RU" dirty="0"/>
              <a:t> 14 </a:t>
            </a:r>
            <a:r>
              <a:rPr lang="ru-RU" dirty="0" err="1"/>
              <a:t>грудня</a:t>
            </a:r>
            <a:r>
              <a:rPr lang="ru-RU" dirty="0"/>
              <a:t> 1825 р.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hlinkClick r:id="rId2" tooltip="26 грудня"/>
              </a:rPr>
              <a:t>14 (26) </a:t>
            </a:r>
            <a:r>
              <a:rPr lang="ru-RU" dirty="0" err="1">
                <a:hlinkClick r:id="rId2" tooltip="26 грудня"/>
              </a:rPr>
              <a:t>грудня</a:t>
            </a:r>
            <a:r>
              <a:rPr lang="ru-RU" dirty="0"/>
              <a:t> </a:t>
            </a:r>
            <a:r>
              <a:rPr lang="ru-RU" dirty="0">
                <a:hlinkClick r:id="rId3" tooltip="1825"/>
              </a:rPr>
              <a:t>1825</a:t>
            </a:r>
            <a:r>
              <a:rPr lang="ru-RU" dirty="0"/>
              <a:t> року у день присяги </a:t>
            </a:r>
            <a:r>
              <a:rPr lang="ru-RU" dirty="0" err="1"/>
              <a:t>військ</a:t>
            </a:r>
            <a:r>
              <a:rPr lang="ru-RU" dirty="0"/>
              <a:t> та Сенату на </a:t>
            </a:r>
            <a:r>
              <a:rPr lang="ru-RU" dirty="0" err="1"/>
              <a:t>вірність</a:t>
            </a:r>
            <a:r>
              <a:rPr lang="ru-RU" dirty="0"/>
              <a:t> новому </a:t>
            </a:r>
            <a:r>
              <a:rPr lang="ru-RU" dirty="0" err="1"/>
              <a:t>цареві</a:t>
            </a:r>
            <a:r>
              <a:rPr lang="ru-RU" dirty="0"/>
              <a:t>, </a:t>
            </a:r>
            <a:r>
              <a:rPr lang="ru-RU" dirty="0" err="1">
                <a:hlinkClick r:id="rId4" tooltip="Микола I"/>
              </a:rPr>
              <a:t>Миколі</a:t>
            </a:r>
            <a:r>
              <a:rPr lang="ru-RU" dirty="0">
                <a:hlinkClick r:id="rId4" tooltip="Микола I"/>
              </a:rPr>
              <a:t> I</a:t>
            </a:r>
            <a:r>
              <a:rPr lang="ru-RU" dirty="0"/>
              <a:t>, члени </a:t>
            </a:r>
            <a:r>
              <a:rPr lang="ru-RU" dirty="0" err="1">
                <a:hlinkClick r:id="rId5" tooltip="Північне товариство"/>
              </a:rPr>
              <a:t>Північного</a:t>
            </a:r>
            <a:r>
              <a:rPr lang="ru-RU" dirty="0">
                <a:hlinkClick r:id="rId5" tooltip="Північне товариство"/>
              </a:rPr>
              <a:t> </a:t>
            </a:r>
            <a:r>
              <a:rPr lang="ru-RU" dirty="0" err="1">
                <a:hlinkClick r:id="rId5" tooltip="Північне товариство"/>
              </a:rPr>
              <a:t>товариства</a:t>
            </a:r>
            <a:r>
              <a:rPr lang="ru-RU" dirty="0"/>
              <a:t> </a:t>
            </a:r>
            <a:r>
              <a:rPr lang="ru-RU" dirty="0" err="1"/>
              <a:t>організували</a:t>
            </a:r>
            <a:r>
              <a:rPr lang="ru-RU" dirty="0"/>
              <a:t> в </a:t>
            </a:r>
            <a:r>
              <a:rPr lang="ru-RU" dirty="0" err="1"/>
              <a:t>Петербурзі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плану, </a:t>
            </a:r>
            <a:r>
              <a:rPr lang="ru-RU" dirty="0" err="1"/>
              <a:t>передбачалися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: 1)</a:t>
            </a:r>
            <a:r>
              <a:rPr lang="ru-RU" dirty="0" err="1"/>
              <a:t>захоплення</a:t>
            </a:r>
            <a:r>
              <a:rPr lang="ru-RU" dirty="0"/>
              <a:t> </a:t>
            </a:r>
            <a:r>
              <a:rPr lang="ru-RU" dirty="0" err="1">
                <a:hlinkClick r:id="rId6" tooltip="Зимовий палац"/>
              </a:rPr>
              <a:t>Зимового</a:t>
            </a:r>
            <a:r>
              <a:rPr lang="ru-RU" dirty="0">
                <a:hlinkClick r:id="rId6" tooltip="Зимовий палац"/>
              </a:rPr>
              <a:t> палацу</a:t>
            </a:r>
            <a:r>
              <a:rPr lang="ru-RU" dirty="0"/>
              <a:t> та </a:t>
            </a:r>
            <a:r>
              <a:rPr lang="ru-RU" dirty="0" err="1"/>
              <a:t>арешт</a:t>
            </a:r>
            <a:r>
              <a:rPr lang="ru-RU" dirty="0"/>
              <a:t> </a:t>
            </a:r>
            <a:r>
              <a:rPr lang="ru-RU" dirty="0" err="1"/>
              <a:t>царської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оволодіння</a:t>
            </a:r>
            <a:r>
              <a:rPr lang="ru-RU" dirty="0"/>
              <a:t> </a:t>
            </a:r>
            <a:r>
              <a:rPr lang="ru-RU" dirty="0" err="1">
                <a:hlinkClick r:id="rId7" tooltip="Петропавлівська фортеця"/>
              </a:rPr>
              <a:t>Петропавлівською</a:t>
            </a:r>
            <a:r>
              <a:rPr lang="ru-RU" dirty="0">
                <a:hlinkClick r:id="rId7" tooltip="Петропавлівська фортеця"/>
              </a:rPr>
              <a:t> </a:t>
            </a:r>
            <a:r>
              <a:rPr lang="ru-RU" dirty="0" err="1">
                <a:hlinkClick r:id="rId7" tooltip="Петропавлівська фортеця"/>
              </a:rPr>
              <a:t>фортецею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тримала</a:t>
            </a:r>
            <a:r>
              <a:rPr lang="ru-RU" dirty="0"/>
              <a:t> центр </a:t>
            </a:r>
            <a:r>
              <a:rPr lang="ru-RU" dirty="0">
                <a:hlinkClick r:id="rId8" tooltip="Петербург"/>
              </a:rPr>
              <a:t>Петербурга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прицілами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гармат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встановлення</a:t>
            </a:r>
            <a:r>
              <a:rPr lang="ru-RU" dirty="0"/>
              <a:t> контролю за </a:t>
            </a:r>
            <a:r>
              <a:rPr lang="ru-RU" dirty="0" err="1"/>
              <a:t>діями</a:t>
            </a:r>
            <a:r>
              <a:rPr lang="ru-RU" dirty="0"/>
              <a:t> Сенату,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Маніфесту</a:t>
            </a:r>
            <a:r>
              <a:rPr lang="ru-RU" dirty="0"/>
              <a:t> до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повідомлялося</a:t>
            </a:r>
            <a:r>
              <a:rPr lang="ru-RU" dirty="0"/>
              <a:t> про </a:t>
            </a:r>
            <a:r>
              <a:rPr lang="ru-RU" dirty="0" err="1"/>
              <a:t>повалення</a:t>
            </a:r>
            <a:r>
              <a:rPr lang="ru-RU" dirty="0"/>
              <a:t> </a:t>
            </a:r>
            <a:r>
              <a:rPr lang="ru-RU" dirty="0" err="1"/>
              <a:t>царського</a:t>
            </a:r>
            <a:r>
              <a:rPr lang="ru-RU" dirty="0"/>
              <a:t> режиму та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реформ: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кріпацтва</a:t>
            </a:r>
            <a:r>
              <a:rPr lang="ru-RU" dirty="0"/>
              <a:t>, </a:t>
            </a:r>
            <a:r>
              <a:rPr lang="ru-RU" dirty="0" err="1"/>
              <a:t>ліквідацію</a:t>
            </a:r>
            <a:r>
              <a:rPr lang="ru-RU" dirty="0"/>
              <a:t> </a:t>
            </a:r>
            <a:r>
              <a:rPr lang="ru-RU" dirty="0">
                <a:hlinkClick r:id="rId9" tooltip="Рекрут"/>
              </a:rPr>
              <a:t>рекрутства</a:t>
            </a:r>
            <a:r>
              <a:rPr lang="ru-RU" dirty="0"/>
              <a:t>,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громадянських</a:t>
            </a:r>
            <a:r>
              <a:rPr lang="ru-RU" dirty="0"/>
              <a:t> свобод і </a:t>
            </a:r>
            <a:r>
              <a:rPr lang="ru-RU" dirty="0" err="1"/>
              <a:t>скликання</a:t>
            </a:r>
            <a:r>
              <a:rPr lang="ru-RU" dirty="0"/>
              <a:t>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056879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8208912" cy="5256584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="" xmlns:p14="http://schemas.microsoft.com/office/powerpoint/2010/main" val="23427358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056784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/>
              <a:t>Чернігівського</a:t>
            </a:r>
            <a:r>
              <a:rPr lang="ru-RU" dirty="0"/>
              <a:t> полку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виправити</a:t>
            </a:r>
            <a:r>
              <a:rPr lang="ru-RU" dirty="0"/>
              <a:t> становище та </a:t>
            </a:r>
            <a:r>
              <a:rPr lang="ru-RU" dirty="0" err="1"/>
              <a:t>продовжити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, 29 </a:t>
            </a:r>
            <a:r>
              <a:rPr lang="ru-RU" dirty="0" err="1"/>
              <a:t>грудня</a:t>
            </a:r>
            <a:r>
              <a:rPr lang="ru-RU" dirty="0"/>
              <a:t> </a:t>
            </a:r>
            <a:r>
              <a:rPr lang="ru-RU" dirty="0">
                <a:hlinkClick r:id="rId2" tooltip="1825"/>
              </a:rPr>
              <a:t>1825</a:t>
            </a:r>
            <a:r>
              <a:rPr lang="ru-RU" dirty="0"/>
              <a:t> року члени </a:t>
            </a:r>
            <a:r>
              <a:rPr lang="ru-RU" dirty="0" err="1"/>
              <a:t>Васильківської</a:t>
            </a:r>
            <a:r>
              <a:rPr lang="ru-RU" dirty="0"/>
              <a:t> </a:t>
            </a:r>
            <a:r>
              <a:rPr lang="ru-RU" dirty="0" err="1"/>
              <a:t>управи</a:t>
            </a:r>
            <a:r>
              <a:rPr lang="ru-RU" dirty="0"/>
              <a:t> </a:t>
            </a:r>
            <a:r>
              <a:rPr lang="ru-RU" dirty="0" err="1">
                <a:hlinkClick r:id="rId3" tooltip="Муравйов-Апостол Сергій Іванович"/>
              </a:rPr>
              <a:t>С.І.Муравйов</a:t>
            </a:r>
            <a:r>
              <a:rPr lang="ru-RU" dirty="0">
                <a:hlinkClick r:id="rId3" tooltip="Муравйов-Апостол Сергій Іванович"/>
              </a:rPr>
              <a:t>-Апостол</a:t>
            </a:r>
            <a:r>
              <a:rPr lang="ru-RU" dirty="0"/>
              <a:t> і </a:t>
            </a:r>
            <a:r>
              <a:rPr lang="ru-RU" dirty="0" err="1">
                <a:hlinkClick r:id="rId4" tooltip="Бестужев-Рюмін Михайло Павлович"/>
              </a:rPr>
              <a:t>М.П.Бестужев-Рюмін</a:t>
            </a:r>
            <a:r>
              <a:rPr lang="ru-RU" dirty="0"/>
              <a:t> </a:t>
            </a:r>
            <a:r>
              <a:rPr lang="ru-RU" dirty="0" err="1"/>
              <a:t>підняли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 </a:t>
            </a:r>
            <a:r>
              <a:rPr lang="ru-RU" dirty="0" err="1">
                <a:hlinkClick r:id="rId5" tooltip="Чернігівський 29-й піхотний полк"/>
              </a:rPr>
              <a:t>Чернігівського</a:t>
            </a:r>
            <a:r>
              <a:rPr lang="ru-RU" dirty="0">
                <a:hlinkClick r:id="rId5" tooltip="Чернігівський 29-й піхотний полк"/>
              </a:rPr>
              <a:t> </a:t>
            </a:r>
            <a:r>
              <a:rPr lang="ru-RU" dirty="0" err="1">
                <a:hlinkClick r:id="rId5" tooltip="Чернігівський 29-й піхотний полк"/>
              </a:rPr>
              <a:t>піхотного</a:t>
            </a:r>
            <a:r>
              <a:rPr lang="ru-RU" dirty="0">
                <a:hlinkClick r:id="rId5" tooltip="Чернігівський 29-й піхотний полк"/>
              </a:rPr>
              <a:t> полку</a:t>
            </a:r>
            <a:r>
              <a:rPr lang="ru-RU" dirty="0"/>
              <a:t> в с. </a:t>
            </a:r>
            <a:r>
              <a:rPr lang="ru-RU" dirty="0" err="1">
                <a:hlinkClick r:id="rId6" tooltip="Триліси (Фастівський район)"/>
              </a:rPr>
              <a:t>Триліси</a:t>
            </a:r>
            <a:r>
              <a:rPr lang="ru-RU" dirty="0"/>
              <a:t> </a:t>
            </a:r>
            <a:r>
              <a:rPr lang="ru-RU" dirty="0" err="1"/>
              <a:t>поблизу</a:t>
            </a:r>
            <a:r>
              <a:rPr lang="ru-RU" dirty="0"/>
              <a:t> </a:t>
            </a:r>
            <a:r>
              <a:rPr lang="ru-RU" dirty="0">
                <a:hlinkClick r:id="rId7" tooltip="Васильків"/>
              </a:rPr>
              <a:t>Василькова</a:t>
            </a:r>
            <a:r>
              <a:rPr lang="ru-RU" dirty="0"/>
              <a:t> на </a:t>
            </a:r>
            <a:r>
              <a:rPr lang="ru-RU" dirty="0" err="1">
                <a:hlinkClick r:id="rId8" tooltip="Київська губернія"/>
              </a:rPr>
              <a:t>Київщині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3 </a:t>
            </a:r>
            <a:r>
              <a:rPr lang="ru-RU" dirty="0" err="1"/>
              <a:t>січня</a:t>
            </a:r>
            <a:r>
              <a:rPr lang="ru-RU" dirty="0"/>
              <a:t> </a:t>
            </a:r>
            <a:r>
              <a:rPr lang="ru-RU" dirty="0">
                <a:hlinkClick r:id="rId9" tooltip="1826"/>
              </a:rPr>
              <a:t>1826</a:t>
            </a:r>
            <a:r>
              <a:rPr lang="ru-RU" dirty="0"/>
              <a:t> року </a:t>
            </a:r>
            <a:r>
              <a:rPr lang="ru-RU" baseline="30000" dirty="0">
                <a:hlinkClick r:id="rId10"/>
              </a:rPr>
              <a:t>[4]</a:t>
            </a:r>
            <a:r>
              <a:rPr lang="ru-RU" dirty="0"/>
              <a:t> </a:t>
            </a:r>
            <a:r>
              <a:rPr lang="ru-RU" dirty="0" err="1"/>
              <a:t>біля</a:t>
            </a:r>
            <a:r>
              <a:rPr lang="ru-RU" dirty="0"/>
              <a:t> с. </a:t>
            </a:r>
            <a:r>
              <a:rPr lang="ru-RU" dirty="0" err="1">
                <a:hlinkClick r:id="rId11" tooltip="Ковалівка (Васильківський район)"/>
              </a:rPr>
              <a:t>Ковалівки</a:t>
            </a:r>
            <a:r>
              <a:rPr lang="ru-RU" dirty="0"/>
              <a:t> </a:t>
            </a:r>
            <a:r>
              <a:rPr lang="ru-RU" dirty="0" err="1"/>
              <a:t>повстанці</a:t>
            </a:r>
            <a:r>
              <a:rPr lang="ru-RU" dirty="0"/>
              <a:t>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в бою з </a:t>
            </a:r>
            <a:r>
              <a:rPr lang="ru-RU" dirty="0" err="1"/>
              <a:t>переважаючими</a:t>
            </a:r>
            <a:r>
              <a:rPr lang="ru-RU" dirty="0"/>
              <a:t> силами </a:t>
            </a:r>
            <a:r>
              <a:rPr lang="ru-RU" dirty="0" err="1"/>
              <a:t>лояльних</a:t>
            </a:r>
            <a:r>
              <a:rPr lang="ru-RU" dirty="0"/>
              <a:t> </a:t>
            </a:r>
            <a:r>
              <a:rPr lang="ru-RU" dirty="0" err="1">
                <a:hlinkClick r:id="rId12" tooltip="Микола I (російський імператор)"/>
              </a:rPr>
              <a:t>Миколі</a:t>
            </a:r>
            <a:r>
              <a:rPr lang="ru-RU" dirty="0">
                <a:hlinkClick r:id="rId12" tooltip="Микола I (російський імператор)"/>
              </a:rPr>
              <a:t> </a:t>
            </a:r>
            <a:r>
              <a:rPr lang="en-US" dirty="0">
                <a:hlinkClick r:id="rId12" tooltip="Микола I (російський імператор)"/>
              </a:rPr>
              <a:t>I</a:t>
            </a:r>
            <a:r>
              <a:rPr lang="en-US" dirty="0"/>
              <a:t> </a:t>
            </a:r>
            <a:r>
              <a:rPr lang="ru-RU" dirty="0" err="1"/>
              <a:t>військ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542866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</TotalTime>
  <Words>141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Декабристи в Україні</vt:lpstr>
      <vt:lpstr>Декабристи </vt:lpstr>
      <vt:lpstr> Перший російський імператор Петро перший  </vt:lpstr>
      <vt:lpstr>Обеліск на місці страти декабристів, фрагмент, Санкт-Петербург</vt:lpstr>
      <vt:lpstr>Ранні переддекабристські організації </vt:lpstr>
      <vt:lpstr>Союз спасіння </vt:lpstr>
      <vt:lpstr>Повстання 14 грудня 1825 р. </vt:lpstr>
      <vt:lpstr>Слайд 8</vt:lpstr>
      <vt:lpstr>   Повстання Чернігівського полку </vt:lpstr>
      <vt:lpstr>Слідство і суд над декабристами</vt:lpstr>
      <vt:lpstr>Причини поразки декабристів </vt:lpstr>
      <vt:lpstr> Історичне значення повстання декабристів </vt:lpstr>
      <vt:lpstr>Пам'ятник декабристам. м.Кам'янка (Черкаська область)</vt:lpstr>
      <vt:lpstr>Слайд 14</vt:lpstr>
      <vt:lpstr>Слайд 15</vt:lpstr>
      <vt:lpstr>Пам'ятник декабристам у м. Васильків.</vt:lpstr>
      <vt:lpstr>Будинок декабристів у Києві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Декабристи в Україні</dc:title>
  <dc:creator>Вероника</dc:creator>
  <cp:lastModifiedBy>margo</cp:lastModifiedBy>
  <cp:revision>15</cp:revision>
  <dcterms:modified xsi:type="dcterms:W3CDTF">2013-10-15T14:30:02Z</dcterms:modified>
</cp:coreProperties>
</file>