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951BD-053B-49D7-A2C0-B9D16B3FAE2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3F27A6-DB20-4353-A96B-3E0DA1AFDC32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951BD-053B-49D7-A2C0-B9D16B3FAE2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3F27A6-DB20-4353-A96B-3E0DA1AFDC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951BD-053B-49D7-A2C0-B9D16B3FAE2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3F27A6-DB20-4353-A96B-3E0DA1AFDC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951BD-053B-49D7-A2C0-B9D16B3FAE2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3F27A6-DB20-4353-A96B-3E0DA1AFDC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951BD-053B-49D7-A2C0-B9D16B3FAE2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3F27A6-DB20-4353-A96B-3E0DA1AFDC3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951BD-053B-49D7-A2C0-B9D16B3FAE2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3F27A6-DB20-4353-A96B-3E0DA1AFDC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951BD-053B-49D7-A2C0-B9D16B3FAE2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3F27A6-DB20-4353-A96B-3E0DA1AFDC3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951BD-053B-49D7-A2C0-B9D16B3FAE2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3F27A6-DB20-4353-A96B-3E0DA1AFDC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951BD-053B-49D7-A2C0-B9D16B3FAE2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3F27A6-DB20-4353-A96B-3E0DA1AFDC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951BD-053B-49D7-A2C0-B9D16B3FAE2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3F27A6-DB20-4353-A96B-3E0DA1AFDC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C8951BD-053B-49D7-A2C0-B9D16B3FAE2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D3F27A6-DB20-4353-A96B-3E0DA1AFDC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C8951BD-053B-49D7-A2C0-B9D16B3FAE2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D3F27A6-DB20-4353-A96B-3E0DA1AFDC3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СЕргій</a:t>
            </a:r>
            <a:r>
              <a:rPr lang="uk-UA" dirty="0" smtClean="0"/>
              <a:t> </a:t>
            </a:r>
            <a:r>
              <a:rPr lang="uk-UA" dirty="0" err="1" smtClean="0"/>
              <a:t>Жадан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28" y="5000636"/>
            <a:ext cx="3900486" cy="1557342"/>
          </a:xfrm>
        </p:spPr>
        <p:txBody>
          <a:bodyPr/>
          <a:lstStyle/>
          <a:p>
            <a:r>
              <a:rPr lang="uk-UA" dirty="0" smtClean="0"/>
              <a:t>Підготувала учениця 2 курсу фізико-математичного класу</a:t>
            </a:r>
            <a:br>
              <a:rPr lang="uk-UA" dirty="0" smtClean="0"/>
            </a:br>
            <a:r>
              <a:rPr lang="uk-UA" dirty="0" smtClean="0"/>
              <a:t>Доля Вікторія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44" y="4429132"/>
            <a:ext cx="4943484" cy="178831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, </a:t>
            </a:r>
            <a:r>
              <a:rPr lang="ru-RU" dirty="0" err="1" smtClean="0"/>
              <a:t>перекладач</a:t>
            </a:r>
            <a:r>
              <a:rPr lang="ru-RU" dirty="0" smtClean="0"/>
              <a:t> та </a:t>
            </a:r>
            <a:r>
              <a:rPr lang="ru-RU" dirty="0" err="1" smtClean="0"/>
              <a:t>громадський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endParaRPr lang="ru-RU" dirty="0"/>
          </a:p>
        </p:txBody>
      </p:sp>
      <p:pic>
        <p:nvPicPr>
          <p:cNvPr id="1026" name="Picture 2" descr="http://tisk.org.ua/wp-content/uploads/2009/11/zhadan-210x2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928934"/>
            <a:ext cx="3214709" cy="3214712"/>
          </a:xfrm>
          <a:prstGeom prst="rect">
            <a:avLst/>
          </a:prstGeom>
          <a:noFill/>
        </p:spPr>
      </p:pic>
      <p:pic>
        <p:nvPicPr>
          <p:cNvPr id="1028" name="Picture 4" descr="http://www.nter.net.ua/wp-content/uploads/2013/04/4f901455205b5f805117827e80f7042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23391" y="785794"/>
            <a:ext cx="5320609" cy="3405191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85720" y="142852"/>
            <a:ext cx="9929882" cy="1285884"/>
          </a:xfrm>
        </p:spPr>
        <p:txBody>
          <a:bodyPr/>
          <a:lstStyle/>
          <a:p>
            <a:r>
              <a:rPr lang="ru-RU" sz="3200" b="1" dirty="0" err="1" smtClean="0"/>
              <a:t>Сергі́й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Ві́кторович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Жада́н</a:t>
            </a:r>
            <a:r>
              <a:rPr lang="ru-RU" sz="3200" dirty="0" smtClean="0"/>
              <a:t> (* 23 </a:t>
            </a:r>
            <a:r>
              <a:rPr lang="ru-RU" sz="3200" dirty="0" err="1" smtClean="0"/>
              <a:t>серпня</a:t>
            </a:r>
            <a:r>
              <a:rPr lang="ru-RU" sz="3200" dirty="0" smtClean="0"/>
              <a:t> </a:t>
            </a:r>
            <a:r>
              <a:rPr lang="ru-RU" sz="3200" dirty="0" smtClean="0"/>
              <a:t>1974)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14"/>
            <a:ext cx="7772400" cy="914400"/>
          </a:xfrm>
        </p:spPr>
        <p:txBody>
          <a:bodyPr/>
          <a:lstStyle/>
          <a:p>
            <a:r>
              <a:rPr lang="uk-UA" dirty="0" smtClean="0"/>
              <a:t>Освіта та діяльність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071942"/>
            <a:ext cx="6443682" cy="114537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Харківський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Педагогічний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Г. С. Сковороди</a:t>
            </a:r>
            <a:endParaRPr lang="ru-RU" dirty="0"/>
          </a:p>
        </p:txBody>
      </p:sp>
      <p:pic>
        <p:nvPicPr>
          <p:cNvPr id="27650" name="Picture 2" descr="http://www.sq.com.ua/img/articles/vip/dosie/pedinstity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928670"/>
            <a:ext cx="4357698" cy="2905132"/>
          </a:xfrm>
          <a:prstGeom prst="rect">
            <a:avLst/>
          </a:prstGeom>
          <a:noFill/>
        </p:spPr>
      </p:pic>
      <p:pic>
        <p:nvPicPr>
          <p:cNvPr id="27652" name="Picture 4" descr="http://dozor.com.ua/content/billb/events/1370/photos/%20%D1%84%D1%96%D1%80%D0%B0-719x1024-d67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2054488"/>
            <a:ext cx="3071834" cy="437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572528" cy="1130986"/>
          </a:xfrm>
        </p:spPr>
        <p:txBody>
          <a:bodyPr/>
          <a:lstStyle/>
          <a:p>
            <a:r>
              <a:rPr lang="ru-RU" sz="3600" b="1" dirty="0" err="1" smtClean="0"/>
              <a:t>Письменницька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перекладацька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творчість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643578"/>
            <a:ext cx="4429156" cy="92869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Роман «Ворошиловград»</a:t>
            </a:r>
            <a:endParaRPr lang="ru-RU" dirty="0"/>
          </a:p>
        </p:txBody>
      </p:sp>
      <p:pic>
        <p:nvPicPr>
          <p:cNvPr id="28674" name="Picture 2" descr="http://os1.i.ua/3/1/6819132_d316984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928670"/>
            <a:ext cx="3786214" cy="5267777"/>
          </a:xfrm>
          <a:prstGeom prst="rect">
            <a:avLst/>
          </a:prstGeom>
          <a:noFill/>
        </p:spPr>
      </p:pic>
      <p:pic>
        <p:nvPicPr>
          <p:cNvPr id="28676" name="Picture 4" descr="http://book-ye.com.ua/shop/data/big/voroshilov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3" y="1428736"/>
            <a:ext cx="3218177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7772400" cy="914400"/>
          </a:xfrm>
        </p:spPr>
        <p:txBody>
          <a:bodyPr/>
          <a:lstStyle/>
          <a:p>
            <a:r>
              <a:rPr lang="ru-RU" sz="3600" dirty="0" err="1" smtClean="0"/>
              <a:t>Мультимедійні</a:t>
            </a:r>
            <a:r>
              <a:rPr lang="ru-RU" sz="3600" dirty="0" smtClean="0"/>
              <a:t> </a:t>
            </a:r>
            <a:r>
              <a:rPr lang="ru-RU" sz="3600" dirty="0" err="1" smtClean="0"/>
              <a:t>проекти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4429132"/>
            <a:ext cx="4643470" cy="12144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err="1" smtClean="0"/>
              <a:t>Сергій</a:t>
            </a:r>
            <a:r>
              <a:rPr lang="ru-RU" sz="2400" dirty="0" smtClean="0"/>
              <a:t> </a:t>
            </a:r>
            <a:r>
              <a:rPr lang="ru-RU" sz="2400" dirty="0" err="1" smtClean="0"/>
              <a:t>Жадан</a:t>
            </a:r>
            <a:r>
              <a:rPr lang="ru-RU" sz="2400" dirty="0" smtClean="0"/>
              <a:t> та гурт Собаки в </a:t>
            </a:r>
            <a:r>
              <a:rPr lang="ru-RU" sz="2400" dirty="0" err="1" smtClean="0"/>
              <a:t>Космосі</a:t>
            </a:r>
            <a:r>
              <a:rPr lang="ru-RU" sz="2400" dirty="0" smtClean="0"/>
              <a:t> на </a:t>
            </a:r>
            <a:r>
              <a:rPr lang="ru-RU" sz="2400" dirty="0" err="1" smtClean="0"/>
              <a:t>фестивалі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Захід</a:t>
            </a:r>
            <a:r>
              <a:rPr lang="ru-RU" sz="2400" dirty="0" smtClean="0"/>
              <a:t> 2013</a:t>
            </a:r>
            <a:endParaRPr lang="ru-RU" sz="2400" dirty="0"/>
          </a:p>
        </p:txBody>
      </p:sp>
      <p:pic>
        <p:nvPicPr>
          <p:cNvPr id="29698" name="Picture 2" descr="&amp;Fcy;&amp;acy;&amp;jcy;&amp;lcy;:Zhadan and Sobaky v Kosmosi - Zahid 20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857232"/>
            <a:ext cx="5065353" cy="3286148"/>
          </a:xfrm>
          <a:prstGeom prst="rect">
            <a:avLst/>
          </a:prstGeom>
          <a:noFill/>
        </p:spPr>
      </p:pic>
      <p:pic>
        <p:nvPicPr>
          <p:cNvPr id="29700" name="Picture 4" descr="http://img1.myvin.com.ua/poster/1523_b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0146" y="2098147"/>
            <a:ext cx="3363854" cy="47598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0"/>
            <a:ext cx="8858280" cy="7072338"/>
          </a:xfrm>
        </p:spPr>
        <p:txBody>
          <a:bodyPr>
            <a:noAutofit/>
          </a:bodyPr>
          <a:lstStyle/>
          <a:p>
            <a:r>
              <a:rPr lang="ru-RU" sz="2000" dirty="0" smtClean="0"/>
              <a:t>1999: </a:t>
            </a:r>
            <a:r>
              <a:rPr lang="ru-RU" sz="2000" dirty="0" err="1" smtClean="0"/>
              <a:t>премія</a:t>
            </a:r>
            <a:r>
              <a:rPr lang="ru-RU" sz="2000" dirty="0" smtClean="0"/>
              <a:t> </a:t>
            </a:r>
            <a:r>
              <a:rPr lang="ru-RU" sz="2000" dirty="0" err="1" smtClean="0"/>
              <a:t>Бу-Ба-Бу</a:t>
            </a:r>
            <a:r>
              <a:rPr lang="ru-RU" sz="2000" dirty="0" smtClean="0"/>
              <a:t> за </a:t>
            </a:r>
            <a:r>
              <a:rPr lang="ru-RU" sz="2000" dirty="0" err="1" smtClean="0"/>
              <a:t>найкращий</a:t>
            </a:r>
            <a:r>
              <a:rPr lang="ru-RU" sz="2000" dirty="0" smtClean="0"/>
              <a:t> </a:t>
            </a:r>
            <a:r>
              <a:rPr lang="ru-RU" sz="2000" dirty="0" err="1" smtClean="0"/>
              <a:t>вірш</a:t>
            </a:r>
            <a:r>
              <a:rPr lang="ru-RU" sz="2000" dirty="0" smtClean="0"/>
              <a:t> року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2001</a:t>
            </a:r>
            <a:r>
              <a:rPr lang="ru-RU" sz="2000" dirty="0" smtClean="0"/>
              <a:t>: </a:t>
            </a:r>
            <a:r>
              <a:rPr lang="ru-RU" sz="2000" dirty="0" err="1" smtClean="0"/>
              <a:t>найкраща</a:t>
            </a:r>
            <a:r>
              <a:rPr lang="ru-RU" sz="2000" dirty="0" smtClean="0"/>
              <a:t> </a:t>
            </a:r>
            <a:r>
              <a:rPr lang="ru-RU" sz="2000" dirty="0" err="1" smtClean="0"/>
              <a:t>поетична</a:t>
            </a:r>
            <a:r>
              <a:rPr lang="ru-RU" sz="2000" dirty="0" smtClean="0"/>
              <a:t> книга року (</a:t>
            </a:r>
            <a:r>
              <a:rPr lang="ru-RU" sz="2000" dirty="0" err="1" smtClean="0"/>
              <a:t>Балади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війну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перебудову</a:t>
            </a:r>
            <a:r>
              <a:rPr lang="ru-RU" sz="2000" dirty="0" smtClean="0"/>
              <a:t>)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2001</a:t>
            </a:r>
            <a:r>
              <a:rPr lang="ru-RU" sz="2000" dirty="0" smtClean="0"/>
              <a:t> — </a:t>
            </a:r>
            <a:r>
              <a:rPr lang="en-US" sz="2000" dirty="0" smtClean="0"/>
              <a:t>Herman-</a:t>
            </a:r>
            <a:r>
              <a:rPr lang="en-US" sz="2000" dirty="0" err="1" smtClean="0"/>
              <a:t>Kesten</a:t>
            </a:r>
            <a:r>
              <a:rPr lang="en-US" sz="2000" dirty="0" smtClean="0"/>
              <a:t>-Stipendium (</a:t>
            </a:r>
            <a:r>
              <a:rPr lang="ru-RU" sz="2000" dirty="0" err="1" smtClean="0"/>
              <a:t>Нюрнберґ</a:t>
            </a:r>
            <a:r>
              <a:rPr lang="ru-RU" sz="2000" dirty="0" smtClean="0"/>
              <a:t>)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2001—2002</a:t>
            </a:r>
            <a:r>
              <a:rPr lang="ru-RU" sz="2000" dirty="0" smtClean="0"/>
              <a:t> — </a:t>
            </a:r>
            <a:r>
              <a:rPr lang="en-US" sz="2000" dirty="0" smtClean="0"/>
              <a:t>Herder-Stipendium (</a:t>
            </a:r>
            <a:r>
              <a:rPr lang="en-US" sz="2000" dirty="0" err="1" smtClean="0"/>
              <a:t>Töpfer</a:t>
            </a:r>
            <a:r>
              <a:rPr lang="en-US" sz="2000" dirty="0" smtClean="0"/>
              <a:t> </a:t>
            </a:r>
            <a:r>
              <a:rPr lang="en-US" sz="2000" dirty="0" err="1" smtClean="0"/>
              <a:t>Stiftung</a:t>
            </a:r>
            <a:r>
              <a:rPr lang="en-US" sz="2000" dirty="0" smtClean="0"/>
              <a:t>, </a:t>
            </a:r>
            <a:r>
              <a:rPr lang="ru-RU" sz="2000" dirty="0" err="1" smtClean="0"/>
              <a:t>Відень</a:t>
            </a:r>
            <a:r>
              <a:rPr lang="ru-RU" sz="2000" dirty="0" smtClean="0"/>
              <a:t>) </a:t>
            </a:r>
            <a:br>
              <a:rPr lang="ru-RU" sz="2000" dirty="0" smtClean="0"/>
            </a:br>
            <a:r>
              <a:rPr lang="ru-RU" sz="2000" dirty="0" smtClean="0"/>
              <a:t>2003</a:t>
            </a:r>
            <a:r>
              <a:rPr lang="ru-RU" sz="2000" dirty="0" smtClean="0"/>
              <a:t>: </a:t>
            </a:r>
            <a:r>
              <a:rPr lang="ru-RU" sz="2000" dirty="0" err="1" smtClean="0"/>
              <a:t>переможець</a:t>
            </a:r>
            <a:r>
              <a:rPr lang="ru-RU" sz="2000" dirty="0" smtClean="0"/>
              <a:t> </a:t>
            </a:r>
            <a:r>
              <a:rPr lang="ru-RU" sz="2000" dirty="0" err="1" smtClean="0"/>
              <a:t>всеукраїнського</a:t>
            </a:r>
            <a:r>
              <a:rPr lang="ru-RU" sz="2000" dirty="0" smtClean="0"/>
              <a:t> конкурсу «Книжка року</a:t>
            </a:r>
            <a:r>
              <a:rPr lang="ru-RU" sz="2000" dirty="0" smtClean="0"/>
              <a:t>»</a:t>
            </a:r>
            <a:br>
              <a:rPr lang="ru-RU" sz="2000" dirty="0" smtClean="0"/>
            </a:br>
            <a:r>
              <a:rPr lang="ru-RU" sz="2000" dirty="0" smtClean="0"/>
              <a:t>2003</a:t>
            </a:r>
            <a:r>
              <a:rPr lang="ru-RU" sz="2000" dirty="0" smtClean="0"/>
              <a:t> — </a:t>
            </a:r>
            <a:r>
              <a:rPr lang="en-US" sz="2000" dirty="0" err="1" smtClean="0"/>
              <a:t>KulturKontakt</a:t>
            </a:r>
            <a:r>
              <a:rPr lang="en-US" sz="2000" dirty="0" smtClean="0"/>
              <a:t> — Stipendium (</a:t>
            </a:r>
            <a:r>
              <a:rPr lang="ru-RU" sz="2000" dirty="0" err="1" smtClean="0"/>
              <a:t>Відень</a:t>
            </a:r>
            <a:r>
              <a:rPr lang="ru-RU" sz="2000" dirty="0" smtClean="0"/>
              <a:t>)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2005</a:t>
            </a:r>
            <a:r>
              <a:rPr lang="ru-RU" sz="2000" dirty="0" smtClean="0"/>
              <a:t>: лауреат </a:t>
            </a:r>
            <a:r>
              <a:rPr lang="ru-RU" sz="2000" dirty="0" err="1" smtClean="0"/>
              <a:t>премії</a:t>
            </a:r>
            <a:r>
              <a:rPr lang="ru-RU" sz="2000" dirty="0" smtClean="0"/>
              <a:t> </a:t>
            </a:r>
            <a:r>
              <a:rPr lang="ru-RU" sz="2000" dirty="0" err="1" smtClean="0"/>
              <a:t>ім</a:t>
            </a:r>
            <a:r>
              <a:rPr lang="ru-RU" sz="2000" dirty="0" smtClean="0"/>
              <a:t>. Германа Ленца (</a:t>
            </a:r>
            <a:r>
              <a:rPr lang="ru-RU" sz="2000" dirty="0" err="1" smtClean="0"/>
              <a:t>Німеччина</a:t>
            </a:r>
            <a:r>
              <a:rPr lang="ru-RU" sz="2000" dirty="0" smtClean="0"/>
              <a:t>)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2005</a:t>
            </a:r>
            <a:r>
              <a:rPr lang="ru-RU" sz="2000" dirty="0" smtClean="0"/>
              <a:t> — </a:t>
            </a:r>
            <a:r>
              <a:rPr lang="en-US" sz="2000" dirty="0" err="1" smtClean="0"/>
              <a:t>Gaude</a:t>
            </a:r>
            <a:r>
              <a:rPr lang="en-US" sz="2000" dirty="0" smtClean="0"/>
              <a:t> </a:t>
            </a:r>
            <a:r>
              <a:rPr lang="en-US" sz="2000" dirty="0" err="1" smtClean="0"/>
              <a:t>Polonia</a:t>
            </a:r>
            <a:r>
              <a:rPr lang="en-US" sz="2000" dirty="0" smtClean="0"/>
              <a:t> (</a:t>
            </a:r>
            <a:r>
              <a:rPr lang="ru-RU" sz="2000" dirty="0" smtClean="0"/>
              <a:t>Варшава)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2006</a:t>
            </a:r>
            <a:r>
              <a:rPr lang="ru-RU" sz="2000" dirty="0" smtClean="0"/>
              <a:t>: </a:t>
            </a:r>
            <a:r>
              <a:rPr lang="ru-RU" sz="2000" dirty="0" err="1" smtClean="0"/>
              <a:t>найкраща</a:t>
            </a:r>
            <a:r>
              <a:rPr lang="ru-RU" sz="2000" dirty="0" smtClean="0"/>
              <a:t> </a:t>
            </a:r>
            <a:r>
              <a:rPr lang="ru-RU" sz="2000" dirty="0" err="1" smtClean="0"/>
              <a:t>поетична</a:t>
            </a:r>
            <a:r>
              <a:rPr lang="ru-RU" sz="2000" dirty="0" smtClean="0"/>
              <a:t> книга («Цитатник</a:t>
            </a:r>
            <a:r>
              <a:rPr lang="ru-RU" sz="2000" dirty="0" smtClean="0"/>
              <a:t>»)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smtClean="0"/>
              <a:t>2006: лауреат </a:t>
            </a:r>
            <a:r>
              <a:rPr lang="ru-RU" sz="2000" dirty="0" err="1" smtClean="0"/>
              <a:t>премії</a:t>
            </a:r>
            <a:r>
              <a:rPr lang="ru-RU" sz="2000" dirty="0" smtClean="0"/>
              <a:t> «Книга року </a:t>
            </a:r>
            <a:r>
              <a:rPr lang="ru-RU" sz="2000" dirty="0" err="1" smtClean="0"/>
              <a:t>Бі-Бі-Сі</a:t>
            </a:r>
            <a:r>
              <a:rPr lang="ru-RU" sz="2000" dirty="0" smtClean="0"/>
              <a:t>» («</a:t>
            </a:r>
            <a:r>
              <a:rPr lang="ru-RU" sz="2000" dirty="0" err="1" smtClean="0"/>
              <a:t>Капітал</a:t>
            </a:r>
            <a:r>
              <a:rPr lang="ru-RU" sz="2000" dirty="0" smtClean="0"/>
              <a:t>»)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2007</a:t>
            </a:r>
            <a:r>
              <a:rPr lang="ru-RU" sz="2000" dirty="0" smtClean="0"/>
              <a:t>: </a:t>
            </a:r>
            <a:r>
              <a:rPr lang="ru-RU" sz="2000" dirty="0" err="1" smtClean="0"/>
              <a:t>найкраща</a:t>
            </a:r>
            <a:r>
              <a:rPr lang="ru-RU" sz="2000" dirty="0" smtClean="0"/>
              <a:t> книга року («</a:t>
            </a:r>
            <a:r>
              <a:rPr lang="ru-RU" sz="2000" dirty="0" err="1" smtClean="0"/>
              <a:t>Капітал</a:t>
            </a:r>
            <a:r>
              <a:rPr lang="ru-RU" sz="2000" dirty="0" smtClean="0"/>
              <a:t>»)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smtClean="0"/>
              <a:t>2007: лауреат </a:t>
            </a:r>
            <a:r>
              <a:rPr lang="ru-RU" sz="2000" dirty="0" err="1" smtClean="0"/>
              <a:t>поетичного</a:t>
            </a:r>
            <a:r>
              <a:rPr lang="ru-RU" sz="2000" dirty="0" smtClean="0"/>
              <a:t> фестивалю «</a:t>
            </a:r>
            <a:r>
              <a:rPr lang="ru-RU" sz="2000" dirty="0" err="1" smtClean="0"/>
              <a:t>Київські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Лаври</a:t>
            </a:r>
            <a:r>
              <a:rPr lang="ru-RU" sz="2000" dirty="0" smtClean="0"/>
              <a:t>»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smtClean="0"/>
              <a:t>2007: </a:t>
            </a:r>
            <a:r>
              <a:rPr lang="ru-RU" sz="2000" dirty="0" err="1" smtClean="0"/>
              <a:t>фіналіст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премії</a:t>
            </a:r>
            <a:r>
              <a:rPr lang="ru-RU" sz="2000" dirty="0" smtClean="0"/>
              <a:t> </a:t>
            </a:r>
            <a:r>
              <a:rPr lang="ru-RU" sz="2000" dirty="0" err="1" smtClean="0"/>
              <a:t>ім</a:t>
            </a:r>
            <a:r>
              <a:rPr lang="ru-RU" sz="2000" dirty="0" smtClean="0"/>
              <a:t>. Джозефа </a:t>
            </a:r>
            <a:r>
              <a:rPr lang="ru-RU" sz="2000" dirty="0" err="1" smtClean="0"/>
              <a:t>Конрада-Коженьовського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2008</a:t>
            </a:r>
            <a:r>
              <a:rPr lang="ru-RU" sz="2000" dirty="0" smtClean="0"/>
              <a:t>: </a:t>
            </a:r>
            <a:r>
              <a:rPr lang="ru-RU" sz="2000" dirty="0" err="1" smtClean="0"/>
              <a:t>російський</a:t>
            </a:r>
            <a:r>
              <a:rPr lang="ru-RU" sz="2000" dirty="0" smtClean="0"/>
              <a:t> переклад роману «</a:t>
            </a:r>
            <a:r>
              <a:rPr lang="en-US" sz="2000" dirty="0" smtClean="0"/>
              <a:t>Anarchy in the UKR» </a:t>
            </a:r>
            <a:r>
              <a:rPr lang="ru-RU" sz="2000" dirty="0" err="1" smtClean="0"/>
              <a:t>увійшов</a:t>
            </a:r>
            <a:r>
              <a:rPr lang="ru-RU" sz="2000" dirty="0" smtClean="0"/>
              <a:t> до короткого списку </a:t>
            </a:r>
            <a:r>
              <a:rPr lang="ru-RU" sz="2000" dirty="0" err="1" smtClean="0"/>
              <a:t>літературної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премії</a:t>
            </a:r>
            <a:r>
              <a:rPr lang="ru-RU" sz="2000" dirty="0" smtClean="0"/>
              <a:t> «</a:t>
            </a:r>
            <a:r>
              <a:rPr lang="ru-RU" sz="2000" dirty="0" err="1" smtClean="0"/>
              <a:t>Національний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бестселер</a:t>
            </a:r>
            <a:r>
              <a:rPr lang="ru-RU" sz="2000" dirty="0" smtClean="0"/>
              <a:t>»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smtClean="0"/>
              <a:t>2009: лауреат </a:t>
            </a:r>
            <a:r>
              <a:rPr lang="ru-RU" sz="2000" dirty="0" err="1" smtClean="0"/>
              <a:t>премії</a:t>
            </a:r>
            <a:r>
              <a:rPr lang="ru-RU" sz="2000" dirty="0" smtClean="0"/>
              <a:t> </a:t>
            </a:r>
            <a:r>
              <a:rPr lang="ru-RU" sz="2000" dirty="0" err="1" smtClean="0"/>
              <a:t>ім</a:t>
            </a:r>
            <a:r>
              <a:rPr lang="ru-RU" sz="2000" dirty="0" smtClean="0"/>
              <a:t>. Джозефа </a:t>
            </a:r>
            <a:r>
              <a:rPr lang="ru-RU" sz="2000" dirty="0" err="1" smtClean="0"/>
              <a:t>Конрада-Коженьовського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smtClean="0"/>
              <a:t>2010: лауреат </a:t>
            </a:r>
            <a:r>
              <a:rPr lang="ru-RU" sz="2000" dirty="0" err="1" smtClean="0"/>
              <a:t>премії</a:t>
            </a:r>
            <a:r>
              <a:rPr lang="ru-RU" sz="2000" dirty="0" smtClean="0"/>
              <a:t> «Книга року </a:t>
            </a:r>
            <a:r>
              <a:rPr lang="ru-RU" sz="2000" dirty="0" err="1" smtClean="0"/>
              <a:t>Бі-Бі-Сі</a:t>
            </a:r>
            <a:r>
              <a:rPr lang="ru-RU" sz="2000" dirty="0" smtClean="0"/>
              <a:t>» («Ворошиловград</a:t>
            </a:r>
            <a:r>
              <a:rPr lang="ru-RU" sz="2000" dirty="0" smtClean="0"/>
              <a:t>»)</a:t>
            </a:r>
            <a:r>
              <a:rPr lang="ru-RU" sz="2000" baseline="30000" dirty="0" smtClean="0"/>
              <a:t/>
            </a:r>
            <a:br>
              <a:rPr lang="ru-RU" sz="2000" baseline="30000" dirty="0" smtClean="0"/>
            </a:br>
            <a:r>
              <a:rPr lang="ru-RU" sz="2000" dirty="0" smtClean="0"/>
              <a:t>2010</a:t>
            </a:r>
            <a:r>
              <a:rPr lang="ru-RU" sz="2000" dirty="0" smtClean="0"/>
              <a:t>: </a:t>
            </a:r>
            <a:r>
              <a:rPr lang="ru-RU" sz="2000" dirty="0" err="1" smtClean="0"/>
              <a:t>висунутий</a:t>
            </a:r>
            <a:r>
              <a:rPr lang="ru-RU" sz="2000" dirty="0" smtClean="0"/>
              <a:t> на </a:t>
            </a:r>
            <a:r>
              <a:rPr lang="ru-RU" sz="2000" dirty="0" err="1" smtClean="0"/>
              <a:t>звання</a:t>
            </a:r>
            <a:r>
              <a:rPr lang="ru-RU" sz="2000" dirty="0" smtClean="0"/>
              <a:t> «Людина року» </a:t>
            </a:r>
            <a:r>
              <a:rPr lang="ru-RU" sz="2000" dirty="0" err="1" smtClean="0"/>
              <a:t>російським</a:t>
            </a:r>
            <a:r>
              <a:rPr lang="ru-RU" sz="2000" dirty="0" smtClean="0"/>
              <a:t> журналом «</a:t>
            </a:r>
            <a:r>
              <a:rPr lang="en-US" sz="2000" dirty="0" smtClean="0"/>
              <a:t>GQ» </a:t>
            </a:r>
            <a:r>
              <a:rPr lang="ru-RU" sz="2000" dirty="0" smtClean="0"/>
              <a:t>за книгу «</a:t>
            </a:r>
            <a:r>
              <a:rPr lang="ru-RU" sz="2000" dirty="0" err="1" smtClean="0"/>
              <a:t>Червоний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Елвіс</a:t>
            </a:r>
            <a:r>
              <a:rPr lang="ru-RU" sz="2000" dirty="0" smtClean="0"/>
              <a:t>». </a:t>
            </a:r>
            <a:br>
              <a:rPr lang="ru-RU" sz="2000" dirty="0" smtClean="0"/>
            </a:br>
            <a:r>
              <a:rPr lang="ru-RU" sz="2000" dirty="0" smtClean="0"/>
              <a:t>2012</a:t>
            </a:r>
            <a:r>
              <a:rPr lang="ru-RU" sz="2000" dirty="0" smtClean="0"/>
              <a:t>: </a:t>
            </a:r>
            <a:r>
              <a:rPr lang="ru-RU" sz="2000" dirty="0" err="1" smtClean="0"/>
              <a:t>Відзнака</a:t>
            </a:r>
            <a:r>
              <a:rPr lang="ru-RU" sz="2000" dirty="0" smtClean="0"/>
              <a:t> «</a:t>
            </a:r>
            <a:r>
              <a:rPr lang="ru-RU" sz="2000" dirty="0" err="1" smtClean="0"/>
              <a:t>Золотий</a:t>
            </a:r>
            <a:r>
              <a:rPr lang="ru-RU" sz="2000" dirty="0" smtClean="0"/>
              <a:t> </a:t>
            </a:r>
            <a:r>
              <a:rPr lang="ru-RU" sz="2000" dirty="0" err="1" smtClean="0"/>
              <a:t>письменник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»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32" y="2857496"/>
            <a:ext cx="7772400" cy="914400"/>
          </a:xfrm>
        </p:spPr>
        <p:txBody>
          <a:bodyPr/>
          <a:lstStyle/>
          <a:p>
            <a:r>
              <a:rPr lang="uk-UA" sz="6000" dirty="0" smtClean="0"/>
              <a:t>Дякую за увагу!</a:t>
            </a:r>
            <a:endParaRPr lang="ru-RU" sz="6000" dirty="0"/>
          </a:p>
        </p:txBody>
      </p:sp>
      <p:pic>
        <p:nvPicPr>
          <p:cNvPr id="31746" name="Picture 2" descr="http://sumno.org.ua/media/images/galleries/2013/04/14/sergij-zhadan-prezentuvav-svoji-novi-tvory/thumbs/2013-04-08-zhadan-v-kupdon-sumnodsc0813_JPG_220x220_q9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3857652" cy="2577613"/>
          </a:xfrm>
          <a:prstGeom prst="rect">
            <a:avLst/>
          </a:prstGeom>
          <a:noFill/>
        </p:spPr>
      </p:pic>
      <p:pic>
        <p:nvPicPr>
          <p:cNvPr id="31748" name="Picture 4" descr="http://sumno.org.ua/media/images/galleries/2010/09/29/17-forum-yak-tse-bulo/thumbs/forum-sumnodsc0715_jpg_220x220_q9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857628"/>
            <a:ext cx="4205609" cy="28101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40</TotalTime>
  <Words>69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СЕргій Жадан</vt:lpstr>
      <vt:lpstr>Сергі́й Ві́кторович Жада́н (* 23 серпня 1974)</vt:lpstr>
      <vt:lpstr>Освіта та діяльність</vt:lpstr>
      <vt:lpstr>Письменницька і перекладацька творчість </vt:lpstr>
      <vt:lpstr>Мультимедійні проекти</vt:lpstr>
      <vt:lpstr>Слайд 6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СЕргій Жадан</dc:title>
  <dc:creator>Пользователь</dc:creator>
  <cp:lastModifiedBy>Пользователь</cp:lastModifiedBy>
  <cp:revision>5</cp:revision>
  <dcterms:created xsi:type="dcterms:W3CDTF">2014-05-05T15:36:00Z</dcterms:created>
  <dcterms:modified xsi:type="dcterms:W3CDTF">2014-05-05T16:16:45Z</dcterms:modified>
</cp:coreProperties>
</file>