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39750" y="2349500"/>
            <a:ext cx="7772400" cy="2232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 idx="2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0002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800"/>
            </a:lvl2pPr>
            <a:lvl3pPr marL="1143000" indent="-16827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/>
            </a:lvl3pPr>
            <a:lvl4pPr marL="1600200" indent="-1746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/>
            </a:lvl4pPr>
            <a:lvl5pPr marL="2057400" indent="-10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2000"/>
            </a:lvl5pPr>
            <a:lvl6pPr marL="25146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0" y="549275"/>
            <a:ext cx="5086349" cy="6308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0002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800"/>
            </a:lvl2pPr>
            <a:lvl3pPr marL="1143000" indent="-16827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/>
            </a:lvl3pPr>
            <a:lvl4pPr marL="1600200" indent="-1746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/>
            </a:lvl4pPr>
            <a:lvl5pPr marL="2057400" indent="-10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2000"/>
            </a:lvl5pPr>
            <a:lvl6pPr marL="25146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4212" y="2060575"/>
            <a:ext cx="8229600" cy="3384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0002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800"/>
            </a:lvl2pPr>
            <a:lvl3pPr marL="1143000" indent="-16827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/>
            </a:lvl3pPr>
            <a:lvl4pPr marL="1600200" indent="-1746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/>
            </a:lvl4pPr>
            <a:lvl5pPr marL="2057400" indent="-10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2000"/>
            </a:lvl5pPr>
            <a:lvl6pPr marL="25146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571472" y="2214554"/>
            <a:ext cx="7929618" cy="4071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1" i="0" u="none" strike="noStrike" baseline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Дитинство</a:t>
            </a:r>
            <a:r>
              <a:rPr lang="en-US" sz="7200" b="1" i="0" u="none" strike="noStrike" baseline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7200" b="1" i="0" u="none" strike="noStrike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7200" b="1" i="0" u="none" strike="noStrike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7200" b="1" i="0" u="none" strike="noStrike" baseline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Лесі</a:t>
            </a:r>
            <a:r>
              <a:rPr lang="en-US" sz="7200" b="1" i="0" u="none" strike="noStrike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1" i="0" u="none" strike="noStrike" baseline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Українки</a:t>
            </a:r>
            <a:endParaRPr lang="en-US" sz="7200" b="1" i="0" u="none" strike="noStrike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14282" y="4643446"/>
            <a:ext cx="822960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Оксана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Косач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молодша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сестра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Лесі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Українки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приятель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Юрій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Тесленко-Приходько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1903 р </a:t>
            </a:r>
          </a:p>
        </p:txBody>
      </p:sp>
      <p:sp>
        <p:nvSpPr>
          <p:cNvPr id="93" name="Shape 93"/>
          <p:cNvSpPr/>
          <p:nvPr/>
        </p:nvSpPr>
        <p:spPr>
          <a:xfrm>
            <a:off x="2357422" y="500042"/>
            <a:ext cx="4176712" cy="41036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0034" y="4929198"/>
            <a:ext cx="8229600" cy="1484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Ісидора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Петрівна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Косач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молодша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сестра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Лесі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Українки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1903 р. </a:t>
            </a:r>
          </a:p>
        </p:txBody>
      </p:sp>
      <p:sp>
        <p:nvSpPr>
          <p:cNvPr id="99" name="Shape 99"/>
          <p:cNvSpPr/>
          <p:nvPr/>
        </p:nvSpPr>
        <p:spPr>
          <a:xfrm>
            <a:off x="2285984" y="500042"/>
            <a:ext cx="3089283" cy="38100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68312" y="551656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Українка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ліворуч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з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Маргаритою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Комаровою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1889 р. </a:t>
            </a:r>
          </a:p>
        </p:txBody>
      </p:sp>
      <p:sp>
        <p:nvSpPr>
          <p:cNvPr id="105" name="Shape 105"/>
          <p:cNvSpPr/>
          <p:nvPr/>
        </p:nvSpPr>
        <p:spPr>
          <a:xfrm>
            <a:off x="2214546" y="785794"/>
            <a:ext cx="4038599" cy="4530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95287" y="508476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 Українка з братом Михайлом. Фото початку 1890-х років. </a:t>
            </a:r>
          </a:p>
        </p:txBody>
      </p:sp>
      <p:sp>
        <p:nvSpPr>
          <p:cNvPr id="111" name="Shape 111"/>
          <p:cNvSpPr/>
          <p:nvPr/>
        </p:nvSpPr>
        <p:spPr>
          <a:xfrm>
            <a:off x="2916236" y="260350"/>
            <a:ext cx="4038600" cy="4530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95287" y="53736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Українка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ліворуч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з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братом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Михайлом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Маргаритою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Комаровою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початку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1890-х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років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17" name="Shape 117"/>
          <p:cNvSpPr/>
          <p:nvPr/>
        </p:nvSpPr>
        <p:spPr>
          <a:xfrm>
            <a:off x="2214546" y="642918"/>
            <a:ext cx="4143404" cy="37147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3850" y="5157787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 Українка (ліворуч) з сестрою Ольгою. Фото 1896 р. (Ковель) </a:t>
            </a:r>
          </a:p>
        </p:txBody>
      </p:sp>
      <p:sp>
        <p:nvSpPr>
          <p:cNvPr id="123" name="Shape 123"/>
          <p:cNvSpPr/>
          <p:nvPr/>
        </p:nvSpPr>
        <p:spPr>
          <a:xfrm>
            <a:off x="2771775" y="404812"/>
            <a:ext cx="4038599" cy="4530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42910" y="485776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Ольга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Кобилянська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Українка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праворуч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Чернівці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1901 р </a:t>
            </a:r>
          </a:p>
        </p:txBody>
      </p:sp>
      <p:sp>
        <p:nvSpPr>
          <p:cNvPr id="129" name="Shape 129"/>
          <p:cNvSpPr/>
          <p:nvPr/>
        </p:nvSpPr>
        <p:spPr>
          <a:xfrm>
            <a:off x="2771775" y="476250"/>
            <a:ext cx="3586175" cy="40243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Її вірним побратимом і чоловіком став відомий український фольклорист Климент Квітка, з яким вона одружилася у 1908 році.</a:t>
            </a:r>
          </a:p>
        </p:txBody>
      </p:sp>
      <p:sp>
        <p:nvSpPr>
          <p:cNvPr id="135" name="Shape 135"/>
          <p:cNvSpPr/>
          <p:nvPr/>
        </p:nvSpPr>
        <p:spPr>
          <a:xfrm>
            <a:off x="5219700" y="1916111"/>
            <a:ext cx="3173411" cy="3889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Померла письменниця   1 серпня 1913 року в грузинському містечку Сурамі.Похована в Києві на Байковому          кладовищі.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За кращі твори для дітей у галузі літератури, живопису і театрального мистецтва з 1972 року присуджується премія імені Лесі Українки.</a:t>
            </a:r>
          </a:p>
        </p:txBody>
      </p:sp>
      <p:sp>
        <p:nvSpPr>
          <p:cNvPr id="141" name="Shape 141"/>
          <p:cNvSpPr/>
          <p:nvPr/>
        </p:nvSpPr>
        <p:spPr>
          <a:xfrm>
            <a:off x="4645025" y="1981200"/>
            <a:ext cx="4041775" cy="3886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5364162" y="692150"/>
            <a:ext cx="3246437" cy="35290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 Українка народилася 25 лютого 1871року в м. Новоград-Волинському,в інтелігентній сім’ї.Дитячі роки Лесі минули на Волині - в Луцьку та селі Колодяжному Ковельського повіту,куди переїхала сім’я Косачів.У родині спілкувалися українською мовою,шанували народні звичаї, читали українські книжки. Діти ходили в національному одязі, співали народних пісень.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10 років дівчинка захворіла на туберкульоз кісток, тому відвідувати школу не могла ,на жаль,мусила відмовитись від музичних занять: у 1883 році було прооперовано ліву руку.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 Українка була всього на один рік молодша за свого брата Михайла – Мишу… Миша навчився дуже рано читати, а що Леся навчалася разом з ним, то в 4 роки вона вже зовсім справно читала.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А на початку 6-го року життя вчилася писати навмисне для того, щоб написати першого в житті листа до своїх любих дядька та дядини Драгоманових… 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4294967295"/>
          </p:nvPr>
        </p:nvSpPr>
        <p:spPr>
          <a:xfrm>
            <a:off x="5102225" y="1981200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8" name="Shape 58"/>
          <p:cNvSpPr/>
          <p:nvPr/>
        </p:nvSpPr>
        <p:spPr>
          <a:xfrm>
            <a:off x="5219700" y="1196975"/>
            <a:ext cx="3313112" cy="4679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411411" y="1628775"/>
            <a:ext cx="4392612" cy="49672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68312" y="47625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Гарні і теплі стосунки склалися у Лесі Українки з двоюрідною сестрою Адріадною Дрогомановою.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Великий вплив на творче становлення поетеси мала родина, передусім мати- письменниця й фольклорист Олена Пчілка і дядько- визначний діяч культури Михайло Дрогоманов.</a:t>
            </a:r>
          </a:p>
        </p:txBody>
      </p:sp>
      <p:sp>
        <p:nvSpPr>
          <p:cNvPr id="70" name="Shape 70"/>
          <p:cNvSpPr/>
          <p:nvPr/>
        </p:nvSpPr>
        <p:spPr>
          <a:xfrm>
            <a:off x="4787900" y="2065336"/>
            <a:ext cx="3022600" cy="34528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Олена Пчілка пишалась по-материнськи своїми дітьми, турбувалась про кожного з них, з любов'ю розказувала про всіх.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Шестеро дітей вимагали багато уваги, материнських турбот. А потреба творити, незважаючи на всі клопоти і турботи була непереборною.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8312" y="530066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Леся Українка в Криму. Фото 1897 р. </a:t>
            </a:r>
          </a:p>
        </p:txBody>
      </p:sp>
      <p:sp>
        <p:nvSpPr>
          <p:cNvPr id="81" name="Shape 81"/>
          <p:cNvSpPr/>
          <p:nvPr/>
        </p:nvSpPr>
        <p:spPr>
          <a:xfrm>
            <a:off x="2771775" y="333375"/>
            <a:ext cx="4038599" cy="4530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4786322"/>
            <a:ext cx="8229600" cy="134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Ольга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Микола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Косачі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молодші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сестра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брат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Лесі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Українки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1900-х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рр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87" name="Shape 87"/>
          <p:cNvSpPr/>
          <p:nvPr/>
        </p:nvSpPr>
        <p:spPr>
          <a:xfrm>
            <a:off x="2428860" y="714356"/>
            <a:ext cx="3786214" cy="3500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E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384</Words>
  <Application>Microsoft Office PowerPoint</Application>
  <PresentationFormat>Экран (4:3)</PresentationFormat>
  <Paragraphs>22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Дитинство  Лесі Українки</vt:lpstr>
      <vt:lpstr>Слайд 2</vt:lpstr>
      <vt:lpstr>Слайд 3</vt:lpstr>
      <vt:lpstr>Слайд 4</vt:lpstr>
      <vt:lpstr>Гарні і теплі стосунки склалися у Лесі Українки з двоюрідною сестрою Адріадною Дрогомановою.</vt:lpstr>
      <vt:lpstr>Слайд 6</vt:lpstr>
      <vt:lpstr>Слайд 7</vt:lpstr>
      <vt:lpstr>Леся Українка в Криму. Фото 1897 р. </vt:lpstr>
      <vt:lpstr>Ольга та Микола Косачі, молодші сестра і брат Лесі Українки. Фото 1900-х рр. </vt:lpstr>
      <vt:lpstr>Оксана Косач (молодша сестра Лесі Українки) та її приятель Юрій Тесленко-Приходько. Фото 1903 р </vt:lpstr>
      <vt:lpstr>Ісидора Петрівна Косач, молодша сестра Лесі Українки. Фото 1903 р. </vt:lpstr>
      <vt:lpstr>Леся Українка (ліворуч) з Маргаритою Комаровою. Фото 1889 р. </vt:lpstr>
      <vt:lpstr>Леся Українка з братом Михайлом. Фото початку 1890-х років. </vt:lpstr>
      <vt:lpstr>Леся Українка (ліворуч) з братом Михайлом і Маргаритою Комаровою. Фото початку 1890-х років. </vt:lpstr>
      <vt:lpstr>Леся Українка (ліворуч) з сестрою Ольгою. Фото 1896 р. (Ковель) </vt:lpstr>
      <vt:lpstr>Ольга Кобилянська і Леся Українка (праворуч). Чернівці. Фото 1901 р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Дитинство Лесі Українки</dc:title>
  <cp:lastModifiedBy>User</cp:lastModifiedBy>
  <cp:revision>2</cp:revision>
  <dcterms:modified xsi:type="dcterms:W3CDTF">2013-03-14T18:54:45Z</dcterms:modified>
</cp:coreProperties>
</file>