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2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3300D8-5E20-4DF2-9FD0-42E37AC7CC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4DAFE9-30B2-4E2D-B20D-EB7FCFD145B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857760"/>
            <a:ext cx="83058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Творчість</a:t>
            </a:r>
            <a:endParaRPr lang="ru-RU" sz="36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spc="0" dirty="0" smtClean="0">
                <a:ln w="11430"/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Підготувала </a:t>
            </a:r>
            <a:r>
              <a:rPr lang="uk-UA" sz="1800" b="1" spc="0" dirty="0" err="1" smtClean="0">
                <a:ln w="11430"/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Пророкова</a:t>
            </a:r>
            <a:r>
              <a:rPr lang="uk-UA" sz="1800" b="1" spc="0" dirty="0" smtClean="0">
                <a:ln w="11430"/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Руслана 10Б</a:t>
            </a:r>
            <a:endParaRPr lang="ru-RU" sz="1800" b="1" spc="0" dirty="0">
              <a:ln w="11430"/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8305800" cy="1981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Панас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Мирний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57166"/>
            <a:ext cx="378621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389751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524000"/>
            <a:ext cx="6215106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4400" b="1" i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Чіпка</a:t>
            </a:r>
            <a:endParaRPr lang="ru-RU" sz="4400" b="1" i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143240" y="500042"/>
            <a:ext cx="5543560" cy="5595958"/>
          </a:xfrm>
        </p:spPr>
        <p:txBody>
          <a:bodyPr>
            <a:normAutofit fontScale="925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Це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була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перша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редакція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майбутнього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великого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соціально-психологічного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роману «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Хіба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ревуть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воли, як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ясла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повні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?»,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співавтором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якого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став брат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письменника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—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відомий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критик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Іван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Білик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За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оцінкою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І. Франка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він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був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«один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із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перлів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нашої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повістевої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літератури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». 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романі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відображені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зрушення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які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сталися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Україні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після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реформи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1861 року,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піддано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гострій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критиці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феодально-кріпосницьке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пореформене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суспільство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 descr="134947---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1480"/>
            <a:ext cx="3143272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b158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571480"/>
            <a:ext cx="3000396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781800" y="571480"/>
            <a:ext cx="1984248" cy="55721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творчому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доробку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Панаса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Мирного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є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інші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твори: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це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незакінчена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повість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«Голодна воля» (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опублікована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лише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1940 р.),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повість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«Лихо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давнє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сьогочасне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 (1897) та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багато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інших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Вони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свідчать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про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величезний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діапазон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творчих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інтересів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письменника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високий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патріотизм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відданість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ідеалам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демократії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8" name="Рисунок 7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571480"/>
            <a:ext cx="3214710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356235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ctr"/>
            <a:r>
              <a:rPr lang="uk-UA" sz="96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Дякую усім за увагу!</a:t>
            </a:r>
            <a:endParaRPr lang="ru-RU" sz="9600" b="1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56235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Народився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кріпаччини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,— 13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травня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1849 року,— а помер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після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Жовтневої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революції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коли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ше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втихли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громи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боїв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громадянської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війни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,— 28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січня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1920 року в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Полтаві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 </a:t>
            </a:r>
            <a:b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Почалося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тихому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містечку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Миргороді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Полтавщині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Потекло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воно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вузеньким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срібним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струмочком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раннього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дитинства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 </a:t>
            </a:r>
            <a:b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..Од людей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щоденно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чував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Панас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сваволю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панів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ту кривду, яку вони чинили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покріпаченому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селянству,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чув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зойки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плачі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поневолених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на ярмарку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слухав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думи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їх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співали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кобзарі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минуле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Слухав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пісні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казки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народні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 </a:t>
            </a:r>
            <a:b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Юний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Панас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Рудченко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міг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збагнути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усього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дитячим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розумом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враження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подій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розмов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старших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глибоко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відкладалися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пам'яті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І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згодилося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все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пізніше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йому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раз. І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тоді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коли писав «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Лихий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попутав»,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тоді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коли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малював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картини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народного в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повісті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«Лихо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давнє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7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сьогочасне</a:t>
            </a:r>
            <a:r>
              <a:rPr lang="ru-RU" sz="17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 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Содержимое 9" descr="254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3214686"/>
            <a:ext cx="3929089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Содержимое 10" descr="41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3214686"/>
            <a:ext cx="3500461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4114800" cy="6000792"/>
          </a:xfrm>
        </p:spPr>
        <p:txBody>
          <a:bodyPr>
            <a:normAutofit fontScale="77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Тоді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це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був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худорлявенький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височенький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хлопець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тендітним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обличчям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м'яким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поглядом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лагідною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вдачею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Зовні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—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дрібний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чиновник 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канцелярії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,—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писарчук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Прилуцького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казначейства. 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 душа юнака,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збурена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ідеями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образами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творів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Тараса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Шевченка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Миколи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Чернишевського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вже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готувалася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великого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творчого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подвигу 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житті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Як то тяжко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мати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молоде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орлина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серце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грудях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жити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неволі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! 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серпні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1867 року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перевели 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Миргородське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казначейство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помічником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бухгалтера. І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знову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— як пташка 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клітці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Працював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там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майже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чотири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роки. 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Рисунок 4" descr="140921457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00628" y="357166"/>
            <a:ext cx="3500462" cy="5476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929190" y="357166"/>
            <a:ext cx="3757610" cy="5738834"/>
          </a:xfrm>
        </p:spPr>
        <p:txBody>
          <a:bodyPr>
            <a:normAutofit fontScale="7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березня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1870 року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Панас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Рудченко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доведений таким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життям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розпачу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писав 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щоденнику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:- «І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найшли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 мене думки одна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другої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тяжче, одна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другої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важче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Пригадалася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моя служба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Гадячому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Прилуці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тута. Невесело,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як невесело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зробилось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душі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...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Серце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моє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наливалося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огнем, у грудях ходили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прибої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гніву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... О,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чим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я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тобі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відомщу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дурний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начальнику, за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даремні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попріки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твоє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огудне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неправдиве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слово?!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я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виставлю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тебе напоказ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усьому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мирові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дурні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привички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Само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серце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письменника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горіло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великою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любов'ю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людей,—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добрих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але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скривджених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,—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тепло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тієї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любові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розлите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всіх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творах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 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 descr="156-234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500042"/>
            <a:ext cx="3286148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86116" y="500042"/>
            <a:ext cx="5400684" cy="5595958"/>
          </a:xfrm>
        </p:spPr>
        <p:txBody>
          <a:bodyPr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Ласкаво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ніжно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він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писав про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дітей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їхні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чисті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жадання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мрії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добрі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порухи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серця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... 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Отакий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чудовий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сердечний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семилітній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хлопчик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Пилипко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оповідання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Морозенко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». Нас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глибоко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вражав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трагічний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зміст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цього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якому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автор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знайшов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таку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довершену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форму,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розкрив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такій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гармонійно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побудованій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композиції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Кажуть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 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краплині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відбито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весь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світ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Оповідання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Морозенко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є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така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краплина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». 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ньому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знайшла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свій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художній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вияв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головна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тема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творчості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Панаса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Мирного: «лихо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давне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сьогочасне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», особливо —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сьогочасне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нестерпно-пекуча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гіркота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жіночої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долі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долі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сироти-наймички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яку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занапастив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панич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 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 descr="305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71480"/>
            <a:ext cx="2505075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71480"/>
            <a:ext cx="5114932" cy="607223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Чарівне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оповідання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степів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 Ось автор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милується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степом,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тішиться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ним: «...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небо, побратавшись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веселою землею,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розгортав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над нею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блакитне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безмірно-високе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безодньо-глибоке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шатро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де тоне ваш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погляд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безкрайому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просторі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як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ваша душа — у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безмірній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безодні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того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світу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сяйва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синьої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глибини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сизо-прозорої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далечизни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...» Художник слова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знов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накладає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накладає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пензлем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мазки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тонші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виразніші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ніжні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ледь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помітні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—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широкі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на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півнеба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півсвіту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... </a:t>
            </a:r>
            <a:b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Автор, сам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зачарований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приголомшений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красою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світу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у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захваті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заплющує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очі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тиха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радість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починає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обнімати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серце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Аж ось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зустрічається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йому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валка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возів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правляться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селяни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родинами,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усім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збіжжям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начинням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далекий-далекий край — на Амур.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Немає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їм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тут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землі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немає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радості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цієї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розкоші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І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візник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Яким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питається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як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записатися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Амур.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Чого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Хіба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кращий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край на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білому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світі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ніж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оцей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 </a:t>
            </a:r>
            <a:b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— Так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воно-то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добродію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казати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Хороше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нас,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врасно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всього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вволю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...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Тільки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все то,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добродію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чуже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не наше. </a:t>
            </a:r>
            <a:b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вже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ж тая Кривда стала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правдувати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»,—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співали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тоді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пісні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 </a:t>
            </a:r>
            <a:b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Кривда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виганяла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трудівників-хліборобів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рідного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краю... </a:t>
            </a:r>
            <a:b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Панас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Мирний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написав свою «Казку про Правду та Кривду». </a:t>
            </a: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show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071546"/>
            <a:ext cx="2933700" cy="47148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00496" y="571480"/>
            <a:ext cx="4686304" cy="5524520"/>
          </a:xfrm>
        </p:spPr>
        <p:txBody>
          <a:bodyPr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Молодого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письменника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приваблювала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тема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чиновництва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Безпросвітність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несправедливість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кар’єризм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деспотизм — ось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що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панувало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середовищі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чиновників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Чесній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благородній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людині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тут не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було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місця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Іван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Левадний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герой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оповідання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П’яниця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 (1874),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обдарований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юнак,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який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жадібно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рветься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знань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має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талант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скрипаля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не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може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змиритися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із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задушливою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атмосферою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канцелярської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служби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занепадає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духом.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Безвихідь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призвела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героя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твору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чарки,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втрати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перспективи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життя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врешті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до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смерті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 descr="Мирний_Рудченк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714356"/>
            <a:ext cx="3175000" cy="4941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подорожі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Панас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хлопчика-візника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почув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жахливу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історію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розбійника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Василя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Гнидку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своєю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ватагою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вирізав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сім’ю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заможного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козака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за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засуджений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каторжні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роботи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Письменника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глибоко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вразила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розповідь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Гнидку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шукає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причини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злочинів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вчинених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розбійником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вважав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виникнення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негативних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явищ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народу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зумовлене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природною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зіпсованістю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деяких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людей, 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соціальними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умовами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Так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з’являється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нарис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Подоріжжя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Полтави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Гадячого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письменник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порушує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найгостріше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питання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часу — про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наслідки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реформи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1861 року. 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наслідки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вкрай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грабіжницькими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Роздуми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над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трагічною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долею Василя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Гнидки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лягли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основу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повісті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Чіпка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 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56195542_33cc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614487"/>
            <a:ext cx="6072230" cy="4391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4400" b="1" i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Чіпка</a:t>
            </a:r>
            <a:endParaRPr lang="ru-RU" sz="4400" b="1" i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2">
      <a:dk1>
        <a:srgbClr val="00B0F0"/>
      </a:dk1>
      <a:lt1>
        <a:srgbClr val="ACC1E8"/>
      </a:lt1>
      <a:dk2>
        <a:srgbClr val="93E2FF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</TotalTime>
  <Words>597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Панас Мирний</vt:lpstr>
      <vt:lpstr>Народився він за кріпаччини,— 13 травня 1849 року,— а помер після Жовтневої революції, коли ше не втихли громи боїв громадянської війни,— 28 січня 1920 року в Полтаві.  Почалося його життя в тихому містечку Миргороді на Полтавщині. Потекло воно вузеньким срібним струмочком раннього дитинства.  ..Од людей щоденно чував Панас про сваволю панів і про ту кривду, яку вони чинили покріпаченому селянству, чув зойки й плачі поневолених, на ярмарку слухав думи, що їх співали кобзарі про минуле України. Слухав пісні й казки народні.  Юний Панас Рудченко не міг ще збагнути усього дитячим розумом, але враження від подій і від розмов старших глибоко відкладалися в його пам'яті. І згодилося все це пізніше йому не раз. І тоді, коли писав «Лихий попутав», і тоді, коли малював картини життя народного в повісті «Лихо давнє й сьогочасне».  </vt:lpstr>
      <vt:lpstr>Слайд 3</vt:lpstr>
      <vt:lpstr>Слайд 4</vt:lpstr>
      <vt:lpstr>Слайд 5</vt:lpstr>
      <vt:lpstr>Слайд 6</vt:lpstr>
      <vt:lpstr>Слайд 7</vt:lpstr>
      <vt:lpstr>Слайд 8</vt:lpstr>
      <vt:lpstr>Чіпка</vt:lpstr>
      <vt:lpstr>Чіпка</vt:lpstr>
      <vt:lpstr>Слайд 11</vt:lpstr>
      <vt:lpstr>Слайд 12</vt:lpstr>
      <vt:lpstr>Дякую усім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Панас Мирний</dc:title>
  <dc:creator>Admin</dc:creator>
  <cp:lastModifiedBy>Admin</cp:lastModifiedBy>
  <cp:revision>9</cp:revision>
  <dcterms:created xsi:type="dcterms:W3CDTF">2013-09-26T17:06:09Z</dcterms:created>
  <dcterms:modified xsi:type="dcterms:W3CDTF">2013-09-26T18:29:36Z</dcterms:modified>
</cp:coreProperties>
</file>