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7EAF463A-BC7C-46EE-9F1E-7F377CCA4891}" type="datetimeFigureOut">
              <a:rPr lang="en-US" smtClean="0"/>
              <a:pPr/>
              <a:t>11/23/2014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11/23/2014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11/23/2014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11/23/2014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11/23/2014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11/23/2014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11/23/2014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11/23/2014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11/23/2014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533400" y="5181600"/>
            <a:ext cx="10002982" cy="2209800"/>
          </a:xfrm>
        </p:spPr>
        <p:txBody>
          <a:bodyPr/>
          <a:lstStyle/>
          <a:p>
            <a:r>
              <a:rPr lang="ru-RU" sz="3200" dirty="0" err="1">
                <a:solidFill>
                  <a:schemeClr val="tx1"/>
                </a:solidFill>
              </a:rPr>
              <a:t>Тьотя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smtClean="0">
                <a:solidFill>
                  <a:schemeClr val="tx1"/>
                </a:solidFill>
              </a:rPr>
              <a:t>Мотя- </a:t>
            </a:r>
            <a:r>
              <a:rPr lang="ru-RU" sz="2000" dirty="0" err="1">
                <a:solidFill>
                  <a:schemeClr val="tx1"/>
                </a:solidFill>
              </a:rPr>
              <a:t>героїня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твору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uk-UA" sz="3600" dirty="0" smtClean="0">
                <a:solidFill>
                  <a:schemeClr val="tx1"/>
                </a:solidFill>
              </a:rPr>
              <a:t>“МИНА </a:t>
            </a:r>
            <a:r>
              <a:rPr lang="uk-UA" sz="3600" dirty="0">
                <a:solidFill>
                  <a:schemeClr val="tx1"/>
                </a:solidFill>
              </a:rPr>
              <a:t>МАЗАЙЛО”</a:t>
            </a:r>
          </a:p>
          <a:p>
            <a:r>
              <a:rPr lang="uk-UA" dirty="0">
                <a:solidFill>
                  <a:schemeClr val="tx1"/>
                </a:solidFill>
              </a:rPr>
              <a:t>Автор Микола Куліш</a:t>
            </a:r>
          </a:p>
          <a:p>
            <a:endParaRPr lang="uk-UA" dirty="0" smtClean="0">
              <a:solidFill>
                <a:schemeClr val="tx1"/>
              </a:solidFill>
            </a:endParaRPr>
          </a:p>
        </p:txBody>
      </p:sp>
      <p:pic>
        <p:nvPicPr>
          <p:cNvPr id="4" name="Рисунок 3" descr="тетя моя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0181" y="13855"/>
            <a:ext cx="3463637" cy="48768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762000" y="2895600"/>
            <a:ext cx="7620000" cy="3200400"/>
          </a:xfrm>
        </p:spPr>
        <p:txBody>
          <a:bodyPr>
            <a:normAutofit fontScale="85000" lnSpcReduction="20000"/>
          </a:bodyPr>
          <a:lstStyle/>
          <a:p>
            <a:r>
              <a:rPr lang="ru-RU" sz="4800" dirty="0" smtClean="0"/>
              <a:t>«</a:t>
            </a:r>
            <a:r>
              <a:rPr lang="ru-RU" sz="4800" dirty="0" err="1" smtClean="0"/>
              <a:t>Тьотя</a:t>
            </a:r>
            <a:r>
              <a:rPr lang="ru-RU" sz="4800" dirty="0" smtClean="0"/>
              <a:t> Мотя» </a:t>
            </a:r>
            <a:r>
              <a:rPr lang="ru-RU" sz="4800" dirty="0" err="1" smtClean="0"/>
              <a:t>вийшла</a:t>
            </a:r>
            <a:r>
              <a:rPr lang="ru-RU" sz="4800" dirty="0" smtClean="0"/>
              <a:t> за </a:t>
            </a:r>
            <a:r>
              <a:rPr lang="ru-RU" sz="4800" dirty="0" err="1" smtClean="0"/>
              <a:t>межі</a:t>
            </a:r>
            <a:r>
              <a:rPr lang="ru-RU" sz="4800" dirty="0" smtClean="0"/>
              <a:t> </a:t>
            </a:r>
            <a:r>
              <a:rPr lang="ru-RU" sz="4800" dirty="0" err="1" smtClean="0"/>
              <a:t>твору</a:t>
            </a:r>
            <a:r>
              <a:rPr lang="ru-RU" sz="4800" dirty="0" smtClean="0"/>
              <a:t> та </a:t>
            </a:r>
            <a:r>
              <a:rPr lang="ru-RU" sz="4800" dirty="0" err="1" smtClean="0"/>
              <a:t>пішла</a:t>
            </a:r>
            <a:r>
              <a:rPr lang="ru-RU" sz="4800" dirty="0" smtClean="0"/>
              <a:t> у народ  як </a:t>
            </a:r>
            <a:r>
              <a:rPr lang="ru-RU" sz="4800" dirty="0" err="1" smtClean="0"/>
              <a:t>прізвисько</a:t>
            </a:r>
            <a:r>
              <a:rPr lang="ru-RU" sz="4800" dirty="0" smtClean="0"/>
              <a:t>. </a:t>
            </a:r>
            <a:r>
              <a:rPr lang="ru-RU" sz="4800" dirty="0" err="1" smtClean="0"/>
              <a:t>Це</a:t>
            </a:r>
            <a:r>
              <a:rPr lang="ru-RU" sz="4800" dirty="0" smtClean="0"/>
              <a:t> груба, </a:t>
            </a:r>
            <a:r>
              <a:rPr lang="ru-RU" sz="4800" dirty="0" err="1" smtClean="0"/>
              <a:t>неосвічена</a:t>
            </a:r>
            <a:r>
              <a:rPr lang="ru-RU" sz="4800" dirty="0" smtClean="0"/>
              <a:t> </a:t>
            </a:r>
            <a:r>
              <a:rPr lang="ru-RU" sz="4800" dirty="0" err="1" smtClean="0"/>
              <a:t>жінка</a:t>
            </a:r>
            <a:r>
              <a:rPr lang="ru-RU" sz="4800" dirty="0" smtClean="0"/>
              <a:t>, </a:t>
            </a:r>
            <a:r>
              <a:rPr lang="ru-RU" sz="4800" dirty="0" err="1" smtClean="0"/>
              <a:t>ворожо</a:t>
            </a:r>
            <a:r>
              <a:rPr lang="ru-RU" sz="4800" dirty="0" smtClean="0"/>
              <a:t> </a:t>
            </a:r>
            <a:r>
              <a:rPr lang="ru-RU" sz="4800" dirty="0" err="1" smtClean="0"/>
              <a:t>налаштована</a:t>
            </a:r>
            <a:r>
              <a:rPr lang="ru-RU" sz="4800" dirty="0" smtClean="0"/>
              <a:t> до </a:t>
            </a:r>
            <a:r>
              <a:rPr lang="ru-RU" sz="4800" dirty="0" err="1" smtClean="0"/>
              <a:t>всього</a:t>
            </a:r>
            <a:r>
              <a:rPr lang="ru-RU" sz="4800" dirty="0" smtClean="0"/>
              <a:t> </a:t>
            </a:r>
            <a:r>
              <a:rPr lang="ru-RU" sz="4800" dirty="0" err="1" smtClean="0"/>
              <a:t>українського</a:t>
            </a:r>
            <a:r>
              <a:rPr lang="ru-RU" sz="4800" dirty="0" smtClean="0"/>
              <a:t>. 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4600" y="152400"/>
            <a:ext cx="4572000" cy="2362200"/>
          </a:xfrm>
        </p:spPr>
        <p:txBody>
          <a:bodyPr>
            <a:normAutofit fontScale="90000"/>
          </a:bodyPr>
          <a:lstStyle/>
          <a:p>
            <a:r>
              <a:rPr lang="ru-RU" sz="6000" b="0" dirty="0" smtClean="0"/>
              <a:t>Образ </a:t>
            </a:r>
            <a:r>
              <a:rPr lang="ru-RU" sz="6000" b="0" dirty="0" err="1" smtClean="0"/>
              <a:t>тітки</a:t>
            </a:r>
            <a:r>
              <a:rPr lang="ru-RU" sz="6000" b="0" dirty="0" smtClean="0"/>
              <a:t> </a:t>
            </a:r>
            <a:r>
              <a:rPr lang="ru-RU" sz="6000" b="0" dirty="0" err="1" smtClean="0"/>
              <a:t>Моті</a:t>
            </a:r>
            <a:endParaRPr lang="ru-RU" sz="6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57200" y="1371600"/>
            <a:ext cx="8229600" cy="5318760"/>
          </a:xfrm>
        </p:spPr>
        <p:txBody>
          <a:bodyPr>
            <a:noAutofit/>
          </a:bodyPr>
          <a:lstStyle/>
          <a:p>
            <a:r>
              <a:rPr lang="ru-RU" sz="4000" dirty="0" err="1" smtClean="0"/>
              <a:t>Проте</a:t>
            </a:r>
            <a:r>
              <a:rPr lang="ru-RU" sz="4000" dirty="0" smtClean="0"/>
              <a:t> на </a:t>
            </a:r>
            <a:r>
              <a:rPr lang="ru-RU" sz="4000" dirty="0" err="1" smtClean="0"/>
              <a:t>рідкість</a:t>
            </a:r>
            <a:r>
              <a:rPr lang="ru-RU" sz="4000" dirty="0" smtClean="0"/>
              <a:t> </a:t>
            </a:r>
            <a:r>
              <a:rPr lang="ru-RU" sz="4000" dirty="0" err="1" smtClean="0"/>
              <a:t>вперта</a:t>
            </a:r>
            <a:r>
              <a:rPr lang="ru-RU" sz="4000" dirty="0" smtClean="0"/>
              <a:t> у </a:t>
            </a:r>
            <a:r>
              <a:rPr lang="ru-RU" sz="4000" dirty="0" err="1" smtClean="0"/>
              <a:t>своїх</a:t>
            </a:r>
            <a:r>
              <a:rPr lang="ru-RU" sz="4000" dirty="0" smtClean="0"/>
              <a:t> </a:t>
            </a:r>
            <a:r>
              <a:rPr lang="ru-RU" sz="4000" dirty="0" err="1" smtClean="0"/>
              <a:t>поглядах</a:t>
            </a:r>
            <a:r>
              <a:rPr lang="ru-RU" sz="4000" dirty="0" smtClean="0"/>
              <a:t> та не </a:t>
            </a:r>
            <a:r>
              <a:rPr lang="ru-RU" sz="4000" dirty="0" err="1" smtClean="0"/>
              <a:t>соромиться</a:t>
            </a:r>
            <a:r>
              <a:rPr lang="ru-RU" sz="4000" dirty="0" smtClean="0"/>
              <a:t> </a:t>
            </a:r>
            <a:r>
              <a:rPr lang="ru-RU" sz="4000" dirty="0" err="1" smtClean="0"/>
              <a:t>їх</a:t>
            </a:r>
            <a:r>
              <a:rPr lang="ru-RU" sz="4000" dirty="0" smtClean="0"/>
              <a:t> </a:t>
            </a:r>
            <a:r>
              <a:rPr lang="ru-RU" sz="4000" dirty="0" err="1" smtClean="0"/>
              <a:t>висловлювати</a:t>
            </a:r>
            <a:r>
              <a:rPr lang="ru-RU" sz="4000" dirty="0" smtClean="0"/>
              <a:t>. Вона за </a:t>
            </a:r>
            <a:r>
              <a:rPr lang="ru-RU" sz="4000" dirty="0" err="1" smtClean="0"/>
              <a:t>походженням</a:t>
            </a:r>
            <a:r>
              <a:rPr lang="ru-RU" sz="4000" dirty="0" smtClean="0"/>
              <a:t> </a:t>
            </a:r>
            <a:r>
              <a:rPr lang="ru-RU" sz="4000" dirty="0" err="1" smtClean="0"/>
              <a:t>також</a:t>
            </a:r>
            <a:r>
              <a:rPr lang="ru-RU" sz="4000" dirty="0" smtClean="0"/>
              <a:t> </a:t>
            </a:r>
            <a:r>
              <a:rPr lang="ru-RU" sz="4000" dirty="0" err="1" smtClean="0"/>
              <a:t>українка</a:t>
            </a:r>
            <a:r>
              <a:rPr lang="ru-RU" sz="4000" dirty="0" smtClean="0"/>
              <a:t>, </a:t>
            </a:r>
            <a:r>
              <a:rPr lang="ru-RU" sz="4000" dirty="0" err="1" smtClean="0"/>
              <a:t>проте</a:t>
            </a:r>
            <a:r>
              <a:rPr lang="ru-RU" sz="4000" dirty="0" smtClean="0"/>
              <a:t> </a:t>
            </a:r>
            <a:r>
              <a:rPr lang="ru-RU" sz="4000" dirty="0" err="1" smtClean="0"/>
              <a:t>вважає</a:t>
            </a:r>
            <a:r>
              <a:rPr lang="ru-RU" sz="4000" dirty="0" smtClean="0"/>
              <a:t> себе «</a:t>
            </a:r>
            <a:r>
              <a:rPr lang="ru-RU" sz="4000" dirty="0" err="1" smtClean="0"/>
              <a:t>руською</a:t>
            </a:r>
            <a:r>
              <a:rPr lang="ru-RU" sz="4000" dirty="0" smtClean="0"/>
              <a:t>», а </a:t>
            </a:r>
            <a:r>
              <a:rPr lang="ru-RU" sz="4000" dirty="0" err="1" smtClean="0"/>
              <a:t>українську</a:t>
            </a:r>
            <a:r>
              <a:rPr lang="ru-RU" sz="4000" dirty="0" smtClean="0"/>
              <a:t> </a:t>
            </a:r>
            <a:r>
              <a:rPr lang="ru-RU" sz="4000" dirty="0" err="1" smtClean="0"/>
              <a:t>мову</a:t>
            </a:r>
            <a:r>
              <a:rPr lang="ru-RU" sz="4000" dirty="0" smtClean="0"/>
              <a:t> – «</a:t>
            </a:r>
            <a:r>
              <a:rPr lang="ru-RU" sz="4000" dirty="0" err="1" smtClean="0"/>
              <a:t>австріяцькою</a:t>
            </a:r>
            <a:r>
              <a:rPr lang="ru-RU" sz="4000" dirty="0" smtClean="0"/>
              <a:t> </a:t>
            </a:r>
            <a:r>
              <a:rPr lang="ru-RU" sz="4000" dirty="0" err="1" smtClean="0"/>
              <a:t>вигадкою</a:t>
            </a:r>
            <a:r>
              <a:rPr lang="ru-RU" sz="4000" dirty="0" smtClean="0"/>
              <a:t>», не </a:t>
            </a:r>
            <a:r>
              <a:rPr lang="ru-RU" sz="4000" dirty="0" err="1" smtClean="0"/>
              <a:t>визнає</a:t>
            </a:r>
            <a:r>
              <a:rPr lang="ru-RU" sz="4000" dirty="0" smtClean="0"/>
              <a:t> </a:t>
            </a:r>
            <a:r>
              <a:rPr lang="ru-RU" sz="4000" dirty="0" err="1" smtClean="0"/>
              <a:t>руськими</a:t>
            </a:r>
            <a:r>
              <a:rPr lang="ru-RU" sz="4000" dirty="0" smtClean="0"/>
              <a:t> галичан.  </a:t>
            </a:r>
            <a:endParaRPr lang="ru-RU" sz="4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uk-UA" sz="4800" dirty="0" smtClean="0"/>
              <a:t>Саркастична</a:t>
            </a:r>
          </a:p>
          <a:p>
            <a:r>
              <a:rPr lang="uk-UA" sz="4800" dirty="0" smtClean="0"/>
              <a:t>Гостра на язик</a:t>
            </a:r>
          </a:p>
          <a:p>
            <a:r>
              <a:rPr lang="uk-UA" sz="4800" dirty="0" smtClean="0"/>
              <a:t>Груба</a:t>
            </a:r>
          </a:p>
          <a:p>
            <a:r>
              <a:rPr lang="uk-UA" sz="4800" dirty="0" smtClean="0"/>
              <a:t>Ворожо налаштована до всього українського</a:t>
            </a:r>
            <a:endParaRPr lang="ru-RU" sz="4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Риси характеру: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6000" dirty="0" smtClean="0"/>
              <a:t> «</a:t>
            </a:r>
            <a:r>
              <a:rPr lang="ru-RU" sz="6000" dirty="0" err="1" smtClean="0"/>
              <a:t>Краще</a:t>
            </a:r>
            <a:r>
              <a:rPr lang="ru-RU" sz="6000" dirty="0" smtClean="0"/>
              <a:t> бути </a:t>
            </a:r>
            <a:r>
              <a:rPr lang="ru-RU" sz="6000" dirty="0" err="1" smtClean="0"/>
              <a:t>ізнасілованной</a:t>
            </a:r>
            <a:r>
              <a:rPr lang="ru-RU" sz="6000" dirty="0" smtClean="0"/>
              <a:t>, </a:t>
            </a:r>
            <a:r>
              <a:rPr lang="ru-RU" sz="6000" dirty="0" err="1" smtClean="0"/>
              <a:t>нєжелі</a:t>
            </a:r>
            <a:r>
              <a:rPr lang="ru-RU" sz="6000" dirty="0" smtClean="0"/>
              <a:t> </a:t>
            </a:r>
            <a:r>
              <a:rPr lang="ru-RU" sz="6000" dirty="0" err="1" smtClean="0"/>
              <a:t>украінізірованной</a:t>
            </a:r>
            <a:r>
              <a:rPr lang="ru-RU" sz="6000" dirty="0" smtClean="0"/>
              <a:t>»</a:t>
            </a:r>
          </a:p>
          <a:p>
            <a:r>
              <a:rPr lang="ru-RU" sz="6000" dirty="0" smtClean="0"/>
              <a:t>«</a:t>
            </a:r>
            <a:r>
              <a:rPr lang="ru-RU" sz="6000" dirty="0" err="1" smtClean="0"/>
              <a:t>навіщо</a:t>
            </a:r>
            <a:r>
              <a:rPr lang="ru-RU" sz="6000" dirty="0" smtClean="0"/>
              <a:t> </a:t>
            </a:r>
            <a:r>
              <a:rPr lang="ru-RU" sz="6000" dirty="0" err="1" smtClean="0"/>
              <a:t>ви</a:t>
            </a:r>
            <a:r>
              <a:rPr lang="ru-RU" sz="6000" dirty="0" smtClean="0"/>
              <a:t> нам </a:t>
            </a:r>
            <a:r>
              <a:rPr lang="ru-RU" sz="6000" dirty="0" err="1" smtClean="0"/>
              <a:t>іспортілі</a:t>
            </a:r>
            <a:r>
              <a:rPr lang="ru-RU" sz="6000" dirty="0" smtClean="0"/>
              <a:t> город?»</a:t>
            </a:r>
            <a:endParaRPr lang="ru-RU" sz="6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6600" dirty="0" smtClean="0"/>
              <a:t>Відомі репліки:</a:t>
            </a:r>
            <a:endParaRPr lang="ru-RU" sz="66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57200" y="1767840"/>
            <a:ext cx="8229600" cy="5090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 </a:t>
            </a:r>
            <a:r>
              <a:rPr lang="ru-RU" sz="5400" dirty="0" smtClean="0"/>
              <a:t>«Доводи? Будь ласка, — доводи. Да </a:t>
            </a:r>
            <a:r>
              <a:rPr lang="ru-RU" sz="5400" dirty="0" err="1" smtClean="0"/>
              <a:t>єтого</a:t>
            </a:r>
            <a:r>
              <a:rPr lang="ru-RU" sz="5400" dirty="0" smtClean="0"/>
              <a:t> не может бить, потому </a:t>
            </a:r>
            <a:r>
              <a:rPr lang="ru-RU" sz="5400" dirty="0" err="1" smtClean="0"/>
              <a:t>што</a:t>
            </a:r>
            <a:r>
              <a:rPr lang="ru-RU" sz="5400" dirty="0" smtClean="0"/>
              <a:t> </a:t>
            </a:r>
            <a:r>
              <a:rPr lang="ru-RU" sz="5400" dirty="0" err="1" smtClean="0"/>
              <a:t>єтого</a:t>
            </a:r>
            <a:r>
              <a:rPr lang="ru-RU" sz="5400" dirty="0" smtClean="0"/>
              <a:t> не может бить </a:t>
            </a:r>
            <a:r>
              <a:rPr lang="ru-RU" sz="5400" dirty="0" err="1" smtClean="0"/>
              <a:t>нікада</a:t>
            </a:r>
            <a:r>
              <a:rPr lang="ru-RU" sz="5400" dirty="0" smtClean="0"/>
              <a:t>»</a:t>
            </a:r>
            <a:endParaRPr lang="ru-RU" sz="5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r>
              <a:rPr lang="uk-UA" sz="4400" dirty="0" smtClean="0"/>
              <a:t>Бездоганна логіка:</a:t>
            </a:r>
            <a:endParaRPr lang="ru-RU" sz="4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57200" y="1295400"/>
            <a:ext cx="8229600" cy="5318760"/>
          </a:xfrm>
        </p:spPr>
        <p:txBody>
          <a:bodyPr>
            <a:normAutofit/>
          </a:bodyPr>
          <a:lstStyle/>
          <a:p>
            <a:r>
              <a:rPr lang="ru-RU" sz="6000" dirty="0" err="1" smtClean="0"/>
              <a:t>всі</a:t>
            </a:r>
            <a:r>
              <a:rPr lang="ru-RU" sz="6000" dirty="0" smtClean="0"/>
              <a:t> </a:t>
            </a:r>
            <a:r>
              <a:rPr lang="ru-RU" sz="6000" dirty="0" err="1" smtClean="0"/>
              <a:t>ці</a:t>
            </a:r>
            <a:r>
              <a:rPr lang="ru-RU" sz="6000" dirty="0" smtClean="0"/>
              <a:t> </a:t>
            </a:r>
            <a:r>
              <a:rPr lang="ru-RU" sz="6000" dirty="0" err="1" smtClean="0"/>
              <a:t>кумедні</a:t>
            </a:r>
            <a:r>
              <a:rPr lang="ru-RU" sz="6000" dirty="0" smtClean="0"/>
              <a:t> та </a:t>
            </a:r>
            <a:r>
              <a:rPr lang="ru-RU" sz="6000" dirty="0" err="1" smtClean="0"/>
              <a:t>водночас</a:t>
            </a:r>
            <a:r>
              <a:rPr lang="ru-RU" sz="6000" dirty="0" smtClean="0"/>
              <a:t> </a:t>
            </a:r>
            <a:r>
              <a:rPr lang="ru-RU" sz="6000" dirty="0" err="1" smtClean="0"/>
              <a:t>сумні</a:t>
            </a:r>
            <a:r>
              <a:rPr lang="ru-RU" sz="6000" dirty="0" smtClean="0"/>
              <a:t> </a:t>
            </a:r>
            <a:r>
              <a:rPr lang="ru-RU" sz="6000" dirty="0" err="1" smtClean="0"/>
              <a:t>моменти</a:t>
            </a:r>
            <a:r>
              <a:rPr lang="ru-RU" sz="6000" dirty="0" smtClean="0"/>
              <a:t> </a:t>
            </a:r>
            <a:r>
              <a:rPr lang="ru-RU" sz="6000" dirty="0" err="1" smtClean="0"/>
              <a:t>якнайкраще</a:t>
            </a:r>
            <a:r>
              <a:rPr lang="ru-RU" sz="6000" dirty="0" smtClean="0"/>
              <a:t> </a:t>
            </a:r>
            <a:r>
              <a:rPr lang="ru-RU" sz="6000" dirty="0" err="1" smtClean="0"/>
              <a:t>характеризують</a:t>
            </a:r>
            <a:r>
              <a:rPr lang="ru-RU" sz="6000" dirty="0" smtClean="0"/>
              <a:t> образ  </a:t>
            </a:r>
            <a:r>
              <a:rPr lang="ru-RU" sz="6000" dirty="0" err="1" smtClean="0"/>
              <a:t>тітки</a:t>
            </a:r>
            <a:r>
              <a:rPr lang="ru-RU" sz="6000" dirty="0" smtClean="0"/>
              <a:t> </a:t>
            </a:r>
            <a:r>
              <a:rPr lang="ru-RU" sz="6000" dirty="0" err="1" smtClean="0"/>
              <a:t>Мотрі</a:t>
            </a:r>
            <a:r>
              <a:rPr lang="ru-RU" sz="6000" dirty="0" smtClean="0"/>
              <a:t>.</a:t>
            </a:r>
            <a:endParaRPr lang="ru-RU" sz="6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57200" y="1539240"/>
            <a:ext cx="8229600" cy="5318760"/>
          </a:xfrm>
        </p:spPr>
        <p:txBody>
          <a:bodyPr>
            <a:noAutofit/>
          </a:bodyPr>
          <a:lstStyle/>
          <a:p>
            <a:r>
              <a:rPr lang="ru-RU" sz="4400" dirty="0" smtClean="0"/>
              <a:t>Та </a:t>
            </a:r>
            <a:r>
              <a:rPr lang="ru-RU" sz="4400" dirty="0" err="1" smtClean="0"/>
              <a:t>й</a:t>
            </a:r>
            <a:r>
              <a:rPr lang="ru-RU" sz="4400" dirty="0" smtClean="0"/>
              <a:t> у </a:t>
            </a:r>
            <a:r>
              <a:rPr lang="ru-RU" sz="4400" dirty="0" err="1" smtClean="0"/>
              <a:t>її</a:t>
            </a:r>
            <a:r>
              <a:rPr lang="ru-RU" sz="4400" dirty="0" smtClean="0"/>
              <a:t> </a:t>
            </a:r>
            <a:r>
              <a:rPr lang="ru-RU" sz="4400" dirty="0" err="1" smtClean="0"/>
              <a:t>агресивній</a:t>
            </a:r>
            <a:r>
              <a:rPr lang="ru-RU" sz="4400" dirty="0" smtClean="0"/>
              <a:t> «</a:t>
            </a:r>
            <a:r>
              <a:rPr lang="ru-RU" sz="4400" dirty="0" err="1" smtClean="0"/>
              <a:t>руськості</a:t>
            </a:r>
            <a:r>
              <a:rPr lang="ru-RU" sz="4400" dirty="0" smtClean="0"/>
              <a:t>» автор </a:t>
            </a:r>
            <a:r>
              <a:rPr lang="ru-RU" sz="4400" dirty="0" err="1" smtClean="0"/>
              <a:t>винахідливо</a:t>
            </a:r>
            <a:r>
              <a:rPr lang="ru-RU" sz="4400" dirty="0" smtClean="0"/>
              <a:t> </a:t>
            </a:r>
            <a:r>
              <a:rPr lang="ru-RU" sz="4400" dirty="0" err="1" smtClean="0"/>
              <a:t>пробиває</a:t>
            </a:r>
            <a:r>
              <a:rPr lang="ru-RU" sz="4400" dirty="0" smtClean="0"/>
              <a:t> </a:t>
            </a:r>
            <a:r>
              <a:rPr lang="ru-RU" sz="4400" dirty="0" err="1" smtClean="0"/>
              <a:t>велику</a:t>
            </a:r>
            <a:r>
              <a:rPr lang="ru-RU" sz="4400" dirty="0" smtClean="0"/>
              <a:t> </a:t>
            </a:r>
            <a:r>
              <a:rPr lang="ru-RU" sz="4400" dirty="0" err="1" smtClean="0"/>
              <a:t>дірку</a:t>
            </a:r>
            <a:r>
              <a:rPr lang="ru-RU" sz="4400" dirty="0" smtClean="0"/>
              <a:t>: коли </a:t>
            </a:r>
            <a:r>
              <a:rPr lang="ru-RU" sz="4400" dirty="0" err="1" smtClean="0"/>
              <a:t>Уля</a:t>
            </a:r>
            <a:r>
              <a:rPr lang="ru-RU" sz="4400" dirty="0" smtClean="0"/>
              <a:t> </a:t>
            </a:r>
            <a:r>
              <a:rPr lang="ru-RU" sz="4400" dirty="0" err="1" smtClean="0"/>
              <a:t>розповідає</a:t>
            </a:r>
            <a:r>
              <a:rPr lang="ru-RU" sz="4400" dirty="0" smtClean="0"/>
              <a:t> про «</a:t>
            </a:r>
            <a:r>
              <a:rPr lang="ru-RU" sz="4400" dirty="0" err="1" smtClean="0"/>
              <a:t>український</a:t>
            </a:r>
            <a:r>
              <a:rPr lang="ru-RU" sz="4400" dirty="0" smtClean="0"/>
              <a:t> стандарт» </a:t>
            </a:r>
            <a:r>
              <a:rPr lang="ru-RU" sz="4400" dirty="0" err="1" smtClean="0"/>
              <a:t>жіночої</a:t>
            </a:r>
            <a:r>
              <a:rPr lang="ru-RU" sz="4400" dirty="0" smtClean="0"/>
              <a:t> </a:t>
            </a:r>
            <a:r>
              <a:rPr lang="ru-RU" sz="4400" dirty="0" err="1" smtClean="0"/>
              <a:t>краси</a:t>
            </a:r>
            <a:r>
              <a:rPr lang="ru-RU" sz="4400" dirty="0" smtClean="0"/>
              <a:t>, </a:t>
            </a:r>
            <a:r>
              <a:rPr lang="ru-RU" sz="4400" dirty="0" err="1" smtClean="0"/>
              <a:t>тітка</a:t>
            </a:r>
            <a:r>
              <a:rPr lang="ru-RU" sz="4400" dirty="0" smtClean="0"/>
              <a:t> тишком </a:t>
            </a:r>
            <a:r>
              <a:rPr lang="ru-RU" sz="4400" dirty="0" err="1" smtClean="0"/>
              <a:t>міряє</a:t>
            </a:r>
            <a:r>
              <a:rPr lang="ru-RU" sz="4400" dirty="0" smtClean="0"/>
              <a:t> </a:t>
            </a:r>
            <a:r>
              <a:rPr lang="ru-RU" sz="4400" dirty="0" err="1" smtClean="0"/>
              <a:t>довжину</a:t>
            </a:r>
            <a:r>
              <a:rPr lang="ru-RU" sz="4400" dirty="0" smtClean="0"/>
              <a:t> </a:t>
            </a:r>
            <a:r>
              <a:rPr lang="ru-RU" sz="4400" dirty="0" err="1" smtClean="0"/>
              <a:t>своїх</a:t>
            </a:r>
            <a:r>
              <a:rPr lang="ru-RU" sz="4400" dirty="0" smtClean="0"/>
              <a:t> </a:t>
            </a:r>
            <a:r>
              <a:rPr lang="ru-RU" sz="4400" dirty="0" err="1" smtClean="0"/>
              <a:t>ніг</a:t>
            </a:r>
            <a:r>
              <a:rPr lang="ru-RU" sz="4400" dirty="0" smtClean="0"/>
              <a:t> – </a:t>
            </a:r>
            <a:r>
              <a:rPr lang="ru-RU" sz="4400" dirty="0" err="1" smtClean="0"/>
              <a:t>чи</a:t>
            </a:r>
            <a:r>
              <a:rPr lang="ru-RU" sz="4400" dirty="0" smtClean="0"/>
              <a:t> </a:t>
            </a:r>
            <a:r>
              <a:rPr lang="ru-RU" sz="4400" dirty="0" err="1" smtClean="0"/>
              <a:t>досить</a:t>
            </a:r>
            <a:r>
              <a:rPr lang="ru-RU" sz="4400" dirty="0" smtClean="0"/>
              <a:t> </a:t>
            </a:r>
            <a:r>
              <a:rPr lang="ru-RU" sz="4400" dirty="0" err="1" smtClean="0"/>
              <a:t>довгі</a:t>
            </a:r>
            <a:r>
              <a:rPr lang="ru-RU" sz="4400" dirty="0" smtClean="0"/>
              <a:t>?</a:t>
            </a:r>
            <a:endParaRPr lang="ru-RU" sz="4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зе енд.jpg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3855" y="0"/>
            <a:ext cx="9130145" cy="68580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31</TotalTime>
  <Words>129</Words>
  <Application>Microsoft Office PowerPoint</Application>
  <PresentationFormat>Экран (4:3)</PresentationFormat>
  <Paragraphs>18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BlackTie</vt:lpstr>
      <vt:lpstr>Презентация PowerPoint</vt:lpstr>
      <vt:lpstr>Образ тітки Моті</vt:lpstr>
      <vt:lpstr>Презентация PowerPoint</vt:lpstr>
      <vt:lpstr>Риси характеру:</vt:lpstr>
      <vt:lpstr>Відомі репліки:</vt:lpstr>
      <vt:lpstr>Бездоганна логіка: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Короленко</cp:lastModifiedBy>
  <cp:revision>5</cp:revision>
  <dcterms:modified xsi:type="dcterms:W3CDTF">2014-11-23T16:03:06Z</dcterms:modified>
</cp:coreProperties>
</file>